
<file path=[Content_Types].xml><?xml version="1.0" encoding="utf-8"?>
<Types xmlns="http://schemas.openxmlformats.org/package/2006/content-types">
  <Default Extension="emf" ContentType="image/x-emf"/>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293" r:id="rId3"/>
    <p:sldId id="258" r:id="rId4"/>
    <p:sldId id="260" r:id="rId5"/>
    <p:sldId id="261" r:id="rId6"/>
    <p:sldId id="262" r:id="rId7"/>
    <p:sldId id="263" r:id="rId8"/>
    <p:sldId id="264" r:id="rId9"/>
    <p:sldId id="265" r:id="rId10"/>
    <p:sldId id="266" r:id="rId11"/>
    <p:sldId id="267" r:id="rId12"/>
    <p:sldId id="268" r:id="rId13"/>
    <p:sldId id="270" r:id="rId14"/>
    <p:sldId id="271" r:id="rId15"/>
    <p:sldId id="273" r:id="rId16"/>
    <p:sldId id="272" r:id="rId17"/>
    <p:sldId id="274" r:id="rId18"/>
    <p:sldId id="275" r:id="rId19"/>
    <p:sldId id="280" r:id="rId20"/>
    <p:sldId id="276" r:id="rId21"/>
    <p:sldId id="308" r:id="rId22"/>
    <p:sldId id="277" r:id="rId23"/>
    <p:sldId id="279" r:id="rId24"/>
    <p:sldId id="282" r:id="rId25"/>
    <p:sldId id="283" r:id="rId26"/>
    <p:sldId id="285" r:id="rId27"/>
    <p:sldId id="288" r:id="rId28"/>
    <p:sldId id="287" r:id="rId29"/>
    <p:sldId id="289" r:id="rId30"/>
    <p:sldId id="290" r:id="rId31"/>
    <p:sldId id="291" r:id="rId32"/>
    <p:sldId id="292" r:id="rId33"/>
    <p:sldId id="294" r:id="rId34"/>
    <p:sldId id="299" r:id="rId35"/>
    <p:sldId id="298" r:id="rId36"/>
    <p:sldId id="297" r:id="rId37"/>
    <p:sldId id="296" r:id="rId38"/>
    <p:sldId id="295" r:id="rId39"/>
    <p:sldId id="302" r:id="rId40"/>
    <p:sldId id="306" r:id="rId41"/>
    <p:sldId id="301" r:id="rId42"/>
    <p:sldId id="303" r:id="rId43"/>
    <p:sldId id="305" r:id="rId44"/>
    <p:sldId id="307" r:id="rId45"/>
    <p:sldId id="257" r:id="rId46"/>
    <p:sldId id="309"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371E1D-B887-4824-98CE-C9B37FB0E500}">
          <p14:sldIdLst>
            <p14:sldId id="256"/>
            <p14:sldId id="293"/>
            <p14:sldId id="258"/>
            <p14:sldId id="260"/>
            <p14:sldId id="261"/>
            <p14:sldId id="262"/>
            <p14:sldId id="263"/>
            <p14:sldId id="264"/>
            <p14:sldId id="265"/>
            <p14:sldId id="266"/>
            <p14:sldId id="267"/>
            <p14:sldId id="268"/>
            <p14:sldId id="270"/>
            <p14:sldId id="271"/>
            <p14:sldId id="273"/>
            <p14:sldId id="272"/>
            <p14:sldId id="274"/>
            <p14:sldId id="275"/>
            <p14:sldId id="280"/>
            <p14:sldId id="276"/>
            <p14:sldId id="308"/>
            <p14:sldId id="277"/>
            <p14:sldId id="279"/>
            <p14:sldId id="282"/>
            <p14:sldId id="283"/>
            <p14:sldId id="285"/>
            <p14:sldId id="288"/>
            <p14:sldId id="287"/>
            <p14:sldId id="289"/>
            <p14:sldId id="290"/>
            <p14:sldId id="291"/>
            <p14:sldId id="292"/>
            <p14:sldId id="294"/>
            <p14:sldId id="299"/>
            <p14:sldId id="298"/>
            <p14:sldId id="297"/>
            <p14:sldId id="296"/>
            <p14:sldId id="295"/>
            <p14:sldId id="302"/>
            <p14:sldId id="306"/>
            <p14:sldId id="301"/>
            <p14:sldId id="303"/>
            <p14:sldId id="305"/>
            <p14:sldId id="307"/>
            <p14:sldId id="257"/>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61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6" autoAdjust="0"/>
    <p:restoredTop sz="94660"/>
  </p:normalViewPr>
  <p:slideViewPr>
    <p:cSldViewPr snapToGrid="0">
      <p:cViewPr varScale="1">
        <p:scale>
          <a:sx n="79" d="100"/>
          <a:sy n="79" d="100"/>
        </p:scale>
        <p:origin x="8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B9514D-3221-4877-B637-509C26F05C8E}" type="datetimeFigureOut">
              <a:rPr lang="en-US" smtClean="0"/>
              <a:t>7/19/2022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22188E-749F-4278-B184-7CE2CD648DFC}" type="slidenum">
              <a:rPr lang="en-US" smtClean="0"/>
              <a:t>‹#›</a:t>
            </a:fld>
            <a:endParaRPr lang="en-US"/>
          </a:p>
        </p:txBody>
      </p:sp>
    </p:spTree>
    <p:extLst>
      <p:ext uri="{BB962C8B-B14F-4D97-AF65-F5344CB8AC3E}">
        <p14:creationId xmlns:p14="http://schemas.microsoft.com/office/powerpoint/2010/main" val="2087394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B4373-9E70-117F-04A5-CBD4137DCE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71A2D4-FE35-5192-2778-D19B9081DC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B56983F-402E-9FAA-1EE0-AD7EA32D8CB3}"/>
              </a:ext>
            </a:extLst>
          </p:cNvPr>
          <p:cNvSpPr>
            <a:spLocks noGrp="1"/>
          </p:cNvSpPr>
          <p:nvPr>
            <p:ph type="dt" sz="half" idx="10"/>
          </p:nvPr>
        </p:nvSpPr>
        <p:spPr/>
        <p:txBody>
          <a:bodyPr/>
          <a:lstStyle/>
          <a:p>
            <a:fld id="{6528B987-EFDD-4A8A-BEAF-67A899528AF1}" type="datetimeFigureOut">
              <a:rPr lang="en-US" smtClean="0"/>
              <a:t>7/19/2022</a:t>
            </a:fld>
            <a:endParaRPr lang="en-US"/>
          </a:p>
        </p:txBody>
      </p:sp>
      <p:sp>
        <p:nvSpPr>
          <p:cNvPr id="5" name="Footer Placeholder 4">
            <a:extLst>
              <a:ext uri="{FF2B5EF4-FFF2-40B4-BE49-F238E27FC236}">
                <a16:creationId xmlns:a16="http://schemas.microsoft.com/office/drawing/2014/main" id="{11042747-CD5B-9C21-9216-86DE68ACAF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8999FC-D095-82C4-498C-96AA1A99D981}"/>
              </a:ext>
            </a:extLst>
          </p:cNvPr>
          <p:cNvSpPr>
            <a:spLocks noGrp="1"/>
          </p:cNvSpPr>
          <p:nvPr>
            <p:ph type="sldNum" sz="quarter" idx="12"/>
          </p:nvPr>
        </p:nvSpPr>
        <p:spPr/>
        <p:txBody>
          <a:bodyPr/>
          <a:lstStyle/>
          <a:p>
            <a:fld id="{8BEA196C-F213-4476-8DBC-759D593FBCE6}" type="slidenum">
              <a:rPr lang="en-US" smtClean="0"/>
              <a:t>‹#›</a:t>
            </a:fld>
            <a:endParaRPr lang="en-US"/>
          </a:p>
        </p:txBody>
      </p:sp>
    </p:spTree>
    <p:extLst>
      <p:ext uri="{BB962C8B-B14F-4D97-AF65-F5344CB8AC3E}">
        <p14:creationId xmlns:p14="http://schemas.microsoft.com/office/powerpoint/2010/main" val="1255756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33B7B-9160-CA7A-9E09-24DD4A2A4CA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7236E1-FADB-66D9-81C2-5CBB2071B4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84F6E2-3497-2FEE-635D-6A212EED0806}"/>
              </a:ext>
            </a:extLst>
          </p:cNvPr>
          <p:cNvSpPr>
            <a:spLocks noGrp="1"/>
          </p:cNvSpPr>
          <p:nvPr>
            <p:ph type="dt" sz="half" idx="10"/>
          </p:nvPr>
        </p:nvSpPr>
        <p:spPr/>
        <p:txBody>
          <a:bodyPr/>
          <a:lstStyle/>
          <a:p>
            <a:fld id="{6528B987-EFDD-4A8A-BEAF-67A899528AF1}" type="datetimeFigureOut">
              <a:rPr lang="en-US" smtClean="0"/>
              <a:t>7/19/2022</a:t>
            </a:fld>
            <a:endParaRPr lang="en-US"/>
          </a:p>
        </p:txBody>
      </p:sp>
      <p:sp>
        <p:nvSpPr>
          <p:cNvPr id="5" name="Footer Placeholder 4">
            <a:extLst>
              <a:ext uri="{FF2B5EF4-FFF2-40B4-BE49-F238E27FC236}">
                <a16:creationId xmlns:a16="http://schemas.microsoft.com/office/drawing/2014/main" id="{B46FCAF0-5A5F-C8E5-666C-7E813AD03C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199690-5925-11D9-B739-85198A65F3F3}"/>
              </a:ext>
            </a:extLst>
          </p:cNvPr>
          <p:cNvSpPr>
            <a:spLocks noGrp="1"/>
          </p:cNvSpPr>
          <p:nvPr>
            <p:ph type="sldNum" sz="quarter" idx="12"/>
          </p:nvPr>
        </p:nvSpPr>
        <p:spPr/>
        <p:txBody>
          <a:bodyPr/>
          <a:lstStyle/>
          <a:p>
            <a:fld id="{8BEA196C-F213-4476-8DBC-759D593FBCE6}" type="slidenum">
              <a:rPr lang="en-US" smtClean="0"/>
              <a:t>‹#›</a:t>
            </a:fld>
            <a:endParaRPr lang="en-US"/>
          </a:p>
        </p:txBody>
      </p:sp>
    </p:spTree>
    <p:extLst>
      <p:ext uri="{BB962C8B-B14F-4D97-AF65-F5344CB8AC3E}">
        <p14:creationId xmlns:p14="http://schemas.microsoft.com/office/powerpoint/2010/main" val="1455208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3AD5C8-93F4-973B-B393-CF9433A6EC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72C66F0-3CC7-C1EF-2178-EC0FD587FE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5B46D4-629E-FE30-B91A-DB654E5C34F8}"/>
              </a:ext>
            </a:extLst>
          </p:cNvPr>
          <p:cNvSpPr>
            <a:spLocks noGrp="1"/>
          </p:cNvSpPr>
          <p:nvPr>
            <p:ph type="dt" sz="half" idx="10"/>
          </p:nvPr>
        </p:nvSpPr>
        <p:spPr/>
        <p:txBody>
          <a:bodyPr/>
          <a:lstStyle/>
          <a:p>
            <a:fld id="{6528B987-EFDD-4A8A-BEAF-67A899528AF1}" type="datetimeFigureOut">
              <a:rPr lang="en-US" smtClean="0"/>
              <a:t>7/19/2022</a:t>
            </a:fld>
            <a:endParaRPr lang="en-US"/>
          </a:p>
        </p:txBody>
      </p:sp>
      <p:sp>
        <p:nvSpPr>
          <p:cNvPr id="5" name="Footer Placeholder 4">
            <a:extLst>
              <a:ext uri="{FF2B5EF4-FFF2-40B4-BE49-F238E27FC236}">
                <a16:creationId xmlns:a16="http://schemas.microsoft.com/office/drawing/2014/main" id="{5BDBFBA1-88B4-DE3F-F3F9-4A5CA20824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F983E-FDD0-A769-9405-923FC668445C}"/>
              </a:ext>
            </a:extLst>
          </p:cNvPr>
          <p:cNvSpPr>
            <a:spLocks noGrp="1"/>
          </p:cNvSpPr>
          <p:nvPr>
            <p:ph type="sldNum" sz="quarter" idx="12"/>
          </p:nvPr>
        </p:nvSpPr>
        <p:spPr/>
        <p:txBody>
          <a:bodyPr/>
          <a:lstStyle/>
          <a:p>
            <a:fld id="{8BEA196C-F213-4476-8DBC-759D593FBCE6}" type="slidenum">
              <a:rPr lang="en-US" smtClean="0"/>
              <a:t>‹#›</a:t>
            </a:fld>
            <a:endParaRPr lang="en-US"/>
          </a:p>
        </p:txBody>
      </p:sp>
    </p:spTree>
    <p:extLst>
      <p:ext uri="{BB962C8B-B14F-4D97-AF65-F5344CB8AC3E}">
        <p14:creationId xmlns:p14="http://schemas.microsoft.com/office/powerpoint/2010/main" val="3240213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CBCB3-CF57-6EEB-008A-04534DF22C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A75F2C-ACE3-ED44-D653-A627F59501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E160BD-DC18-4383-FDF0-844259047328}"/>
              </a:ext>
            </a:extLst>
          </p:cNvPr>
          <p:cNvSpPr>
            <a:spLocks noGrp="1"/>
          </p:cNvSpPr>
          <p:nvPr>
            <p:ph type="dt" sz="half" idx="10"/>
          </p:nvPr>
        </p:nvSpPr>
        <p:spPr/>
        <p:txBody>
          <a:bodyPr/>
          <a:lstStyle/>
          <a:p>
            <a:fld id="{6528B987-EFDD-4A8A-BEAF-67A899528AF1}" type="datetimeFigureOut">
              <a:rPr lang="en-US" smtClean="0"/>
              <a:t>7/19/2022</a:t>
            </a:fld>
            <a:endParaRPr lang="en-US"/>
          </a:p>
        </p:txBody>
      </p:sp>
      <p:sp>
        <p:nvSpPr>
          <p:cNvPr id="5" name="Footer Placeholder 4">
            <a:extLst>
              <a:ext uri="{FF2B5EF4-FFF2-40B4-BE49-F238E27FC236}">
                <a16:creationId xmlns:a16="http://schemas.microsoft.com/office/drawing/2014/main" id="{212B4912-8865-D391-F83A-D3F0C1EBE2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5A9F27-F1EA-D76D-A0FD-6EBE405EBB68}"/>
              </a:ext>
            </a:extLst>
          </p:cNvPr>
          <p:cNvSpPr>
            <a:spLocks noGrp="1"/>
          </p:cNvSpPr>
          <p:nvPr>
            <p:ph type="sldNum" sz="quarter" idx="12"/>
          </p:nvPr>
        </p:nvSpPr>
        <p:spPr/>
        <p:txBody>
          <a:bodyPr/>
          <a:lstStyle/>
          <a:p>
            <a:fld id="{8BEA196C-F213-4476-8DBC-759D593FBCE6}" type="slidenum">
              <a:rPr lang="en-US" smtClean="0"/>
              <a:t>‹#›</a:t>
            </a:fld>
            <a:endParaRPr lang="en-US"/>
          </a:p>
        </p:txBody>
      </p:sp>
    </p:spTree>
    <p:extLst>
      <p:ext uri="{BB962C8B-B14F-4D97-AF65-F5344CB8AC3E}">
        <p14:creationId xmlns:p14="http://schemas.microsoft.com/office/powerpoint/2010/main" val="356030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38785-0CB9-0250-3C29-257FF7E48A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FB3A03B-3622-D29C-B177-C24E79480C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3F80F-4691-0835-0608-BA1AE66C57C4}"/>
              </a:ext>
            </a:extLst>
          </p:cNvPr>
          <p:cNvSpPr>
            <a:spLocks noGrp="1"/>
          </p:cNvSpPr>
          <p:nvPr>
            <p:ph type="dt" sz="half" idx="10"/>
          </p:nvPr>
        </p:nvSpPr>
        <p:spPr/>
        <p:txBody>
          <a:bodyPr/>
          <a:lstStyle/>
          <a:p>
            <a:fld id="{6528B987-EFDD-4A8A-BEAF-67A899528AF1}" type="datetimeFigureOut">
              <a:rPr lang="en-US" smtClean="0"/>
              <a:t>7/19/2022</a:t>
            </a:fld>
            <a:endParaRPr lang="en-US"/>
          </a:p>
        </p:txBody>
      </p:sp>
      <p:sp>
        <p:nvSpPr>
          <p:cNvPr id="5" name="Footer Placeholder 4">
            <a:extLst>
              <a:ext uri="{FF2B5EF4-FFF2-40B4-BE49-F238E27FC236}">
                <a16:creationId xmlns:a16="http://schemas.microsoft.com/office/drawing/2014/main" id="{B032BFF0-37C3-9EB3-F9D7-58BE70F8A9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8FD10C-86F3-CA1A-BCAB-BA5057CC1187}"/>
              </a:ext>
            </a:extLst>
          </p:cNvPr>
          <p:cNvSpPr>
            <a:spLocks noGrp="1"/>
          </p:cNvSpPr>
          <p:nvPr>
            <p:ph type="sldNum" sz="quarter" idx="12"/>
          </p:nvPr>
        </p:nvSpPr>
        <p:spPr/>
        <p:txBody>
          <a:bodyPr/>
          <a:lstStyle/>
          <a:p>
            <a:fld id="{8BEA196C-F213-4476-8DBC-759D593FBCE6}" type="slidenum">
              <a:rPr lang="en-US" smtClean="0"/>
              <a:t>‹#›</a:t>
            </a:fld>
            <a:endParaRPr lang="en-US"/>
          </a:p>
        </p:txBody>
      </p:sp>
    </p:spTree>
    <p:extLst>
      <p:ext uri="{BB962C8B-B14F-4D97-AF65-F5344CB8AC3E}">
        <p14:creationId xmlns:p14="http://schemas.microsoft.com/office/powerpoint/2010/main" val="436132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64486-23F5-6B83-C4DE-5A20F41F74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1EFF9A-068D-2AB3-9D3F-59DBD7251DD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2EB9BAE-ECAA-70C8-EF97-772DE40F24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BAA6E7-98DC-3186-4038-1E1976E70902}"/>
              </a:ext>
            </a:extLst>
          </p:cNvPr>
          <p:cNvSpPr>
            <a:spLocks noGrp="1"/>
          </p:cNvSpPr>
          <p:nvPr>
            <p:ph type="dt" sz="half" idx="10"/>
          </p:nvPr>
        </p:nvSpPr>
        <p:spPr/>
        <p:txBody>
          <a:bodyPr/>
          <a:lstStyle/>
          <a:p>
            <a:fld id="{6528B987-EFDD-4A8A-BEAF-67A899528AF1}" type="datetimeFigureOut">
              <a:rPr lang="en-US" smtClean="0"/>
              <a:t>7/19/2022</a:t>
            </a:fld>
            <a:endParaRPr lang="en-US"/>
          </a:p>
        </p:txBody>
      </p:sp>
      <p:sp>
        <p:nvSpPr>
          <p:cNvPr id="6" name="Footer Placeholder 5">
            <a:extLst>
              <a:ext uri="{FF2B5EF4-FFF2-40B4-BE49-F238E27FC236}">
                <a16:creationId xmlns:a16="http://schemas.microsoft.com/office/drawing/2014/main" id="{7C35F6FD-205B-CC52-9A9C-51D56CC848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418026-D44B-9D2B-1856-EAE9408EAB86}"/>
              </a:ext>
            </a:extLst>
          </p:cNvPr>
          <p:cNvSpPr>
            <a:spLocks noGrp="1"/>
          </p:cNvSpPr>
          <p:nvPr>
            <p:ph type="sldNum" sz="quarter" idx="12"/>
          </p:nvPr>
        </p:nvSpPr>
        <p:spPr/>
        <p:txBody>
          <a:bodyPr/>
          <a:lstStyle/>
          <a:p>
            <a:fld id="{8BEA196C-F213-4476-8DBC-759D593FBCE6}" type="slidenum">
              <a:rPr lang="en-US" smtClean="0"/>
              <a:t>‹#›</a:t>
            </a:fld>
            <a:endParaRPr lang="en-US"/>
          </a:p>
        </p:txBody>
      </p:sp>
    </p:spTree>
    <p:extLst>
      <p:ext uri="{BB962C8B-B14F-4D97-AF65-F5344CB8AC3E}">
        <p14:creationId xmlns:p14="http://schemas.microsoft.com/office/powerpoint/2010/main" val="1505674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FE547-67F9-3405-08A2-CA8BD6B36BA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FEA831-7E55-9066-0164-9D706D1331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E831FD-1E55-4E5E-4D49-759F2DA8ED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7BBBEA9-E8F1-6F9B-D9FA-EEF866CE1E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B2785E0-6C8C-01A8-A139-9332F143CE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935DC1-D17A-AEEB-3259-D6486E3643AE}"/>
              </a:ext>
            </a:extLst>
          </p:cNvPr>
          <p:cNvSpPr>
            <a:spLocks noGrp="1"/>
          </p:cNvSpPr>
          <p:nvPr>
            <p:ph type="dt" sz="half" idx="10"/>
          </p:nvPr>
        </p:nvSpPr>
        <p:spPr/>
        <p:txBody>
          <a:bodyPr/>
          <a:lstStyle/>
          <a:p>
            <a:fld id="{6528B987-EFDD-4A8A-BEAF-67A899528AF1}" type="datetimeFigureOut">
              <a:rPr lang="en-US" smtClean="0"/>
              <a:t>7/19/2022</a:t>
            </a:fld>
            <a:endParaRPr lang="en-US"/>
          </a:p>
        </p:txBody>
      </p:sp>
      <p:sp>
        <p:nvSpPr>
          <p:cNvPr id="8" name="Footer Placeholder 7">
            <a:extLst>
              <a:ext uri="{FF2B5EF4-FFF2-40B4-BE49-F238E27FC236}">
                <a16:creationId xmlns:a16="http://schemas.microsoft.com/office/drawing/2014/main" id="{9B79C595-A802-0298-227E-2DD2AD1FA6A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241F7B7-4190-06DF-79F2-03F905F93FAD}"/>
              </a:ext>
            </a:extLst>
          </p:cNvPr>
          <p:cNvSpPr>
            <a:spLocks noGrp="1"/>
          </p:cNvSpPr>
          <p:nvPr>
            <p:ph type="sldNum" sz="quarter" idx="12"/>
          </p:nvPr>
        </p:nvSpPr>
        <p:spPr/>
        <p:txBody>
          <a:bodyPr/>
          <a:lstStyle/>
          <a:p>
            <a:fld id="{8BEA196C-F213-4476-8DBC-759D593FBCE6}" type="slidenum">
              <a:rPr lang="en-US" smtClean="0"/>
              <a:t>‹#›</a:t>
            </a:fld>
            <a:endParaRPr lang="en-US"/>
          </a:p>
        </p:txBody>
      </p:sp>
    </p:spTree>
    <p:extLst>
      <p:ext uri="{BB962C8B-B14F-4D97-AF65-F5344CB8AC3E}">
        <p14:creationId xmlns:p14="http://schemas.microsoft.com/office/powerpoint/2010/main" val="1959071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4E747-4AC7-83EA-96D5-33CE407E39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F98B4A-0351-5BC6-3819-640FACFA705A}"/>
              </a:ext>
            </a:extLst>
          </p:cNvPr>
          <p:cNvSpPr>
            <a:spLocks noGrp="1"/>
          </p:cNvSpPr>
          <p:nvPr>
            <p:ph type="dt" sz="half" idx="10"/>
          </p:nvPr>
        </p:nvSpPr>
        <p:spPr/>
        <p:txBody>
          <a:bodyPr/>
          <a:lstStyle/>
          <a:p>
            <a:fld id="{6528B987-EFDD-4A8A-BEAF-67A899528AF1}" type="datetimeFigureOut">
              <a:rPr lang="en-US" smtClean="0"/>
              <a:t>7/19/2022</a:t>
            </a:fld>
            <a:endParaRPr lang="en-US"/>
          </a:p>
        </p:txBody>
      </p:sp>
      <p:sp>
        <p:nvSpPr>
          <p:cNvPr id="4" name="Footer Placeholder 3">
            <a:extLst>
              <a:ext uri="{FF2B5EF4-FFF2-40B4-BE49-F238E27FC236}">
                <a16:creationId xmlns:a16="http://schemas.microsoft.com/office/drawing/2014/main" id="{074824E8-5C71-F164-328F-832EB65B59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0F4E8C-FE8B-BFFB-8DD0-66D431C989D5}"/>
              </a:ext>
            </a:extLst>
          </p:cNvPr>
          <p:cNvSpPr>
            <a:spLocks noGrp="1"/>
          </p:cNvSpPr>
          <p:nvPr>
            <p:ph type="sldNum" sz="quarter" idx="12"/>
          </p:nvPr>
        </p:nvSpPr>
        <p:spPr/>
        <p:txBody>
          <a:bodyPr/>
          <a:lstStyle/>
          <a:p>
            <a:fld id="{8BEA196C-F213-4476-8DBC-759D593FBCE6}" type="slidenum">
              <a:rPr lang="en-US" smtClean="0"/>
              <a:t>‹#›</a:t>
            </a:fld>
            <a:endParaRPr lang="en-US"/>
          </a:p>
        </p:txBody>
      </p:sp>
    </p:spTree>
    <p:extLst>
      <p:ext uri="{BB962C8B-B14F-4D97-AF65-F5344CB8AC3E}">
        <p14:creationId xmlns:p14="http://schemas.microsoft.com/office/powerpoint/2010/main" val="2409443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1AF832-E112-C541-85E4-10FCA924F9F9}"/>
              </a:ext>
            </a:extLst>
          </p:cNvPr>
          <p:cNvSpPr>
            <a:spLocks noGrp="1"/>
          </p:cNvSpPr>
          <p:nvPr>
            <p:ph type="dt" sz="half" idx="10"/>
          </p:nvPr>
        </p:nvSpPr>
        <p:spPr/>
        <p:txBody>
          <a:bodyPr/>
          <a:lstStyle/>
          <a:p>
            <a:fld id="{6528B987-EFDD-4A8A-BEAF-67A899528AF1}" type="datetimeFigureOut">
              <a:rPr lang="en-US" smtClean="0"/>
              <a:t>7/19/2022</a:t>
            </a:fld>
            <a:endParaRPr lang="en-US"/>
          </a:p>
        </p:txBody>
      </p:sp>
      <p:sp>
        <p:nvSpPr>
          <p:cNvPr id="3" name="Footer Placeholder 2">
            <a:extLst>
              <a:ext uri="{FF2B5EF4-FFF2-40B4-BE49-F238E27FC236}">
                <a16:creationId xmlns:a16="http://schemas.microsoft.com/office/drawing/2014/main" id="{A5373CDD-50FC-B24C-FB67-07013C06E3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20D39D-40EB-AE76-840B-F8D6B5FDD5FC}"/>
              </a:ext>
            </a:extLst>
          </p:cNvPr>
          <p:cNvSpPr>
            <a:spLocks noGrp="1"/>
          </p:cNvSpPr>
          <p:nvPr>
            <p:ph type="sldNum" sz="quarter" idx="12"/>
          </p:nvPr>
        </p:nvSpPr>
        <p:spPr/>
        <p:txBody>
          <a:bodyPr/>
          <a:lstStyle/>
          <a:p>
            <a:fld id="{8BEA196C-F213-4476-8DBC-759D593FBCE6}" type="slidenum">
              <a:rPr lang="en-US" smtClean="0"/>
              <a:t>‹#›</a:t>
            </a:fld>
            <a:endParaRPr lang="en-US"/>
          </a:p>
        </p:txBody>
      </p:sp>
    </p:spTree>
    <p:extLst>
      <p:ext uri="{BB962C8B-B14F-4D97-AF65-F5344CB8AC3E}">
        <p14:creationId xmlns:p14="http://schemas.microsoft.com/office/powerpoint/2010/main" val="529655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7503C-15ED-7915-384E-5C7CCB68D0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4D387DB-23CE-79F6-0F9D-98EC7F6F6E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DF82DB-F6D2-397B-59EC-CF9A7ECA4A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4F2717-D744-3334-A366-8E7590C169DF}"/>
              </a:ext>
            </a:extLst>
          </p:cNvPr>
          <p:cNvSpPr>
            <a:spLocks noGrp="1"/>
          </p:cNvSpPr>
          <p:nvPr>
            <p:ph type="dt" sz="half" idx="10"/>
          </p:nvPr>
        </p:nvSpPr>
        <p:spPr/>
        <p:txBody>
          <a:bodyPr/>
          <a:lstStyle/>
          <a:p>
            <a:fld id="{6528B987-EFDD-4A8A-BEAF-67A899528AF1}" type="datetimeFigureOut">
              <a:rPr lang="en-US" smtClean="0"/>
              <a:t>7/19/2022</a:t>
            </a:fld>
            <a:endParaRPr lang="en-US"/>
          </a:p>
        </p:txBody>
      </p:sp>
      <p:sp>
        <p:nvSpPr>
          <p:cNvPr id="6" name="Footer Placeholder 5">
            <a:extLst>
              <a:ext uri="{FF2B5EF4-FFF2-40B4-BE49-F238E27FC236}">
                <a16:creationId xmlns:a16="http://schemas.microsoft.com/office/drawing/2014/main" id="{4A52E730-3973-532D-CA6A-5BB13D5B75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0B5E4B-E990-8708-1692-4E4AA3A57239}"/>
              </a:ext>
            </a:extLst>
          </p:cNvPr>
          <p:cNvSpPr>
            <a:spLocks noGrp="1"/>
          </p:cNvSpPr>
          <p:nvPr>
            <p:ph type="sldNum" sz="quarter" idx="12"/>
          </p:nvPr>
        </p:nvSpPr>
        <p:spPr/>
        <p:txBody>
          <a:bodyPr/>
          <a:lstStyle/>
          <a:p>
            <a:fld id="{8BEA196C-F213-4476-8DBC-759D593FBCE6}" type="slidenum">
              <a:rPr lang="en-US" smtClean="0"/>
              <a:t>‹#›</a:t>
            </a:fld>
            <a:endParaRPr lang="en-US"/>
          </a:p>
        </p:txBody>
      </p:sp>
    </p:spTree>
    <p:extLst>
      <p:ext uri="{BB962C8B-B14F-4D97-AF65-F5344CB8AC3E}">
        <p14:creationId xmlns:p14="http://schemas.microsoft.com/office/powerpoint/2010/main" val="1952914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61157-2850-B3A8-2364-D94451C061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551E2C6-9F12-C854-8059-B021601C07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63E1613-AF27-CF2C-0165-C68418B8B7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968472-C68D-4471-72B7-D8E6C82A573E}"/>
              </a:ext>
            </a:extLst>
          </p:cNvPr>
          <p:cNvSpPr>
            <a:spLocks noGrp="1"/>
          </p:cNvSpPr>
          <p:nvPr>
            <p:ph type="dt" sz="half" idx="10"/>
          </p:nvPr>
        </p:nvSpPr>
        <p:spPr/>
        <p:txBody>
          <a:bodyPr/>
          <a:lstStyle/>
          <a:p>
            <a:fld id="{6528B987-EFDD-4A8A-BEAF-67A899528AF1}" type="datetimeFigureOut">
              <a:rPr lang="en-US" smtClean="0"/>
              <a:t>7/19/2022</a:t>
            </a:fld>
            <a:endParaRPr lang="en-US"/>
          </a:p>
        </p:txBody>
      </p:sp>
      <p:sp>
        <p:nvSpPr>
          <p:cNvPr id="6" name="Footer Placeholder 5">
            <a:extLst>
              <a:ext uri="{FF2B5EF4-FFF2-40B4-BE49-F238E27FC236}">
                <a16:creationId xmlns:a16="http://schemas.microsoft.com/office/drawing/2014/main" id="{9C4F8746-E42C-588A-568F-7FE2F88780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C1899E-0665-B686-C407-D88E6DB17A49}"/>
              </a:ext>
            </a:extLst>
          </p:cNvPr>
          <p:cNvSpPr>
            <a:spLocks noGrp="1"/>
          </p:cNvSpPr>
          <p:nvPr>
            <p:ph type="sldNum" sz="quarter" idx="12"/>
          </p:nvPr>
        </p:nvSpPr>
        <p:spPr/>
        <p:txBody>
          <a:bodyPr/>
          <a:lstStyle/>
          <a:p>
            <a:fld id="{8BEA196C-F213-4476-8DBC-759D593FBCE6}" type="slidenum">
              <a:rPr lang="en-US" smtClean="0"/>
              <a:t>‹#›</a:t>
            </a:fld>
            <a:endParaRPr lang="en-US"/>
          </a:p>
        </p:txBody>
      </p:sp>
    </p:spTree>
    <p:extLst>
      <p:ext uri="{BB962C8B-B14F-4D97-AF65-F5344CB8AC3E}">
        <p14:creationId xmlns:p14="http://schemas.microsoft.com/office/powerpoint/2010/main" val="2606951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708DC6-AC66-2389-6913-272C14DA0B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268BDA5-F338-C74B-43F7-616581EE6C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DAD2B8-8019-F31B-465A-D662E914E8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28B987-EFDD-4A8A-BEAF-67A899528AF1}" type="datetimeFigureOut">
              <a:rPr lang="en-US" smtClean="0"/>
              <a:t>7/19/2022</a:t>
            </a:fld>
            <a:endParaRPr lang="en-US"/>
          </a:p>
        </p:txBody>
      </p:sp>
      <p:sp>
        <p:nvSpPr>
          <p:cNvPr id="5" name="Footer Placeholder 4">
            <a:extLst>
              <a:ext uri="{FF2B5EF4-FFF2-40B4-BE49-F238E27FC236}">
                <a16:creationId xmlns:a16="http://schemas.microsoft.com/office/drawing/2014/main" id="{76DEED14-8B03-0465-FE8D-BB392288FE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79AE8EE-A6BD-4165-AB84-EA8ECE68A8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EA196C-F213-4476-8DBC-759D593FBCE6}" type="slidenum">
              <a:rPr lang="en-US" smtClean="0"/>
              <a:t>‹#›</a:t>
            </a:fld>
            <a:endParaRPr lang="en-US"/>
          </a:p>
        </p:txBody>
      </p:sp>
    </p:spTree>
    <p:extLst>
      <p:ext uri="{BB962C8B-B14F-4D97-AF65-F5344CB8AC3E}">
        <p14:creationId xmlns:p14="http://schemas.microsoft.com/office/powerpoint/2010/main" val="9905293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8.xml"/><Relationship Id="rId4" Type="http://schemas.openxmlformats.org/officeDocument/2006/relationships/image" Target="../media/image13.jfif"/></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FFB6EAD-767A-4A95-9246-C39976AD11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6E27FD-67B2-5985-A4B9-7ACA462670A8}"/>
              </a:ext>
            </a:extLst>
          </p:cNvPr>
          <p:cNvSpPr>
            <a:spLocks noGrp="1"/>
          </p:cNvSpPr>
          <p:nvPr>
            <p:ph type="ctrTitle"/>
          </p:nvPr>
        </p:nvSpPr>
        <p:spPr>
          <a:xfrm>
            <a:off x="6639611" y="753626"/>
            <a:ext cx="5081925" cy="3004145"/>
          </a:xfrm>
        </p:spPr>
        <p:txBody>
          <a:bodyPr>
            <a:normAutofit/>
          </a:bodyPr>
          <a:lstStyle/>
          <a:p>
            <a:pPr marL="0" marR="0">
              <a:spcBef>
                <a:spcPts val="0"/>
              </a:spcBef>
              <a:spcAft>
                <a:spcPts val="0"/>
              </a:spcAft>
            </a:pPr>
            <a:r>
              <a:rPr lang="en-US" sz="3300" kern="1400" spc="-50">
                <a:effectLst/>
                <a:latin typeface="+mj-lt"/>
                <a:ea typeface="Times New Roman" panose="02020603050405020304" pitchFamily="18" charset="0"/>
                <a:cs typeface="Times New Roman" panose="02020603050405020304" pitchFamily="18" charset="0"/>
              </a:rPr>
              <a:t>Facial Recognition System with </a:t>
            </a:r>
            <a:br>
              <a:rPr lang="en-US" sz="3300" kern="1400" spc="-50">
                <a:effectLst/>
                <a:latin typeface="+mj-lt"/>
                <a:ea typeface="Times New Roman" panose="02020603050405020304" pitchFamily="18" charset="0"/>
                <a:cs typeface="Times New Roman" panose="02020603050405020304" pitchFamily="18" charset="0"/>
              </a:rPr>
            </a:br>
            <a:r>
              <a:rPr lang="en-US" sz="3300" kern="1400" spc="-50">
                <a:effectLst/>
                <a:latin typeface="+mj-lt"/>
                <a:ea typeface="Times New Roman" panose="02020603050405020304" pitchFamily="18" charset="0"/>
                <a:cs typeface="Times New Roman" panose="02020603050405020304" pitchFamily="18" charset="0"/>
              </a:rPr>
              <a:t>Anti-spoofing measures and Liveness Detection Models</a:t>
            </a:r>
          </a:p>
        </p:txBody>
      </p:sp>
      <p:sp>
        <p:nvSpPr>
          <p:cNvPr id="3" name="Subtitle 2">
            <a:extLst>
              <a:ext uri="{FF2B5EF4-FFF2-40B4-BE49-F238E27FC236}">
                <a16:creationId xmlns:a16="http://schemas.microsoft.com/office/drawing/2014/main" id="{FBC02FCB-D3AA-4F83-F299-776A8A28ADEB}"/>
              </a:ext>
            </a:extLst>
          </p:cNvPr>
          <p:cNvSpPr>
            <a:spLocks noGrp="1"/>
          </p:cNvSpPr>
          <p:nvPr>
            <p:ph type="subTitle" idx="1"/>
          </p:nvPr>
        </p:nvSpPr>
        <p:spPr>
          <a:xfrm>
            <a:off x="6639611" y="3849845"/>
            <a:ext cx="5081926" cy="2189214"/>
          </a:xfrm>
        </p:spPr>
        <p:txBody>
          <a:bodyPr>
            <a:normAutofit/>
          </a:bodyPr>
          <a:lstStyle/>
          <a:p>
            <a:pPr marL="0" marR="0">
              <a:spcBef>
                <a:spcPts val="0"/>
              </a:spcBef>
              <a:spcAft>
                <a:spcPts val="0"/>
              </a:spcAft>
            </a:pPr>
            <a:endParaRPr lang="en-US" kern="1400" spc="-50">
              <a:effectLst/>
              <a:latin typeface="+mj-lt"/>
              <a:ea typeface="Times New Roman" panose="02020603050405020304" pitchFamily="18" charset="0"/>
              <a:cs typeface="Times New Roman" panose="02020603050405020304" pitchFamily="18" charset="0"/>
            </a:endParaRPr>
          </a:p>
          <a:p>
            <a:r>
              <a:rPr lang="en-US">
                <a:latin typeface="+mj-lt"/>
              </a:rPr>
              <a:t>Supervised by Dr. M. Wahby</a:t>
            </a:r>
          </a:p>
          <a:p>
            <a:r>
              <a:rPr lang="en-US">
                <a:latin typeface="+mj-lt"/>
              </a:rPr>
              <a:t>July 2022</a:t>
            </a:r>
            <a:endParaRPr lang="en-US" dirty="0">
              <a:latin typeface="+mj-lt"/>
            </a:endParaRPr>
          </a:p>
        </p:txBody>
      </p:sp>
      <p:pic>
        <p:nvPicPr>
          <p:cNvPr id="4" name="Picture 3">
            <a:extLst>
              <a:ext uri="{FF2B5EF4-FFF2-40B4-BE49-F238E27FC236}">
                <a16:creationId xmlns:a16="http://schemas.microsoft.com/office/drawing/2014/main" id="{581ECAF4-E2D5-CFD0-D60C-6891A3945D54}"/>
              </a:ext>
            </a:extLst>
          </p:cNvPr>
          <p:cNvPicPr>
            <a:picLocks noChangeAspect="1"/>
          </p:cNvPicPr>
          <p:nvPr/>
        </p:nvPicPr>
        <p:blipFill rotWithShape="1">
          <a:blip r:embed="rId2"/>
          <a:srcRect l="3992" t="6679" r="7368" b="13207"/>
          <a:stretch/>
        </p:blipFill>
        <p:spPr>
          <a:xfrm>
            <a:off x="470464" y="503426"/>
            <a:ext cx="2565029" cy="2318307"/>
          </a:xfrm>
          <a:custGeom>
            <a:avLst/>
            <a:gdLst/>
            <a:ahLst/>
            <a:cxnLst/>
            <a:rect l="l" t="t" r="r" b="b"/>
            <a:pathLst>
              <a:path w="1964763" h="1856167">
                <a:moveTo>
                  <a:pt x="34265" y="0"/>
                </a:moveTo>
                <a:lnTo>
                  <a:pt x="1930498" y="0"/>
                </a:lnTo>
                <a:cubicBezTo>
                  <a:pt x="1949422" y="0"/>
                  <a:pt x="1964763" y="15341"/>
                  <a:pt x="1964763" y="34265"/>
                </a:cubicBezTo>
                <a:lnTo>
                  <a:pt x="1964763" y="1821902"/>
                </a:lnTo>
                <a:cubicBezTo>
                  <a:pt x="1964763" y="1840826"/>
                  <a:pt x="1949422" y="1856167"/>
                  <a:pt x="1930498" y="1856167"/>
                </a:cubicBezTo>
                <a:lnTo>
                  <a:pt x="34265" y="1856167"/>
                </a:lnTo>
                <a:cubicBezTo>
                  <a:pt x="15341" y="1856167"/>
                  <a:pt x="0" y="1840826"/>
                  <a:pt x="0" y="1821902"/>
                </a:cubicBezTo>
                <a:lnTo>
                  <a:pt x="0" y="34265"/>
                </a:lnTo>
                <a:cubicBezTo>
                  <a:pt x="0" y="15341"/>
                  <a:pt x="15341" y="0"/>
                  <a:pt x="34265" y="0"/>
                </a:cubicBezTo>
                <a:close/>
              </a:path>
            </a:pathLst>
          </a:custGeom>
        </p:spPr>
      </p:pic>
      <p:sp>
        <p:nvSpPr>
          <p:cNvPr id="14" name="Freeform: Shape 13">
            <a:extLst>
              <a:ext uri="{FF2B5EF4-FFF2-40B4-BE49-F238E27FC236}">
                <a16:creationId xmlns:a16="http://schemas.microsoft.com/office/drawing/2014/main" id="{07062BB1-E215-424E-80C4-7E1CF179A3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0301"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B368E167-B2D7-4904-BB6B-AE0486A2C6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295758"/>
            <a:ext cx="1261243" cy="1648694"/>
          </a:xfrm>
          <a:custGeom>
            <a:avLst/>
            <a:gdLst>
              <a:gd name="connsiteX0" fmla="*/ 824347 w 1261243"/>
              <a:gd name="connsiteY0" fmla="*/ 0 h 1648694"/>
              <a:gd name="connsiteX1" fmla="*/ 1145220 w 1261243"/>
              <a:gd name="connsiteY1" fmla="*/ 64781 h 1648694"/>
              <a:gd name="connsiteX2" fmla="*/ 1261243 w 1261243"/>
              <a:gd name="connsiteY2" fmla="*/ 127757 h 1648694"/>
              <a:gd name="connsiteX3" fmla="*/ 1261243 w 1261243"/>
              <a:gd name="connsiteY3" fmla="*/ 1520938 h 1648694"/>
              <a:gd name="connsiteX4" fmla="*/ 1145220 w 1261243"/>
              <a:gd name="connsiteY4" fmla="*/ 1583913 h 1648694"/>
              <a:gd name="connsiteX5" fmla="*/ 824347 w 1261243"/>
              <a:gd name="connsiteY5" fmla="*/ 1648694 h 1648694"/>
              <a:gd name="connsiteX6" fmla="*/ 0 w 1261243"/>
              <a:gd name="connsiteY6" fmla="*/ 824347 h 1648694"/>
              <a:gd name="connsiteX7" fmla="*/ 824347 w 1261243"/>
              <a:gd name="connsiteY7" fmla="*/ 0 h 164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1243" h="1648694">
                <a:moveTo>
                  <a:pt x="824347" y="0"/>
                </a:moveTo>
                <a:cubicBezTo>
                  <a:pt x="938165" y="0"/>
                  <a:pt x="1046596" y="23067"/>
                  <a:pt x="1145220" y="64781"/>
                </a:cubicBezTo>
                <a:lnTo>
                  <a:pt x="1261243" y="127757"/>
                </a:lnTo>
                <a:lnTo>
                  <a:pt x="1261243" y="1520938"/>
                </a:lnTo>
                <a:lnTo>
                  <a:pt x="1145220" y="1583913"/>
                </a:lnTo>
                <a:cubicBezTo>
                  <a:pt x="1046596" y="1625627"/>
                  <a:pt x="938165" y="1648694"/>
                  <a:pt x="824347" y="1648694"/>
                </a:cubicBezTo>
                <a:cubicBezTo>
                  <a:pt x="369073" y="1648694"/>
                  <a:pt x="0" y="1279621"/>
                  <a:pt x="0" y="824347"/>
                </a:cubicBezTo>
                <a:cubicBezTo>
                  <a:pt x="0" y="369073"/>
                  <a:pt x="369073" y="0"/>
                  <a:pt x="824347" y="0"/>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Oval 17">
            <a:extLst>
              <a:ext uri="{FF2B5EF4-FFF2-40B4-BE49-F238E27FC236}">
                <a16:creationId xmlns:a16="http://schemas.microsoft.com/office/drawing/2014/main" id="{6FD0FBFA-B43E-40C1-A6E4-B88234171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112432" y="4748447"/>
            <a:ext cx="569514" cy="569514"/>
          </a:xfrm>
          <a:prstGeom prst="ellipse">
            <a:avLst/>
          </a:prstGeom>
          <a:noFill/>
          <a:ln w="127000">
            <a:solidFill>
              <a:schemeClr val="accent5">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EB00196-B089-92B8-FA3A-1AFC9F6C50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2220" y="1951131"/>
            <a:ext cx="2378089" cy="3082073"/>
          </a:xfrm>
          <a:custGeom>
            <a:avLst/>
            <a:gdLst/>
            <a:ahLst/>
            <a:cxnLst/>
            <a:rect l="l" t="t" r="r" b="b"/>
            <a:pathLst>
              <a:path w="1964763" h="1856167">
                <a:moveTo>
                  <a:pt x="34265" y="0"/>
                </a:moveTo>
                <a:lnTo>
                  <a:pt x="1930498" y="0"/>
                </a:lnTo>
                <a:cubicBezTo>
                  <a:pt x="1949422" y="0"/>
                  <a:pt x="1964763" y="15341"/>
                  <a:pt x="1964763" y="34265"/>
                </a:cubicBezTo>
                <a:lnTo>
                  <a:pt x="1964763" y="1821902"/>
                </a:lnTo>
                <a:cubicBezTo>
                  <a:pt x="1964763" y="1840826"/>
                  <a:pt x="1949422" y="1856167"/>
                  <a:pt x="1930498" y="1856167"/>
                </a:cubicBezTo>
                <a:lnTo>
                  <a:pt x="34265" y="1856167"/>
                </a:lnTo>
                <a:cubicBezTo>
                  <a:pt x="15341" y="1856167"/>
                  <a:pt x="0" y="1840826"/>
                  <a:pt x="0" y="1821902"/>
                </a:cubicBezTo>
                <a:lnTo>
                  <a:pt x="0" y="34265"/>
                </a:lnTo>
                <a:cubicBezTo>
                  <a:pt x="0" y="15341"/>
                  <a:pt x="15341" y="0"/>
                  <a:pt x="34265" y="0"/>
                </a:cubicBezTo>
                <a:close/>
              </a:path>
            </a:pathLst>
          </a:custGeom>
        </p:spPr>
      </p:pic>
      <p:sp>
        <p:nvSpPr>
          <p:cNvPr id="20" name="Freeform: Shape 19">
            <a:extLst>
              <a:ext uri="{FF2B5EF4-FFF2-40B4-BE49-F238E27FC236}">
                <a16:creationId xmlns:a16="http://schemas.microsoft.com/office/drawing/2014/main" id="{70A21480-D93D-46BE-9A94-B5A80469D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33E49524-66B4-4DB0-AD09-DC8B9874E1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98354" y="6039059"/>
            <a:ext cx="1978348" cy="818941"/>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E5EBF8F5-ABE5-4029-A8FC-4E32622D70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36562" flipH="1">
            <a:off x="3441866" y="5166681"/>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774260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8B0B7D6-527B-F1F4-17EC-1D5E9D0CAA8A}"/>
              </a:ext>
            </a:extLst>
          </p:cNvPr>
          <p:cNvSpPr>
            <a:spLocks noGrp="1"/>
          </p:cNvSpPr>
          <p:nvPr>
            <p:ph type="title"/>
          </p:nvPr>
        </p:nvSpPr>
        <p:spPr>
          <a:xfrm>
            <a:off x="838200" y="609600"/>
            <a:ext cx="3739341" cy="1330839"/>
          </a:xfrm>
        </p:spPr>
        <p:txBody>
          <a:bodyPr vert="horz" lIns="91440" tIns="45720" rIns="91440" bIns="45720" rtlCol="0" anchor="ctr">
            <a:normAutofit/>
          </a:bodyPr>
          <a:lstStyle/>
          <a:p>
            <a:r>
              <a:rPr lang="en-US" sz="4400" kern="1200">
                <a:solidFill>
                  <a:schemeClr val="tx1"/>
                </a:solidFill>
                <a:latin typeface="+mj-lt"/>
                <a:ea typeface="+mj-ea"/>
                <a:cs typeface="+mj-cs"/>
              </a:rPr>
              <a:t>MSU-MFSD</a:t>
            </a:r>
          </a:p>
        </p:txBody>
      </p:sp>
      <p:sp>
        <p:nvSpPr>
          <p:cNvPr id="4" name="Text Placeholder 3">
            <a:extLst>
              <a:ext uri="{FF2B5EF4-FFF2-40B4-BE49-F238E27FC236}">
                <a16:creationId xmlns:a16="http://schemas.microsoft.com/office/drawing/2014/main" id="{55B949A5-3FB5-9DF8-E78B-5B8C4F72425E}"/>
              </a:ext>
            </a:extLst>
          </p:cNvPr>
          <p:cNvSpPr>
            <a:spLocks noGrp="1"/>
          </p:cNvSpPr>
          <p:nvPr>
            <p:ph type="body" sz="half" idx="2"/>
          </p:nvPr>
        </p:nvSpPr>
        <p:spPr>
          <a:xfrm>
            <a:off x="862366" y="2194102"/>
            <a:ext cx="3427001" cy="3908586"/>
          </a:xfrm>
        </p:spPr>
        <p:txBody>
          <a:bodyPr vert="horz" lIns="91440" tIns="45720" rIns="91440" bIns="45720" rtlCol="0">
            <a:normAutofit/>
          </a:bodyPr>
          <a:lstStyle/>
          <a:p>
            <a:pPr indent="-228600">
              <a:buFont typeface="Arial" panose="020B0604020202020204" pitchFamily="34" charset="0"/>
              <a:buChar char="•"/>
            </a:pPr>
            <a:r>
              <a:rPr lang="en-US" sz="1400" b="0" i="0" u="none" strike="noStrike" baseline="0"/>
              <a:t>The public available MSU MFSD Database for face spoof attack consists of 280 video clips of photo and video attack attempts to 35 clients (15 train, 20 test). </a:t>
            </a:r>
          </a:p>
          <a:p>
            <a:pPr indent="-228600">
              <a:buFont typeface="Arial" panose="020B0604020202020204" pitchFamily="34" charset="0"/>
              <a:buChar char="•"/>
            </a:pPr>
            <a:r>
              <a:rPr lang="en-US" sz="1400" b="0" i="0" u="none" strike="noStrike" baseline="0"/>
              <a:t>This Database was produced at the Michigan State University Pattern Recognition and Image Processing (PRIP) Lab, in East Lansing, US.</a:t>
            </a:r>
          </a:p>
          <a:p>
            <a:pPr indent="-228600">
              <a:buFont typeface="Arial" panose="020B0604020202020204" pitchFamily="34" charset="0"/>
              <a:buChar char="•"/>
            </a:pPr>
            <a:r>
              <a:rPr lang="en-US" sz="1400" b="0" i="0" u="none" strike="noStrike" baseline="0"/>
              <a:t>Two types of cameras were used in collecting this database: </a:t>
            </a:r>
          </a:p>
          <a:p>
            <a:pPr indent="-228600">
              <a:buFont typeface="Arial" panose="020B0604020202020204" pitchFamily="34" charset="0"/>
              <a:buChar char="•"/>
            </a:pPr>
            <a:r>
              <a:rPr lang="en-US" sz="1400" b="0" i="0" u="none" strike="noStrike" baseline="0"/>
              <a:t>1) built-in camera in MacBook Air 13’± (640x480); </a:t>
            </a:r>
          </a:p>
          <a:p>
            <a:pPr indent="-228600">
              <a:buFont typeface="Arial" panose="020B0604020202020204" pitchFamily="34" charset="0"/>
              <a:buChar char="•"/>
            </a:pPr>
            <a:r>
              <a:rPr lang="en-US" sz="1400" b="0" i="0" u="none" strike="noStrike" baseline="0"/>
              <a:t>2) front-facing camera in the Google Nexus 5 Android phone (720x480). </a:t>
            </a:r>
          </a:p>
          <a:p>
            <a:pPr indent="-228600">
              <a:buFont typeface="Arial" panose="020B0604020202020204" pitchFamily="34" charset="0"/>
              <a:buChar char="•"/>
            </a:pPr>
            <a:endParaRPr lang="en-US" sz="1400"/>
          </a:p>
        </p:txBody>
      </p:sp>
      <p:graphicFrame>
        <p:nvGraphicFramePr>
          <p:cNvPr id="5" name="Table 5">
            <a:extLst>
              <a:ext uri="{FF2B5EF4-FFF2-40B4-BE49-F238E27FC236}">
                <a16:creationId xmlns:a16="http://schemas.microsoft.com/office/drawing/2014/main" id="{3805B108-05DC-958F-86C0-AF1F03C9679E}"/>
              </a:ext>
            </a:extLst>
          </p:cNvPr>
          <p:cNvGraphicFramePr>
            <a:graphicFrameLocks noGrp="1"/>
          </p:cNvGraphicFramePr>
          <p:nvPr>
            <p:ph idx="1"/>
            <p:extLst>
              <p:ext uri="{D42A27DB-BD31-4B8C-83A1-F6EECF244321}">
                <p14:modId xmlns:p14="http://schemas.microsoft.com/office/powerpoint/2010/main" val="2492166948"/>
              </p:ext>
            </p:extLst>
          </p:nvPr>
        </p:nvGraphicFramePr>
        <p:xfrm>
          <a:off x="5988680" y="661916"/>
          <a:ext cx="5068696" cy="5557912"/>
        </p:xfrm>
        <a:graphic>
          <a:graphicData uri="http://schemas.openxmlformats.org/drawingml/2006/table">
            <a:tbl>
              <a:tblPr firstRow="1" bandRow="1">
                <a:tableStyleId>{5940675A-B579-460E-94D1-54222C63F5DA}</a:tableStyleId>
              </a:tblPr>
              <a:tblGrid>
                <a:gridCol w="2051535">
                  <a:extLst>
                    <a:ext uri="{9D8B030D-6E8A-4147-A177-3AD203B41FA5}">
                      <a16:colId xmlns:a16="http://schemas.microsoft.com/office/drawing/2014/main" val="1025952483"/>
                    </a:ext>
                  </a:extLst>
                </a:gridCol>
                <a:gridCol w="1483521">
                  <a:extLst>
                    <a:ext uri="{9D8B030D-6E8A-4147-A177-3AD203B41FA5}">
                      <a16:colId xmlns:a16="http://schemas.microsoft.com/office/drawing/2014/main" val="44531579"/>
                    </a:ext>
                  </a:extLst>
                </a:gridCol>
                <a:gridCol w="1533640">
                  <a:extLst>
                    <a:ext uri="{9D8B030D-6E8A-4147-A177-3AD203B41FA5}">
                      <a16:colId xmlns:a16="http://schemas.microsoft.com/office/drawing/2014/main" val="1762320092"/>
                    </a:ext>
                  </a:extLst>
                </a:gridCol>
              </a:tblGrid>
              <a:tr h="515709">
                <a:tc rowSpan="8">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300"/>
                        <a:t>Each subject’s samples are divided into</a:t>
                      </a:r>
                    </a:p>
                    <a:p>
                      <a:pPr algn="ctr"/>
                      <a:endParaRPr lang="en-US" sz="2300"/>
                    </a:p>
                  </a:txBody>
                  <a:tcPr marL="120285" marR="120285" marT="60143" marB="60143" anchor="ctr">
                    <a:solidFill>
                      <a:schemeClr val="accent1">
                        <a:lumMod val="20000"/>
                        <a:lumOff val="80000"/>
                      </a:schemeClr>
                    </a:solidFill>
                  </a:tcPr>
                </a:tc>
                <a:tc rowSpan="4">
                  <a:txBody>
                    <a:bodyPr/>
                    <a:lstStyle/>
                    <a:p>
                      <a:pPr algn="ctr"/>
                      <a:r>
                        <a:rPr lang="en-US" sz="2300"/>
                        <a:t>Laptop Camera</a:t>
                      </a:r>
                    </a:p>
                  </a:txBody>
                  <a:tcPr marL="120285" marR="120285" marT="60143" marB="60143" anchor="ctr">
                    <a:solidFill>
                      <a:schemeClr val="accent1">
                        <a:lumMod val="40000"/>
                        <a:lumOff val="60000"/>
                      </a:schemeClr>
                    </a:solidFill>
                  </a:tcPr>
                </a:tc>
                <a:tc>
                  <a:txBody>
                    <a:bodyPr/>
                    <a:lstStyle/>
                    <a:p>
                      <a:pPr algn="ctr"/>
                      <a:r>
                        <a:rPr lang="en-US" sz="2300"/>
                        <a:t>Real</a:t>
                      </a:r>
                    </a:p>
                  </a:txBody>
                  <a:tcPr marL="120285" marR="120285" marT="60143" marB="60143" anchor="ctr">
                    <a:solidFill>
                      <a:schemeClr val="accent1">
                        <a:lumMod val="60000"/>
                        <a:lumOff val="40000"/>
                      </a:schemeClr>
                    </a:solidFill>
                  </a:tcPr>
                </a:tc>
                <a:extLst>
                  <a:ext uri="{0D108BD9-81ED-4DB2-BD59-A6C34878D82A}">
                    <a16:rowId xmlns:a16="http://schemas.microsoft.com/office/drawing/2014/main" val="2940435568"/>
                  </a:ext>
                </a:extLst>
              </a:tr>
              <a:tr h="515709">
                <a:tc vMerge="1">
                  <a:txBody>
                    <a:bodyPr/>
                    <a:lstStyle/>
                    <a:p>
                      <a:endParaRPr lang="en-US" dirty="0"/>
                    </a:p>
                  </a:txBody>
                  <a:tcPr anchor="ctr"/>
                </a:tc>
                <a:tc vMerge="1">
                  <a:txBody>
                    <a:bodyPr/>
                    <a:lstStyle/>
                    <a:p>
                      <a:pPr algn="ctr"/>
                      <a:endParaRPr lang="en-US" dirty="0"/>
                    </a:p>
                  </a:txBody>
                  <a:tcPr anchor="ctr"/>
                </a:tc>
                <a:tc>
                  <a:txBody>
                    <a:bodyPr/>
                    <a:lstStyle/>
                    <a:p>
                      <a:pPr algn="ctr"/>
                      <a:r>
                        <a:rPr lang="en-US" sz="2300"/>
                        <a:t>Print</a:t>
                      </a:r>
                    </a:p>
                  </a:txBody>
                  <a:tcPr marL="120285" marR="120285" marT="60143" marB="60143" anchor="ctr">
                    <a:solidFill>
                      <a:schemeClr val="accent1">
                        <a:lumMod val="60000"/>
                        <a:lumOff val="40000"/>
                      </a:schemeClr>
                    </a:solidFill>
                  </a:tcPr>
                </a:tc>
                <a:extLst>
                  <a:ext uri="{0D108BD9-81ED-4DB2-BD59-A6C34878D82A}">
                    <a16:rowId xmlns:a16="http://schemas.microsoft.com/office/drawing/2014/main" val="2909919032"/>
                  </a:ext>
                </a:extLst>
              </a:tr>
              <a:tr h="873769">
                <a:tc vMerge="1">
                  <a:txBody>
                    <a:bodyPr/>
                    <a:lstStyle/>
                    <a:p>
                      <a:endParaRPr lang="en-US" dirty="0"/>
                    </a:p>
                  </a:txBody>
                  <a:tcPr anchor="ctr"/>
                </a:tc>
                <a:tc vMerge="1">
                  <a:txBody>
                    <a:bodyPr/>
                    <a:lstStyle/>
                    <a:p>
                      <a:pPr algn="ctr"/>
                      <a:endParaRPr lang="en-US" dirty="0"/>
                    </a:p>
                  </a:txBody>
                  <a:tcPr anchor="ctr"/>
                </a:tc>
                <a:tc>
                  <a:txBody>
                    <a:bodyPr/>
                    <a:lstStyle/>
                    <a:p>
                      <a:pPr algn="ctr"/>
                      <a:r>
                        <a:rPr lang="en-US" sz="2300"/>
                        <a:t>Phone Replay</a:t>
                      </a:r>
                    </a:p>
                  </a:txBody>
                  <a:tcPr marL="120285" marR="120285" marT="60143" marB="60143" anchor="ctr">
                    <a:solidFill>
                      <a:schemeClr val="accent1">
                        <a:lumMod val="60000"/>
                        <a:lumOff val="40000"/>
                      </a:schemeClr>
                    </a:solidFill>
                  </a:tcPr>
                </a:tc>
                <a:extLst>
                  <a:ext uri="{0D108BD9-81ED-4DB2-BD59-A6C34878D82A}">
                    <a16:rowId xmlns:a16="http://schemas.microsoft.com/office/drawing/2014/main" val="3515700818"/>
                  </a:ext>
                </a:extLst>
              </a:tr>
              <a:tr h="873769">
                <a:tc vMerge="1">
                  <a:txBody>
                    <a:bodyPr/>
                    <a:lstStyle/>
                    <a:p>
                      <a:endParaRPr lang="en-US"/>
                    </a:p>
                  </a:txBody>
                  <a:tcPr/>
                </a:tc>
                <a:tc vMerge="1">
                  <a:txBody>
                    <a:bodyPr/>
                    <a:lstStyle/>
                    <a:p>
                      <a:endParaRPr lang="en-US"/>
                    </a:p>
                  </a:txBody>
                  <a:tcPr/>
                </a:tc>
                <a:tc>
                  <a:txBody>
                    <a:bodyPr/>
                    <a:lstStyle/>
                    <a:p>
                      <a:pPr algn="ctr"/>
                      <a:r>
                        <a:rPr lang="en-US" sz="2300"/>
                        <a:t>HD iPad replay</a:t>
                      </a:r>
                    </a:p>
                  </a:txBody>
                  <a:tcPr marL="120285" marR="120285" marT="60143" marB="60143" anchor="ctr">
                    <a:solidFill>
                      <a:schemeClr val="accent1">
                        <a:lumMod val="60000"/>
                        <a:lumOff val="40000"/>
                      </a:schemeClr>
                    </a:solidFill>
                  </a:tcPr>
                </a:tc>
                <a:extLst>
                  <a:ext uri="{0D108BD9-81ED-4DB2-BD59-A6C34878D82A}">
                    <a16:rowId xmlns:a16="http://schemas.microsoft.com/office/drawing/2014/main" val="3804114048"/>
                  </a:ext>
                </a:extLst>
              </a:tr>
              <a:tr h="515709">
                <a:tc vMerge="1">
                  <a:txBody>
                    <a:bodyPr/>
                    <a:lstStyle/>
                    <a:p>
                      <a:endParaRPr lang="en-US" dirty="0"/>
                    </a:p>
                  </a:txBody>
                  <a:tcPr anchor="ctr"/>
                </a:tc>
                <a:tc rowSpan="4">
                  <a:txBody>
                    <a:bodyPr/>
                    <a:lstStyle/>
                    <a:p>
                      <a:pPr algn="ctr"/>
                      <a:r>
                        <a:rPr lang="en-US" sz="2300"/>
                        <a:t>Phone Camera</a:t>
                      </a:r>
                    </a:p>
                  </a:txBody>
                  <a:tcPr marL="120285" marR="120285" marT="60143" marB="60143" anchor="ctr">
                    <a:solidFill>
                      <a:schemeClr val="accent1">
                        <a:lumMod val="40000"/>
                        <a:lumOff val="60000"/>
                      </a:schemeClr>
                    </a:solidFill>
                  </a:tcPr>
                </a:tc>
                <a:tc>
                  <a:txBody>
                    <a:bodyPr/>
                    <a:lstStyle/>
                    <a:p>
                      <a:pPr algn="ctr"/>
                      <a:r>
                        <a:rPr lang="en-US" sz="2300"/>
                        <a:t>Real</a:t>
                      </a:r>
                    </a:p>
                  </a:txBody>
                  <a:tcPr marL="120285" marR="120285" marT="60143" marB="60143" anchor="ctr">
                    <a:solidFill>
                      <a:schemeClr val="accent1">
                        <a:lumMod val="60000"/>
                        <a:lumOff val="40000"/>
                      </a:schemeClr>
                    </a:solidFill>
                  </a:tcPr>
                </a:tc>
                <a:extLst>
                  <a:ext uri="{0D108BD9-81ED-4DB2-BD59-A6C34878D82A}">
                    <a16:rowId xmlns:a16="http://schemas.microsoft.com/office/drawing/2014/main" val="1612125456"/>
                  </a:ext>
                </a:extLst>
              </a:tr>
              <a:tr h="515709">
                <a:tc vMerge="1">
                  <a:txBody>
                    <a:bodyPr/>
                    <a:lstStyle/>
                    <a:p>
                      <a:endParaRPr lang="en-US" dirty="0"/>
                    </a:p>
                  </a:txBody>
                  <a:tcPr anchor="ctr"/>
                </a:tc>
                <a:tc vMerge="1">
                  <a:txBody>
                    <a:bodyPr/>
                    <a:lstStyle/>
                    <a:p>
                      <a:pPr algn="ctr"/>
                      <a:endParaRPr lang="en-US" dirty="0"/>
                    </a:p>
                  </a:txBody>
                  <a:tcPr anchor="ctr"/>
                </a:tc>
                <a:tc>
                  <a:txBody>
                    <a:bodyPr/>
                    <a:lstStyle/>
                    <a:p>
                      <a:pPr algn="ctr"/>
                      <a:r>
                        <a:rPr lang="en-US" sz="2300"/>
                        <a:t>Print</a:t>
                      </a:r>
                    </a:p>
                  </a:txBody>
                  <a:tcPr marL="120285" marR="120285" marT="60143" marB="60143" anchor="ctr">
                    <a:solidFill>
                      <a:schemeClr val="accent1">
                        <a:lumMod val="60000"/>
                        <a:lumOff val="40000"/>
                      </a:schemeClr>
                    </a:solidFill>
                  </a:tcPr>
                </a:tc>
                <a:extLst>
                  <a:ext uri="{0D108BD9-81ED-4DB2-BD59-A6C34878D82A}">
                    <a16:rowId xmlns:a16="http://schemas.microsoft.com/office/drawing/2014/main" val="2041564335"/>
                  </a:ext>
                </a:extLst>
              </a:tr>
              <a:tr h="873769">
                <a:tc vMerge="1">
                  <a:txBody>
                    <a:bodyPr/>
                    <a:lstStyle/>
                    <a:p>
                      <a:endParaRPr lang="en-US" dirty="0"/>
                    </a:p>
                  </a:txBody>
                  <a:tcPr anchor="ctr"/>
                </a:tc>
                <a:tc vMerge="1">
                  <a:txBody>
                    <a:bodyPr/>
                    <a:lstStyle/>
                    <a:p>
                      <a:pPr algn="ctr"/>
                      <a:endParaRPr lang="en-US" dirty="0"/>
                    </a:p>
                  </a:txBody>
                  <a:tcPr anchor="ctr"/>
                </a:tc>
                <a:tc>
                  <a:txBody>
                    <a:bodyPr/>
                    <a:lstStyle/>
                    <a:p>
                      <a:pPr algn="ctr"/>
                      <a:r>
                        <a:rPr lang="en-US" sz="2300"/>
                        <a:t>Phone Replay</a:t>
                      </a:r>
                    </a:p>
                  </a:txBody>
                  <a:tcPr marL="120285" marR="120285" marT="60143" marB="60143" anchor="ctr">
                    <a:solidFill>
                      <a:schemeClr val="accent1">
                        <a:lumMod val="60000"/>
                        <a:lumOff val="40000"/>
                      </a:schemeClr>
                    </a:solidFill>
                  </a:tcPr>
                </a:tc>
                <a:extLst>
                  <a:ext uri="{0D108BD9-81ED-4DB2-BD59-A6C34878D82A}">
                    <a16:rowId xmlns:a16="http://schemas.microsoft.com/office/drawing/2014/main" val="151582394"/>
                  </a:ext>
                </a:extLst>
              </a:tr>
              <a:tr h="873769">
                <a:tc vMerge="1">
                  <a:txBody>
                    <a:bodyPr/>
                    <a:lstStyle/>
                    <a:p>
                      <a:endParaRPr lang="en-US"/>
                    </a:p>
                  </a:txBody>
                  <a:tcPr/>
                </a:tc>
                <a:tc vMerge="1">
                  <a:txBody>
                    <a:bodyPr/>
                    <a:lstStyle/>
                    <a:p>
                      <a:endParaRPr lang="en-US"/>
                    </a:p>
                  </a:txBody>
                  <a:tcPr/>
                </a:tc>
                <a:tc>
                  <a:txBody>
                    <a:bodyPr/>
                    <a:lstStyle/>
                    <a:p>
                      <a:pPr algn="ctr"/>
                      <a:r>
                        <a:rPr lang="en-US" sz="2300"/>
                        <a:t>HD iPad replay</a:t>
                      </a:r>
                    </a:p>
                  </a:txBody>
                  <a:tcPr marL="120285" marR="120285" marT="60143" marB="60143" anchor="ctr">
                    <a:solidFill>
                      <a:schemeClr val="accent1">
                        <a:lumMod val="60000"/>
                        <a:lumOff val="40000"/>
                      </a:schemeClr>
                    </a:solidFill>
                  </a:tcPr>
                </a:tc>
                <a:extLst>
                  <a:ext uri="{0D108BD9-81ED-4DB2-BD59-A6C34878D82A}">
                    <a16:rowId xmlns:a16="http://schemas.microsoft.com/office/drawing/2014/main" val="3174399487"/>
                  </a:ext>
                </a:extLst>
              </a:tr>
            </a:tbl>
          </a:graphicData>
        </a:graphic>
      </p:graphicFrame>
    </p:spTree>
    <p:extLst>
      <p:ext uri="{BB962C8B-B14F-4D97-AF65-F5344CB8AC3E}">
        <p14:creationId xmlns:p14="http://schemas.microsoft.com/office/powerpoint/2010/main" val="2865523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8B0B7D6-527B-F1F4-17EC-1D5E9D0CAA8A}"/>
              </a:ext>
            </a:extLst>
          </p:cNvPr>
          <p:cNvSpPr>
            <a:spLocks noGrp="1"/>
          </p:cNvSpPr>
          <p:nvPr>
            <p:ph type="title"/>
          </p:nvPr>
        </p:nvSpPr>
        <p:spPr>
          <a:xfrm>
            <a:off x="1137034" y="609600"/>
            <a:ext cx="4784796" cy="1330840"/>
          </a:xfrm>
        </p:spPr>
        <p:txBody>
          <a:bodyPr vert="horz" lIns="91440" tIns="45720" rIns="91440" bIns="45720" rtlCol="0" anchor="ctr">
            <a:normAutofit/>
          </a:bodyPr>
          <a:lstStyle/>
          <a:p>
            <a:r>
              <a:rPr lang="en-US" sz="4400" kern="1200">
                <a:solidFill>
                  <a:schemeClr val="tx1"/>
                </a:solidFill>
                <a:latin typeface="+mj-lt"/>
                <a:ea typeface="+mj-ea"/>
                <a:cs typeface="+mj-cs"/>
              </a:rPr>
              <a:t>MSU-MFSD</a:t>
            </a:r>
          </a:p>
        </p:txBody>
      </p:sp>
      <p:sp>
        <p:nvSpPr>
          <p:cNvPr id="4" name="Text Placeholder 3">
            <a:extLst>
              <a:ext uri="{FF2B5EF4-FFF2-40B4-BE49-F238E27FC236}">
                <a16:creationId xmlns:a16="http://schemas.microsoft.com/office/drawing/2014/main" id="{55B949A5-3FB5-9DF8-E78B-5B8C4F72425E}"/>
              </a:ext>
            </a:extLst>
          </p:cNvPr>
          <p:cNvSpPr>
            <a:spLocks noGrp="1"/>
          </p:cNvSpPr>
          <p:nvPr>
            <p:ph type="body" sz="half" idx="2"/>
          </p:nvPr>
        </p:nvSpPr>
        <p:spPr>
          <a:xfrm>
            <a:off x="1137034" y="2194102"/>
            <a:ext cx="4438036" cy="3908585"/>
          </a:xfrm>
        </p:spPr>
        <p:txBody>
          <a:bodyPr vert="horz" lIns="91440" tIns="45720" rIns="91440" bIns="45720" rtlCol="0">
            <a:normAutofit/>
          </a:bodyPr>
          <a:lstStyle/>
          <a:p>
            <a:pPr indent="-228600">
              <a:buFont typeface="Arial" panose="020B0604020202020204" pitchFamily="34" charset="0"/>
              <a:buChar char="•"/>
            </a:pPr>
            <a:r>
              <a:rPr lang="en-US" sz="1700" dirty="0"/>
              <a:t>Three types of spoof attacks were generated, using three different spoof medium to manifest the client’s biometry: </a:t>
            </a:r>
          </a:p>
          <a:p>
            <a:r>
              <a:rPr lang="en-US" sz="1700" dirty="0"/>
              <a:t>a) high-resolution replay video attacks using an iPad Air screen, with resolution of 2048x1536</a:t>
            </a:r>
          </a:p>
          <a:p>
            <a:r>
              <a:rPr lang="en-US" sz="1700" dirty="0"/>
              <a:t>b) mobile phone replay video attacks using an iPhone 5S screen, with resolution of 1136x640</a:t>
            </a:r>
          </a:p>
          <a:p>
            <a:r>
              <a:rPr lang="en-US" sz="1700" dirty="0"/>
              <a:t>c) printed photo attacks using an A3 paper with fully-occupied printed photo of the client’s biometry, paper size: 11' x 17', printed by a HP Color </a:t>
            </a:r>
            <a:r>
              <a:rPr lang="en-US" sz="1700" dirty="0" err="1"/>
              <a:t>Laserjet</a:t>
            </a:r>
            <a:r>
              <a:rPr lang="en-US" sz="1700" dirty="0"/>
              <a:t> CP6015xh with 1200 x 600 dpi; </a:t>
            </a:r>
          </a:p>
        </p:txBody>
      </p:sp>
      <p:pic>
        <p:nvPicPr>
          <p:cNvPr id="7" name="Picture 6">
            <a:extLst>
              <a:ext uri="{FF2B5EF4-FFF2-40B4-BE49-F238E27FC236}">
                <a16:creationId xmlns:a16="http://schemas.microsoft.com/office/drawing/2014/main" id="{AF91EC91-36D1-4262-A11F-41DA394B26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0610" y="1361463"/>
            <a:ext cx="4737650" cy="4157288"/>
          </a:xfrm>
          <a:prstGeom prst="rect">
            <a:avLst/>
          </a:prstGeom>
        </p:spPr>
      </p:pic>
    </p:spTree>
    <p:extLst>
      <p:ext uri="{BB962C8B-B14F-4D97-AF65-F5344CB8AC3E}">
        <p14:creationId xmlns:p14="http://schemas.microsoft.com/office/powerpoint/2010/main" val="500808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5E5FF-2C17-B044-227F-C6DBA4D8C975}"/>
              </a:ext>
            </a:extLst>
          </p:cNvPr>
          <p:cNvSpPr>
            <a:spLocks noGrp="1"/>
          </p:cNvSpPr>
          <p:nvPr>
            <p:ph type="title"/>
          </p:nvPr>
        </p:nvSpPr>
        <p:spPr/>
        <p:txBody>
          <a:bodyPr/>
          <a:lstStyle/>
          <a:p>
            <a:r>
              <a:rPr lang="en-US" dirty="0"/>
              <a:t>Generated Dataset from YouTube</a:t>
            </a:r>
          </a:p>
        </p:txBody>
      </p:sp>
      <p:sp>
        <p:nvSpPr>
          <p:cNvPr id="3" name="Content Placeholder 2">
            <a:extLst>
              <a:ext uri="{FF2B5EF4-FFF2-40B4-BE49-F238E27FC236}">
                <a16:creationId xmlns:a16="http://schemas.microsoft.com/office/drawing/2014/main" id="{CB3B9BD1-715A-9B8D-AF80-C0D449D4D03F}"/>
              </a:ext>
            </a:extLst>
          </p:cNvPr>
          <p:cNvSpPr>
            <a:spLocks noGrp="1"/>
          </p:cNvSpPr>
          <p:nvPr>
            <p:ph idx="1"/>
          </p:nvPr>
        </p:nvSpPr>
        <p:spPr/>
        <p:txBody>
          <a:bodyPr>
            <a:normAutofit/>
          </a:bodyPr>
          <a:lstStyle/>
          <a:p>
            <a:r>
              <a:rPr lang="en-US" sz="1600" dirty="0"/>
              <a:t>Real</a:t>
            </a:r>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Replay</a:t>
            </a:r>
          </a:p>
        </p:txBody>
      </p:sp>
      <p:sp>
        <p:nvSpPr>
          <p:cNvPr id="4" name="Text Placeholder 3">
            <a:extLst>
              <a:ext uri="{FF2B5EF4-FFF2-40B4-BE49-F238E27FC236}">
                <a16:creationId xmlns:a16="http://schemas.microsoft.com/office/drawing/2014/main" id="{2BA1C39A-F9D0-C3A8-21FD-98BB3BA44195}"/>
              </a:ext>
            </a:extLst>
          </p:cNvPr>
          <p:cNvSpPr>
            <a:spLocks noGrp="1"/>
          </p:cNvSpPr>
          <p:nvPr>
            <p:ph type="body" sz="half" idx="2"/>
          </p:nvPr>
        </p:nvSpPr>
        <p:spPr/>
        <p:txBody>
          <a:bodyPr>
            <a:normAutofit/>
          </a:bodyPr>
          <a:lstStyle/>
          <a:p>
            <a:r>
              <a:rPr lang="en-US" b="0" i="0" u="none" strike="noStrike" baseline="0" dirty="0">
                <a:solidFill>
                  <a:srgbClr val="000000"/>
                </a:solidFill>
                <a:latin typeface="+mj-lt"/>
              </a:rPr>
              <a:t>The original video ”The Stare” contains 21 minutes of 21 different subjects looking at the camera. The video was split according into sub clips by subject.</a:t>
            </a:r>
          </a:p>
          <a:p>
            <a:r>
              <a:rPr lang="en-US" b="0" i="0" u="none" strike="noStrike" baseline="0" dirty="0">
                <a:solidFill>
                  <a:srgbClr val="000000"/>
                </a:solidFill>
                <a:latin typeface="+mj-lt"/>
              </a:rPr>
              <a:t>The replay attack data was captured using a Huawei Y7 (2019) front facing camera with the video replay on a Redmi note 11 AMOLED screen. The data was then split in DaVinci Resolve according to subject and then further split into 7 to 10 second clips. </a:t>
            </a:r>
            <a:endParaRPr lang="en-US" dirty="0">
              <a:latin typeface="+mj-lt"/>
            </a:endParaRPr>
          </a:p>
        </p:txBody>
      </p:sp>
      <p:pic>
        <p:nvPicPr>
          <p:cNvPr id="6" name="Picture 5">
            <a:extLst>
              <a:ext uri="{FF2B5EF4-FFF2-40B4-BE49-F238E27FC236}">
                <a16:creationId xmlns:a16="http://schemas.microsoft.com/office/drawing/2014/main" id="{BDB6759A-3070-C475-0CE2-C9E7640ABE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1347" y="935535"/>
            <a:ext cx="3775881" cy="2123933"/>
          </a:xfrm>
          <a:prstGeom prst="rect">
            <a:avLst/>
          </a:prstGeom>
        </p:spPr>
      </p:pic>
      <p:pic>
        <p:nvPicPr>
          <p:cNvPr id="8" name="Picture 7">
            <a:extLst>
              <a:ext uri="{FF2B5EF4-FFF2-40B4-BE49-F238E27FC236}">
                <a16:creationId xmlns:a16="http://schemas.microsoft.com/office/drawing/2014/main" id="{D502898B-ED3C-35CB-55AF-242E178BF9A8}"/>
              </a:ext>
            </a:extLst>
          </p:cNvPr>
          <p:cNvPicPr>
            <a:picLocks noChangeAspect="1"/>
          </p:cNvPicPr>
          <p:nvPr/>
        </p:nvPicPr>
        <p:blipFill>
          <a:blip r:embed="rId3"/>
          <a:stretch>
            <a:fillRect/>
          </a:stretch>
        </p:blipFill>
        <p:spPr>
          <a:xfrm>
            <a:off x="6381347" y="3424237"/>
            <a:ext cx="3775881" cy="2226209"/>
          </a:xfrm>
          <a:prstGeom prst="rect">
            <a:avLst/>
          </a:prstGeom>
        </p:spPr>
      </p:pic>
    </p:spTree>
    <p:extLst>
      <p:ext uri="{BB962C8B-B14F-4D97-AF65-F5344CB8AC3E}">
        <p14:creationId xmlns:p14="http://schemas.microsoft.com/office/powerpoint/2010/main" val="3993117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02EF0F-46E4-4A03-9F60-1050C6DCE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582045D0-5727-4EB9-858E-6A3506E74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096785"/>
          </a:xfrm>
          <a:custGeom>
            <a:avLst/>
            <a:gdLst>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452621 w 12192000"/>
              <a:gd name="connsiteY88" fmla="*/ 4694822 h 5096785"/>
              <a:gd name="connsiteX89" fmla="*/ 6434329 w 12192000"/>
              <a:gd name="connsiteY89" fmla="*/ 4704111 h 5096785"/>
              <a:gd name="connsiteX90" fmla="*/ 6425215 w 12192000"/>
              <a:gd name="connsiteY90" fmla="*/ 4710396 h 5096785"/>
              <a:gd name="connsiteX91" fmla="*/ 6425070 w 12192000"/>
              <a:gd name="connsiteY91" fmla="*/ 4711644 h 5096785"/>
              <a:gd name="connsiteX92" fmla="*/ 6386800 w 12192000"/>
              <a:gd name="connsiteY92" fmla="*/ 4715431 h 5096785"/>
              <a:gd name="connsiteX93" fmla="*/ 6382703 w 12192000"/>
              <a:gd name="connsiteY93" fmla="*/ 4717930 h 5096785"/>
              <a:gd name="connsiteX94" fmla="*/ 6356495 w 12192000"/>
              <a:gd name="connsiteY94" fmla="*/ 4717843 h 5096785"/>
              <a:gd name="connsiteX95" fmla="*/ 6343628 w 12192000"/>
              <a:gd name="connsiteY95" fmla="*/ 4719161 h 5096785"/>
              <a:gd name="connsiteX96" fmla="*/ 6338605 w 12192000"/>
              <a:gd name="connsiteY96" fmla="*/ 4716723 h 5096785"/>
              <a:gd name="connsiteX97" fmla="*/ 6320318 w 12192000"/>
              <a:gd name="connsiteY97" fmla="*/ 4720095 h 5096785"/>
              <a:gd name="connsiteX98" fmla="*/ 6318742 w 12192000"/>
              <a:gd name="connsiteY98" fmla="*/ 4721541 h 5096785"/>
              <a:gd name="connsiteX99" fmla="*/ 6301708 w 12192000"/>
              <a:gd name="connsiteY99" fmla="*/ 4720380 h 5096785"/>
              <a:gd name="connsiteX100" fmla="*/ 6285082 w 12192000"/>
              <a:gd name="connsiteY100" fmla="*/ 4714639 h 5096785"/>
              <a:gd name="connsiteX101" fmla="*/ 6136936 w 12192000"/>
              <a:gd name="connsiteY101" fmla="*/ 4758246 h 5096785"/>
              <a:gd name="connsiteX102" fmla="*/ 5988578 w 12192000"/>
              <a:gd name="connsiteY102" fmla="*/ 4754427 h 5096785"/>
              <a:gd name="connsiteX103" fmla="*/ 5908701 w 12192000"/>
              <a:gd name="connsiteY103" fmla="*/ 4779160 h 5096785"/>
              <a:gd name="connsiteX104" fmla="*/ 5892219 w 12192000"/>
              <a:gd name="connsiteY104" fmla="*/ 4807892 h 5096785"/>
              <a:gd name="connsiteX105" fmla="*/ 5683612 w 12192000"/>
              <a:gd name="connsiteY105" fmla="*/ 4848770 h 5096785"/>
              <a:gd name="connsiteX106" fmla="*/ 5635111 w 12192000"/>
              <a:gd name="connsiteY106" fmla="*/ 4868888 h 5096785"/>
              <a:gd name="connsiteX107" fmla="*/ 5582652 w 12192000"/>
              <a:gd name="connsiteY107" fmla="*/ 4866836 h 5096785"/>
              <a:gd name="connsiteX108" fmla="*/ 5567213 w 12192000"/>
              <a:gd name="connsiteY108" fmla="*/ 4878769 h 5096785"/>
              <a:gd name="connsiteX109" fmla="*/ 5564659 w 12192000"/>
              <a:gd name="connsiteY109" fmla="*/ 4881042 h 5096785"/>
              <a:gd name="connsiteX110" fmla="*/ 5552102 w 12192000"/>
              <a:gd name="connsiteY110" fmla="*/ 4885426 h 5096785"/>
              <a:gd name="connsiteX111" fmla="*/ 5551475 w 12192000"/>
              <a:gd name="connsiteY111" fmla="*/ 4892560 h 5096785"/>
              <a:gd name="connsiteX112" fmla="*/ 5534664 w 12192000"/>
              <a:gd name="connsiteY112" fmla="*/ 4903385 h 5096785"/>
              <a:gd name="connsiteX113" fmla="*/ 5510737 w 12192000"/>
              <a:gd name="connsiteY113" fmla="*/ 4909807 h 5096785"/>
              <a:gd name="connsiteX114" fmla="*/ 5393901 w 12192000"/>
              <a:gd name="connsiteY114" fmla="*/ 4933709 h 5096785"/>
              <a:gd name="connsiteX115" fmla="*/ 5325782 w 12192000"/>
              <a:gd name="connsiteY115" fmla="*/ 4951789 h 5096785"/>
              <a:gd name="connsiteX116" fmla="*/ 5302703 w 12192000"/>
              <a:gd name="connsiteY116" fmla="*/ 4964590 h 5096785"/>
              <a:gd name="connsiteX117" fmla="*/ 5268591 w 12192000"/>
              <a:gd name="connsiteY117" fmla="*/ 4978479 h 5096785"/>
              <a:gd name="connsiteX118" fmla="*/ 5210559 w 12192000"/>
              <a:gd name="connsiteY118" fmla="*/ 5007585 h 5096785"/>
              <a:gd name="connsiteX119" fmla="*/ 5177597 w 12192000"/>
              <a:gd name="connsiteY119" fmla="*/ 5015926 h 5096785"/>
              <a:gd name="connsiteX120" fmla="*/ 5160569 w 12192000"/>
              <a:gd name="connsiteY120" fmla="*/ 5025681 h 5096785"/>
              <a:gd name="connsiteX121" fmla="*/ 5152748 w 12192000"/>
              <a:gd name="connsiteY121" fmla="*/ 5026569 h 5096785"/>
              <a:gd name="connsiteX122" fmla="*/ 5127678 w 12192000"/>
              <a:gd name="connsiteY122" fmla="*/ 5032947 h 5096785"/>
              <a:gd name="connsiteX123" fmla="*/ 5113147 w 12192000"/>
              <a:gd name="connsiteY123" fmla="*/ 5035818 h 5096785"/>
              <a:gd name="connsiteX124" fmla="*/ 5107301 w 12192000"/>
              <a:gd name="connsiteY124" fmla="*/ 5036672 h 5096785"/>
              <a:gd name="connsiteX125" fmla="*/ 5093215 w 12192000"/>
              <a:gd name="connsiteY125" fmla="*/ 5032880 h 5096785"/>
              <a:gd name="connsiteX126" fmla="*/ 5077058 w 12192000"/>
              <a:gd name="connsiteY126" fmla="*/ 5038681 h 5096785"/>
              <a:gd name="connsiteX127" fmla="*/ 5057349 w 12192000"/>
              <a:gd name="connsiteY127" fmla="*/ 5036015 h 5096785"/>
              <a:gd name="connsiteX128" fmla="*/ 5053945 w 12192000"/>
              <a:gd name="connsiteY128" fmla="*/ 5041952 h 5096785"/>
              <a:gd name="connsiteX129" fmla="*/ 5040021 w 12192000"/>
              <a:gd name="connsiteY129" fmla="*/ 5050052 h 5096785"/>
              <a:gd name="connsiteX130" fmla="*/ 5025913 w 12192000"/>
              <a:gd name="connsiteY130" fmla="*/ 5046535 h 5096785"/>
              <a:gd name="connsiteX131" fmla="*/ 4998218 w 12192000"/>
              <a:gd name="connsiteY131" fmla="*/ 5048065 h 5096785"/>
              <a:gd name="connsiteX132" fmla="*/ 4991008 w 12192000"/>
              <a:gd name="connsiteY132" fmla="*/ 5050439 h 5096785"/>
              <a:gd name="connsiteX133" fmla="*/ 4963503 w 12192000"/>
              <a:gd name="connsiteY133" fmla="*/ 5047575 h 5096785"/>
              <a:gd name="connsiteX134" fmla="*/ 4921053 w 12192000"/>
              <a:gd name="connsiteY134" fmla="*/ 5048925 h 5096785"/>
              <a:gd name="connsiteX135" fmla="*/ 4873420 w 12192000"/>
              <a:gd name="connsiteY135" fmla="*/ 5054929 h 5096785"/>
              <a:gd name="connsiteX136" fmla="*/ 4858825 w 12192000"/>
              <a:gd name="connsiteY136" fmla="*/ 5051329 h 5096785"/>
              <a:gd name="connsiteX137" fmla="*/ 4769340 w 12192000"/>
              <a:gd name="connsiteY137" fmla="*/ 5053090 h 5096785"/>
              <a:gd name="connsiteX138" fmla="*/ 4744152 w 12192000"/>
              <a:gd name="connsiteY138" fmla="*/ 5053391 h 5096785"/>
              <a:gd name="connsiteX139" fmla="*/ 4723556 w 12192000"/>
              <a:gd name="connsiteY139" fmla="*/ 5059633 h 5096785"/>
              <a:gd name="connsiteX140" fmla="*/ 4719699 w 12192000"/>
              <a:gd name="connsiteY140" fmla="*/ 5066298 h 5096785"/>
              <a:gd name="connsiteX141" fmla="*/ 4706016 w 12192000"/>
              <a:gd name="connsiteY141" fmla="*/ 5067422 h 5096785"/>
              <a:gd name="connsiteX142" fmla="*/ 4702593 w 12192000"/>
              <a:gd name="connsiteY142" fmla="*/ 5068973 h 5096785"/>
              <a:gd name="connsiteX143" fmla="*/ 4682766 w 12192000"/>
              <a:gd name="connsiteY143" fmla="*/ 5076609 h 5096785"/>
              <a:gd name="connsiteX144" fmla="*/ 4634960 w 12192000"/>
              <a:gd name="connsiteY144" fmla="*/ 5061852 h 5096785"/>
              <a:gd name="connsiteX145" fmla="*/ 4580645 w 12192000"/>
              <a:gd name="connsiteY145" fmla="*/ 5069246 h 5096785"/>
              <a:gd name="connsiteX146" fmla="*/ 4368005 w 12192000"/>
              <a:gd name="connsiteY146" fmla="*/ 5057426 h 5096785"/>
              <a:gd name="connsiteX147" fmla="*/ 4339489 w 12192000"/>
              <a:gd name="connsiteY147" fmla="*/ 5080858 h 5096785"/>
              <a:gd name="connsiteX148" fmla="*/ 4253895 w 12192000"/>
              <a:gd name="connsiteY148" fmla="*/ 5085008 h 5096785"/>
              <a:gd name="connsiteX149" fmla="*/ 4117780 w 12192000"/>
              <a:gd name="connsiteY149" fmla="*/ 5045175 h 5096785"/>
              <a:gd name="connsiteX150" fmla="*/ 3960074 w 12192000"/>
              <a:gd name="connsiteY150" fmla="*/ 5050708 h 5096785"/>
              <a:gd name="connsiteX151" fmla="*/ 3947260 w 12192000"/>
              <a:gd name="connsiteY151" fmla="*/ 5041167 h 5096785"/>
              <a:gd name="connsiteX152" fmla="*/ 3931969 w 12192000"/>
              <a:gd name="connsiteY152" fmla="*/ 5035902 h 5096785"/>
              <a:gd name="connsiteX153" fmla="*/ 3929836 w 12192000"/>
              <a:gd name="connsiteY153" fmla="*/ 5036901 h 5096785"/>
              <a:gd name="connsiteX154" fmla="*/ 3911296 w 12192000"/>
              <a:gd name="connsiteY154" fmla="*/ 5035663 h 5096785"/>
              <a:gd name="connsiteX155" fmla="*/ 3907746 w 12192000"/>
              <a:gd name="connsiteY155" fmla="*/ 5032107 h 5096785"/>
              <a:gd name="connsiteX156" fmla="*/ 3895182 w 12192000"/>
              <a:gd name="connsiteY156" fmla="*/ 5030229 h 5096785"/>
              <a:gd name="connsiteX157" fmla="*/ 3870866 w 12192000"/>
              <a:gd name="connsiteY157" fmla="*/ 5023753 h 5096785"/>
              <a:gd name="connsiteX158" fmla="*/ 3865913 w 12192000"/>
              <a:gd name="connsiteY158" fmla="*/ 5025143 h 5096785"/>
              <a:gd name="connsiteX159" fmla="*/ 3828606 w 12192000"/>
              <a:gd name="connsiteY159" fmla="*/ 5019426 h 5096785"/>
              <a:gd name="connsiteX160" fmla="*/ 3827901 w 12192000"/>
              <a:gd name="connsiteY160" fmla="*/ 5020583 h 5096785"/>
              <a:gd name="connsiteX161" fmla="*/ 3816543 w 12192000"/>
              <a:gd name="connsiteY161" fmla="*/ 5024366 h 5096785"/>
              <a:gd name="connsiteX162" fmla="*/ 3795278 w 12192000"/>
              <a:gd name="connsiteY162" fmla="*/ 5028779 h 5096785"/>
              <a:gd name="connsiteX163" fmla="*/ 3743858 w 12192000"/>
              <a:gd name="connsiteY163" fmla="*/ 5054237 h 5096785"/>
              <a:gd name="connsiteX164" fmla="*/ 3704945 w 12192000"/>
              <a:gd name="connsiteY164" fmla="*/ 5048413 h 5096785"/>
              <a:gd name="connsiteX165" fmla="*/ 3696992 w 12192000"/>
              <a:gd name="connsiteY165" fmla="*/ 5047914 h 5096785"/>
              <a:gd name="connsiteX166" fmla="*/ 3696780 w 12192000"/>
              <a:gd name="connsiteY166" fmla="*/ 5048181 h 5096785"/>
              <a:gd name="connsiteX167" fmla="*/ 3688290 w 12192000"/>
              <a:gd name="connsiteY167" fmla="*/ 5048204 h 5096785"/>
              <a:gd name="connsiteX168" fmla="*/ 3682486 w 12192000"/>
              <a:gd name="connsiteY168" fmla="*/ 5047000 h 5096785"/>
              <a:gd name="connsiteX169" fmla="*/ 3667056 w 12192000"/>
              <a:gd name="connsiteY169" fmla="*/ 5046030 h 5096785"/>
              <a:gd name="connsiteX170" fmla="*/ 3661403 w 12192000"/>
              <a:gd name="connsiteY170" fmla="*/ 5047537 h 5096785"/>
              <a:gd name="connsiteX171" fmla="*/ 3658673 w 12192000"/>
              <a:gd name="connsiteY171" fmla="*/ 5050790 h 5096785"/>
              <a:gd name="connsiteX172" fmla="*/ 3657333 w 12192000"/>
              <a:gd name="connsiteY172" fmla="*/ 5050325 h 5096785"/>
              <a:gd name="connsiteX173" fmla="*/ 3626778 w 12192000"/>
              <a:gd name="connsiteY173" fmla="*/ 5057882 h 5096785"/>
              <a:gd name="connsiteX174" fmla="*/ 3560067 w 12192000"/>
              <a:gd name="connsiteY174" fmla="*/ 5064266 h 5096785"/>
              <a:gd name="connsiteX175" fmla="*/ 3522641 w 12192000"/>
              <a:gd name="connsiteY175" fmla="*/ 5063654 h 5096785"/>
              <a:gd name="connsiteX176" fmla="*/ 3419275 w 12192000"/>
              <a:gd name="connsiteY176" fmla="*/ 5066646 h 5096785"/>
              <a:gd name="connsiteX177" fmla="*/ 3314869 w 12192000"/>
              <a:gd name="connsiteY177" fmla="*/ 5073197 h 5096785"/>
              <a:gd name="connsiteX178" fmla="*/ 3259088 w 12192000"/>
              <a:gd name="connsiteY178" fmla="*/ 5096363 h 5096785"/>
              <a:gd name="connsiteX179" fmla="*/ 3253104 w 12192000"/>
              <a:gd name="connsiteY179" fmla="*/ 5096785 h 5096785"/>
              <a:gd name="connsiteX180" fmla="*/ 3238751 w 12192000"/>
              <a:gd name="connsiteY180" fmla="*/ 5092996 h 5096785"/>
              <a:gd name="connsiteX181" fmla="*/ 3233681 w 12192000"/>
              <a:gd name="connsiteY181" fmla="*/ 5090758 h 5096785"/>
              <a:gd name="connsiteX182" fmla="*/ 3225562 w 12192000"/>
              <a:gd name="connsiteY182" fmla="*/ 5089215 h 5096785"/>
              <a:gd name="connsiteX183" fmla="*/ 3225260 w 12192000"/>
              <a:gd name="connsiteY183" fmla="*/ 5089437 h 5096785"/>
              <a:gd name="connsiteX184" fmla="*/ 3217859 w 12192000"/>
              <a:gd name="connsiteY184" fmla="*/ 5087484 h 5096785"/>
              <a:gd name="connsiteX185" fmla="*/ 3182980 w 12192000"/>
              <a:gd name="connsiteY185" fmla="*/ 5074650 h 5096785"/>
              <a:gd name="connsiteX186" fmla="*/ 3123938 w 12192000"/>
              <a:gd name="connsiteY186" fmla="*/ 5089912 h 5096785"/>
              <a:gd name="connsiteX187" fmla="*/ 3101912 w 12192000"/>
              <a:gd name="connsiteY187" fmla="*/ 5090281 h 5096785"/>
              <a:gd name="connsiteX188" fmla="*/ 3089591 w 12192000"/>
              <a:gd name="connsiteY188" fmla="*/ 5091865 h 5096785"/>
              <a:gd name="connsiteX189" fmla="*/ 3088465 w 12192000"/>
              <a:gd name="connsiteY189" fmla="*/ 5092858 h 5096785"/>
              <a:gd name="connsiteX190" fmla="*/ 3055081 w 12192000"/>
              <a:gd name="connsiteY190" fmla="*/ 5080424 h 5096785"/>
              <a:gd name="connsiteX191" fmla="*/ 3049807 w 12192000"/>
              <a:gd name="connsiteY191" fmla="*/ 5080860 h 5096785"/>
              <a:gd name="connsiteX192" fmla="*/ 3029122 w 12192000"/>
              <a:gd name="connsiteY192" fmla="*/ 5070085 h 5096785"/>
              <a:gd name="connsiteX193" fmla="*/ 3017862 w 12192000"/>
              <a:gd name="connsiteY193" fmla="*/ 5065942 h 5096785"/>
              <a:gd name="connsiteX194" fmla="*/ 3015868 w 12192000"/>
              <a:gd name="connsiteY194" fmla="*/ 5061832 h 5096785"/>
              <a:gd name="connsiteX195" fmla="*/ 2998644 w 12192000"/>
              <a:gd name="connsiteY195" fmla="*/ 5057210 h 5096785"/>
              <a:gd name="connsiteX196" fmla="*/ 2996219 w 12192000"/>
              <a:gd name="connsiteY196" fmla="*/ 5057788 h 5096785"/>
              <a:gd name="connsiteX197" fmla="*/ 2983676 w 12192000"/>
              <a:gd name="connsiteY197" fmla="*/ 5049852 h 5096785"/>
              <a:gd name="connsiteX198" fmla="*/ 2975170 w 12192000"/>
              <a:gd name="connsiteY198" fmla="*/ 5038214 h 5096785"/>
              <a:gd name="connsiteX199" fmla="*/ 2822441 w 12192000"/>
              <a:gd name="connsiteY199" fmla="*/ 5014517 h 5096785"/>
              <a:gd name="connsiteX200" fmla="*/ 2708054 w 12192000"/>
              <a:gd name="connsiteY200" fmla="*/ 4950706 h 5096785"/>
              <a:gd name="connsiteX201" fmla="*/ 2624713 w 12192000"/>
              <a:gd name="connsiteY201" fmla="*/ 4938959 h 5096785"/>
              <a:gd name="connsiteX202" fmla="*/ 2588328 w 12192000"/>
              <a:gd name="connsiteY202" fmla="*/ 4956476 h 5096785"/>
              <a:gd name="connsiteX203" fmla="*/ 2389931 w 12192000"/>
              <a:gd name="connsiteY203" fmla="*/ 4905785 h 5096785"/>
              <a:gd name="connsiteX204" fmla="*/ 2335186 w 12192000"/>
              <a:gd name="connsiteY204" fmla="*/ 4902957 h 5096785"/>
              <a:gd name="connsiteX205" fmla="*/ 2295307 w 12192000"/>
              <a:gd name="connsiteY205" fmla="*/ 4879800 h 5096785"/>
              <a:gd name="connsiteX206" fmla="*/ 2273393 w 12192000"/>
              <a:gd name="connsiteY206" fmla="*/ 4883565 h 5096785"/>
              <a:gd name="connsiteX207" fmla="*/ 2269523 w 12192000"/>
              <a:gd name="connsiteY207" fmla="*/ 4884442 h 5096785"/>
              <a:gd name="connsiteX208" fmla="*/ 2256015 w 12192000"/>
              <a:gd name="connsiteY208" fmla="*/ 4883014 h 5096785"/>
              <a:gd name="connsiteX209" fmla="*/ 2249731 w 12192000"/>
              <a:gd name="connsiteY209" fmla="*/ 4888778 h 5096785"/>
              <a:gd name="connsiteX210" fmla="*/ 2227629 w 12192000"/>
              <a:gd name="connsiteY210" fmla="*/ 4891047 h 5096785"/>
              <a:gd name="connsiteX211" fmla="*/ 2203460 w 12192000"/>
              <a:gd name="connsiteY211" fmla="*/ 4886696 h 5096785"/>
              <a:gd name="connsiteX212" fmla="*/ 2091528 w 12192000"/>
              <a:gd name="connsiteY212" fmla="*/ 4859155 h 5096785"/>
              <a:gd name="connsiteX213" fmla="*/ 2022901 w 12192000"/>
              <a:gd name="connsiteY213" fmla="*/ 4846594 h 5096785"/>
              <a:gd name="connsiteX214" fmla="*/ 1994227 w 12192000"/>
              <a:gd name="connsiteY214" fmla="*/ 4847973 h 5096785"/>
              <a:gd name="connsiteX215" fmla="*/ 1955936 w 12192000"/>
              <a:gd name="connsiteY215" fmla="*/ 4845765 h 5096785"/>
              <a:gd name="connsiteX216" fmla="*/ 1741924 w 12192000"/>
              <a:gd name="connsiteY216" fmla="*/ 4808054 h 5096785"/>
              <a:gd name="connsiteX217" fmla="*/ 1734410 w 12192000"/>
              <a:gd name="connsiteY217" fmla="*/ 4811675 h 5096785"/>
              <a:gd name="connsiteX218" fmla="*/ 1691423 w 12192000"/>
              <a:gd name="connsiteY218" fmla="*/ 4802777 h 5096785"/>
              <a:gd name="connsiteX219" fmla="*/ 1554504 w 12192000"/>
              <a:gd name="connsiteY219" fmla="*/ 4739985 h 5096785"/>
              <a:gd name="connsiteX220" fmla="*/ 1470119 w 12192000"/>
              <a:gd name="connsiteY220" fmla="*/ 4723470 h 5096785"/>
              <a:gd name="connsiteX221" fmla="*/ 1437967 w 12192000"/>
              <a:gd name="connsiteY221" fmla="*/ 4722710 h 5096785"/>
              <a:gd name="connsiteX222" fmla="*/ 1384234 w 12192000"/>
              <a:gd name="connsiteY222" fmla="*/ 4721117 h 5096785"/>
              <a:gd name="connsiteX223" fmla="*/ 1338647 w 12192000"/>
              <a:gd name="connsiteY223" fmla="*/ 4732483 h 5096785"/>
              <a:gd name="connsiteX224" fmla="*/ 1295869 w 12192000"/>
              <a:gd name="connsiteY224" fmla="*/ 4726175 h 5096785"/>
              <a:gd name="connsiteX225" fmla="*/ 1292949 w 12192000"/>
              <a:gd name="connsiteY225" fmla="*/ 4708469 h 5096785"/>
              <a:gd name="connsiteX226" fmla="*/ 1244908 w 12192000"/>
              <a:gd name="connsiteY226" fmla="*/ 4706993 h 5096785"/>
              <a:gd name="connsiteX227" fmla="*/ 1171266 w 12192000"/>
              <a:gd name="connsiteY227" fmla="*/ 4706535 h 5096785"/>
              <a:gd name="connsiteX228" fmla="*/ 1160868 w 12192000"/>
              <a:gd name="connsiteY228" fmla="*/ 4701936 h 5096785"/>
              <a:gd name="connsiteX229" fmla="*/ 1147599 w 12192000"/>
              <a:gd name="connsiteY229" fmla="*/ 4714833 h 5096785"/>
              <a:gd name="connsiteX230" fmla="*/ 1119603 w 12192000"/>
              <a:gd name="connsiteY230" fmla="*/ 4721303 h 5096785"/>
              <a:gd name="connsiteX231" fmla="*/ 997851 w 12192000"/>
              <a:gd name="connsiteY231" fmla="*/ 4722336 h 5096785"/>
              <a:gd name="connsiteX232" fmla="*/ 976455 w 12192000"/>
              <a:gd name="connsiteY232" fmla="*/ 4726407 h 5096785"/>
              <a:gd name="connsiteX233" fmla="*/ 949939 w 12192000"/>
              <a:gd name="connsiteY233" fmla="*/ 4719699 h 5096785"/>
              <a:gd name="connsiteX234" fmla="*/ 894148 w 12192000"/>
              <a:gd name="connsiteY234" fmla="*/ 4710406 h 5096785"/>
              <a:gd name="connsiteX235" fmla="*/ 857990 w 12192000"/>
              <a:gd name="connsiteY235" fmla="*/ 4696844 h 5096785"/>
              <a:gd name="connsiteX236" fmla="*/ 848649 w 12192000"/>
              <a:gd name="connsiteY236" fmla="*/ 4704021 h 5096785"/>
              <a:gd name="connsiteX237" fmla="*/ 826436 w 12192000"/>
              <a:gd name="connsiteY237" fmla="*/ 4707421 h 5096785"/>
              <a:gd name="connsiteX238" fmla="*/ 733052 w 12192000"/>
              <a:gd name="connsiteY238" fmla="*/ 4701884 h 5096785"/>
              <a:gd name="connsiteX239" fmla="*/ 716185 w 12192000"/>
              <a:gd name="connsiteY239" fmla="*/ 4703827 h 5096785"/>
              <a:gd name="connsiteX240" fmla="*/ 696663 w 12192000"/>
              <a:gd name="connsiteY240" fmla="*/ 4697420 h 5096785"/>
              <a:gd name="connsiteX241" fmla="*/ 582722 w 12192000"/>
              <a:gd name="connsiteY241" fmla="*/ 4658637 h 5096785"/>
              <a:gd name="connsiteX242" fmla="*/ 581118 w 12192000"/>
              <a:gd name="connsiteY242" fmla="*/ 4654120 h 5096785"/>
              <a:gd name="connsiteX243" fmla="*/ 546453 w 12192000"/>
              <a:gd name="connsiteY243" fmla="*/ 4652542 h 5096785"/>
              <a:gd name="connsiteX244" fmla="*/ 536773 w 12192000"/>
              <a:gd name="connsiteY244" fmla="*/ 4644609 h 5096785"/>
              <a:gd name="connsiteX245" fmla="*/ 518899 w 12192000"/>
              <a:gd name="connsiteY245" fmla="*/ 4642839 h 5096785"/>
              <a:gd name="connsiteX246" fmla="*/ 388896 w 12192000"/>
              <a:gd name="connsiteY246" fmla="*/ 4619173 h 5096785"/>
              <a:gd name="connsiteX247" fmla="*/ 366479 w 12192000"/>
              <a:gd name="connsiteY247" fmla="*/ 4618896 h 5096785"/>
              <a:gd name="connsiteX248" fmla="*/ 342781 w 12192000"/>
              <a:gd name="connsiteY248" fmla="*/ 4601239 h 5096785"/>
              <a:gd name="connsiteX249" fmla="*/ 255925 w 12192000"/>
              <a:gd name="connsiteY249" fmla="*/ 4598685 h 5096785"/>
              <a:gd name="connsiteX250" fmla="*/ 226919 w 12192000"/>
              <a:gd name="connsiteY250" fmla="*/ 4598460 h 5096785"/>
              <a:gd name="connsiteX251" fmla="*/ 213925 w 12192000"/>
              <a:gd name="connsiteY251" fmla="*/ 4597783 h 5096785"/>
              <a:gd name="connsiteX252" fmla="*/ 215196 w 12192000"/>
              <a:gd name="connsiteY252" fmla="*/ 4588576 h 5096785"/>
              <a:gd name="connsiteX253" fmla="*/ 180214 w 12192000"/>
              <a:gd name="connsiteY253" fmla="*/ 4583701 h 5096785"/>
              <a:gd name="connsiteX254" fmla="*/ 83203 w 12192000"/>
              <a:gd name="connsiteY254" fmla="*/ 4531664 h 5096785"/>
              <a:gd name="connsiteX255" fmla="*/ 4106 w 12192000"/>
              <a:gd name="connsiteY255" fmla="*/ 4517202 h 5096785"/>
              <a:gd name="connsiteX256" fmla="*/ 0 w 12192000"/>
              <a:gd name="connsiteY256" fmla="*/ 4516084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452621 w 12192000"/>
              <a:gd name="connsiteY88" fmla="*/ 4694822 h 5096785"/>
              <a:gd name="connsiteX89" fmla="*/ 6434329 w 12192000"/>
              <a:gd name="connsiteY89" fmla="*/ 4704111 h 5096785"/>
              <a:gd name="connsiteX90" fmla="*/ 6425215 w 12192000"/>
              <a:gd name="connsiteY90" fmla="*/ 4710396 h 5096785"/>
              <a:gd name="connsiteX91" fmla="*/ 6425070 w 12192000"/>
              <a:gd name="connsiteY91" fmla="*/ 4711644 h 5096785"/>
              <a:gd name="connsiteX92" fmla="*/ 6386800 w 12192000"/>
              <a:gd name="connsiteY92" fmla="*/ 4715431 h 5096785"/>
              <a:gd name="connsiteX93" fmla="*/ 6382703 w 12192000"/>
              <a:gd name="connsiteY93" fmla="*/ 4717930 h 5096785"/>
              <a:gd name="connsiteX94" fmla="*/ 6356495 w 12192000"/>
              <a:gd name="connsiteY94" fmla="*/ 4717843 h 5096785"/>
              <a:gd name="connsiteX95" fmla="*/ 6343628 w 12192000"/>
              <a:gd name="connsiteY95" fmla="*/ 4719161 h 5096785"/>
              <a:gd name="connsiteX96" fmla="*/ 6338605 w 12192000"/>
              <a:gd name="connsiteY96" fmla="*/ 4716723 h 5096785"/>
              <a:gd name="connsiteX97" fmla="*/ 6320318 w 12192000"/>
              <a:gd name="connsiteY97" fmla="*/ 4720095 h 5096785"/>
              <a:gd name="connsiteX98" fmla="*/ 6318742 w 12192000"/>
              <a:gd name="connsiteY98" fmla="*/ 4721541 h 5096785"/>
              <a:gd name="connsiteX99" fmla="*/ 6301708 w 12192000"/>
              <a:gd name="connsiteY99" fmla="*/ 4720380 h 5096785"/>
              <a:gd name="connsiteX100" fmla="*/ 6285082 w 12192000"/>
              <a:gd name="connsiteY100" fmla="*/ 4714639 h 5096785"/>
              <a:gd name="connsiteX101" fmla="*/ 6136936 w 12192000"/>
              <a:gd name="connsiteY101" fmla="*/ 4758246 h 5096785"/>
              <a:gd name="connsiteX102" fmla="*/ 5988578 w 12192000"/>
              <a:gd name="connsiteY102" fmla="*/ 4754427 h 5096785"/>
              <a:gd name="connsiteX103" fmla="*/ 5908701 w 12192000"/>
              <a:gd name="connsiteY103" fmla="*/ 4779160 h 5096785"/>
              <a:gd name="connsiteX104" fmla="*/ 5892219 w 12192000"/>
              <a:gd name="connsiteY104" fmla="*/ 4807892 h 5096785"/>
              <a:gd name="connsiteX105" fmla="*/ 5683612 w 12192000"/>
              <a:gd name="connsiteY105" fmla="*/ 4848770 h 5096785"/>
              <a:gd name="connsiteX106" fmla="*/ 5635111 w 12192000"/>
              <a:gd name="connsiteY106" fmla="*/ 4868888 h 5096785"/>
              <a:gd name="connsiteX107" fmla="*/ 5582652 w 12192000"/>
              <a:gd name="connsiteY107" fmla="*/ 4866836 h 5096785"/>
              <a:gd name="connsiteX108" fmla="*/ 5567213 w 12192000"/>
              <a:gd name="connsiteY108" fmla="*/ 4878769 h 5096785"/>
              <a:gd name="connsiteX109" fmla="*/ 5564659 w 12192000"/>
              <a:gd name="connsiteY109" fmla="*/ 4881042 h 5096785"/>
              <a:gd name="connsiteX110" fmla="*/ 5552102 w 12192000"/>
              <a:gd name="connsiteY110" fmla="*/ 4885426 h 5096785"/>
              <a:gd name="connsiteX111" fmla="*/ 5551475 w 12192000"/>
              <a:gd name="connsiteY111" fmla="*/ 4892560 h 5096785"/>
              <a:gd name="connsiteX112" fmla="*/ 5534664 w 12192000"/>
              <a:gd name="connsiteY112" fmla="*/ 4903385 h 5096785"/>
              <a:gd name="connsiteX113" fmla="*/ 5510737 w 12192000"/>
              <a:gd name="connsiteY113" fmla="*/ 4909807 h 5096785"/>
              <a:gd name="connsiteX114" fmla="*/ 5393901 w 12192000"/>
              <a:gd name="connsiteY114" fmla="*/ 4933709 h 5096785"/>
              <a:gd name="connsiteX115" fmla="*/ 5325782 w 12192000"/>
              <a:gd name="connsiteY115" fmla="*/ 4951789 h 5096785"/>
              <a:gd name="connsiteX116" fmla="*/ 5302703 w 12192000"/>
              <a:gd name="connsiteY116" fmla="*/ 4964590 h 5096785"/>
              <a:gd name="connsiteX117" fmla="*/ 5268591 w 12192000"/>
              <a:gd name="connsiteY117" fmla="*/ 4978479 h 5096785"/>
              <a:gd name="connsiteX118" fmla="*/ 5210559 w 12192000"/>
              <a:gd name="connsiteY118" fmla="*/ 5007585 h 5096785"/>
              <a:gd name="connsiteX119" fmla="*/ 5177597 w 12192000"/>
              <a:gd name="connsiteY119" fmla="*/ 5015926 h 5096785"/>
              <a:gd name="connsiteX120" fmla="*/ 5160569 w 12192000"/>
              <a:gd name="connsiteY120" fmla="*/ 5025681 h 5096785"/>
              <a:gd name="connsiteX121" fmla="*/ 5152748 w 12192000"/>
              <a:gd name="connsiteY121" fmla="*/ 5026569 h 5096785"/>
              <a:gd name="connsiteX122" fmla="*/ 5127678 w 12192000"/>
              <a:gd name="connsiteY122" fmla="*/ 5032947 h 5096785"/>
              <a:gd name="connsiteX123" fmla="*/ 5113147 w 12192000"/>
              <a:gd name="connsiteY123" fmla="*/ 5035818 h 5096785"/>
              <a:gd name="connsiteX124" fmla="*/ 5107301 w 12192000"/>
              <a:gd name="connsiteY124" fmla="*/ 5036672 h 5096785"/>
              <a:gd name="connsiteX125" fmla="*/ 5093215 w 12192000"/>
              <a:gd name="connsiteY125" fmla="*/ 5032880 h 5096785"/>
              <a:gd name="connsiteX126" fmla="*/ 5077058 w 12192000"/>
              <a:gd name="connsiteY126" fmla="*/ 5038681 h 5096785"/>
              <a:gd name="connsiteX127" fmla="*/ 5057349 w 12192000"/>
              <a:gd name="connsiteY127" fmla="*/ 5036015 h 5096785"/>
              <a:gd name="connsiteX128" fmla="*/ 5053945 w 12192000"/>
              <a:gd name="connsiteY128" fmla="*/ 5041952 h 5096785"/>
              <a:gd name="connsiteX129" fmla="*/ 5040021 w 12192000"/>
              <a:gd name="connsiteY129" fmla="*/ 5050052 h 5096785"/>
              <a:gd name="connsiteX130" fmla="*/ 5025913 w 12192000"/>
              <a:gd name="connsiteY130" fmla="*/ 5046535 h 5096785"/>
              <a:gd name="connsiteX131" fmla="*/ 4998218 w 12192000"/>
              <a:gd name="connsiteY131" fmla="*/ 5048065 h 5096785"/>
              <a:gd name="connsiteX132" fmla="*/ 4991008 w 12192000"/>
              <a:gd name="connsiteY132" fmla="*/ 5050439 h 5096785"/>
              <a:gd name="connsiteX133" fmla="*/ 4963503 w 12192000"/>
              <a:gd name="connsiteY133" fmla="*/ 5047575 h 5096785"/>
              <a:gd name="connsiteX134" fmla="*/ 4921053 w 12192000"/>
              <a:gd name="connsiteY134" fmla="*/ 5048925 h 5096785"/>
              <a:gd name="connsiteX135" fmla="*/ 4873420 w 12192000"/>
              <a:gd name="connsiteY135" fmla="*/ 5054929 h 5096785"/>
              <a:gd name="connsiteX136" fmla="*/ 4858825 w 12192000"/>
              <a:gd name="connsiteY136" fmla="*/ 5051329 h 5096785"/>
              <a:gd name="connsiteX137" fmla="*/ 4769340 w 12192000"/>
              <a:gd name="connsiteY137" fmla="*/ 5053090 h 5096785"/>
              <a:gd name="connsiteX138" fmla="*/ 4744152 w 12192000"/>
              <a:gd name="connsiteY138" fmla="*/ 5053391 h 5096785"/>
              <a:gd name="connsiteX139" fmla="*/ 4723556 w 12192000"/>
              <a:gd name="connsiteY139" fmla="*/ 5059633 h 5096785"/>
              <a:gd name="connsiteX140" fmla="*/ 4719699 w 12192000"/>
              <a:gd name="connsiteY140" fmla="*/ 5066298 h 5096785"/>
              <a:gd name="connsiteX141" fmla="*/ 4706016 w 12192000"/>
              <a:gd name="connsiteY141" fmla="*/ 5067422 h 5096785"/>
              <a:gd name="connsiteX142" fmla="*/ 4702593 w 12192000"/>
              <a:gd name="connsiteY142" fmla="*/ 5068973 h 5096785"/>
              <a:gd name="connsiteX143" fmla="*/ 4682766 w 12192000"/>
              <a:gd name="connsiteY143" fmla="*/ 5076609 h 5096785"/>
              <a:gd name="connsiteX144" fmla="*/ 4634960 w 12192000"/>
              <a:gd name="connsiteY144" fmla="*/ 5061852 h 5096785"/>
              <a:gd name="connsiteX145" fmla="*/ 4580645 w 12192000"/>
              <a:gd name="connsiteY145" fmla="*/ 5069246 h 5096785"/>
              <a:gd name="connsiteX146" fmla="*/ 4368005 w 12192000"/>
              <a:gd name="connsiteY146" fmla="*/ 5057426 h 5096785"/>
              <a:gd name="connsiteX147" fmla="*/ 4339489 w 12192000"/>
              <a:gd name="connsiteY147" fmla="*/ 5080858 h 5096785"/>
              <a:gd name="connsiteX148" fmla="*/ 4253895 w 12192000"/>
              <a:gd name="connsiteY148" fmla="*/ 5085008 h 5096785"/>
              <a:gd name="connsiteX149" fmla="*/ 4117780 w 12192000"/>
              <a:gd name="connsiteY149" fmla="*/ 5045175 h 5096785"/>
              <a:gd name="connsiteX150" fmla="*/ 3960074 w 12192000"/>
              <a:gd name="connsiteY150" fmla="*/ 5050708 h 5096785"/>
              <a:gd name="connsiteX151" fmla="*/ 3947260 w 12192000"/>
              <a:gd name="connsiteY151" fmla="*/ 5041167 h 5096785"/>
              <a:gd name="connsiteX152" fmla="*/ 3931969 w 12192000"/>
              <a:gd name="connsiteY152" fmla="*/ 5035902 h 5096785"/>
              <a:gd name="connsiteX153" fmla="*/ 3929836 w 12192000"/>
              <a:gd name="connsiteY153" fmla="*/ 5036901 h 5096785"/>
              <a:gd name="connsiteX154" fmla="*/ 3911296 w 12192000"/>
              <a:gd name="connsiteY154" fmla="*/ 5035663 h 5096785"/>
              <a:gd name="connsiteX155" fmla="*/ 3907746 w 12192000"/>
              <a:gd name="connsiteY155" fmla="*/ 5032107 h 5096785"/>
              <a:gd name="connsiteX156" fmla="*/ 3895182 w 12192000"/>
              <a:gd name="connsiteY156" fmla="*/ 5030229 h 5096785"/>
              <a:gd name="connsiteX157" fmla="*/ 3870866 w 12192000"/>
              <a:gd name="connsiteY157" fmla="*/ 5023753 h 5096785"/>
              <a:gd name="connsiteX158" fmla="*/ 3865913 w 12192000"/>
              <a:gd name="connsiteY158" fmla="*/ 5025143 h 5096785"/>
              <a:gd name="connsiteX159" fmla="*/ 3828606 w 12192000"/>
              <a:gd name="connsiteY159" fmla="*/ 5019426 h 5096785"/>
              <a:gd name="connsiteX160" fmla="*/ 3827901 w 12192000"/>
              <a:gd name="connsiteY160" fmla="*/ 5020583 h 5096785"/>
              <a:gd name="connsiteX161" fmla="*/ 3816543 w 12192000"/>
              <a:gd name="connsiteY161" fmla="*/ 5024366 h 5096785"/>
              <a:gd name="connsiteX162" fmla="*/ 3795278 w 12192000"/>
              <a:gd name="connsiteY162" fmla="*/ 5028779 h 5096785"/>
              <a:gd name="connsiteX163" fmla="*/ 3743858 w 12192000"/>
              <a:gd name="connsiteY163" fmla="*/ 5054237 h 5096785"/>
              <a:gd name="connsiteX164" fmla="*/ 3704945 w 12192000"/>
              <a:gd name="connsiteY164" fmla="*/ 5048413 h 5096785"/>
              <a:gd name="connsiteX165" fmla="*/ 3696992 w 12192000"/>
              <a:gd name="connsiteY165" fmla="*/ 5047914 h 5096785"/>
              <a:gd name="connsiteX166" fmla="*/ 3696780 w 12192000"/>
              <a:gd name="connsiteY166" fmla="*/ 5048181 h 5096785"/>
              <a:gd name="connsiteX167" fmla="*/ 3688290 w 12192000"/>
              <a:gd name="connsiteY167" fmla="*/ 5048204 h 5096785"/>
              <a:gd name="connsiteX168" fmla="*/ 3682486 w 12192000"/>
              <a:gd name="connsiteY168" fmla="*/ 5047000 h 5096785"/>
              <a:gd name="connsiteX169" fmla="*/ 3667056 w 12192000"/>
              <a:gd name="connsiteY169" fmla="*/ 5046030 h 5096785"/>
              <a:gd name="connsiteX170" fmla="*/ 3661403 w 12192000"/>
              <a:gd name="connsiteY170" fmla="*/ 5047537 h 5096785"/>
              <a:gd name="connsiteX171" fmla="*/ 3658673 w 12192000"/>
              <a:gd name="connsiteY171" fmla="*/ 5050790 h 5096785"/>
              <a:gd name="connsiteX172" fmla="*/ 3657333 w 12192000"/>
              <a:gd name="connsiteY172" fmla="*/ 5050325 h 5096785"/>
              <a:gd name="connsiteX173" fmla="*/ 3626778 w 12192000"/>
              <a:gd name="connsiteY173" fmla="*/ 5057882 h 5096785"/>
              <a:gd name="connsiteX174" fmla="*/ 3560067 w 12192000"/>
              <a:gd name="connsiteY174" fmla="*/ 5064266 h 5096785"/>
              <a:gd name="connsiteX175" fmla="*/ 3522641 w 12192000"/>
              <a:gd name="connsiteY175" fmla="*/ 5063654 h 5096785"/>
              <a:gd name="connsiteX176" fmla="*/ 3419275 w 12192000"/>
              <a:gd name="connsiteY176" fmla="*/ 5066646 h 5096785"/>
              <a:gd name="connsiteX177" fmla="*/ 3314869 w 12192000"/>
              <a:gd name="connsiteY177" fmla="*/ 5073197 h 5096785"/>
              <a:gd name="connsiteX178" fmla="*/ 3259088 w 12192000"/>
              <a:gd name="connsiteY178" fmla="*/ 5096363 h 5096785"/>
              <a:gd name="connsiteX179" fmla="*/ 3253104 w 12192000"/>
              <a:gd name="connsiteY179" fmla="*/ 5096785 h 5096785"/>
              <a:gd name="connsiteX180" fmla="*/ 3238751 w 12192000"/>
              <a:gd name="connsiteY180" fmla="*/ 5092996 h 5096785"/>
              <a:gd name="connsiteX181" fmla="*/ 3233681 w 12192000"/>
              <a:gd name="connsiteY181" fmla="*/ 5090758 h 5096785"/>
              <a:gd name="connsiteX182" fmla="*/ 3225562 w 12192000"/>
              <a:gd name="connsiteY182" fmla="*/ 5089215 h 5096785"/>
              <a:gd name="connsiteX183" fmla="*/ 3225260 w 12192000"/>
              <a:gd name="connsiteY183" fmla="*/ 5089437 h 5096785"/>
              <a:gd name="connsiteX184" fmla="*/ 3217859 w 12192000"/>
              <a:gd name="connsiteY184" fmla="*/ 5087484 h 5096785"/>
              <a:gd name="connsiteX185" fmla="*/ 3182980 w 12192000"/>
              <a:gd name="connsiteY185" fmla="*/ 5074650 h 5096785"/>
              <a:gd name="connsiteX186" fmla="*/ 3123938 w 12192000"/>
              <a:gd name="connsiteY186" fmla="*/ 5089912 h 5096785"/>
              <a:gd name="connsiteX187" fmla="*/ 3101912 w 12192000"/>
              <a:gd name="connsiteY187" fmla="*/ 5090281 h 5096785"/>
              <a:gd name="connsiteX188" fmla="*/ 3089591 w 12192000"/>
              <a:gd name="connsiteY188" fmla="*/ 5091865 h 5096785"/>
              <a:gd name="connsiteX189" fmla="*/ 3088465 w 12192000"/>
              <a:gd name="connsiteY189" fmla="*/ 5092858 h 5096785"/>
              <a:gd name="connsiteX190" fmla="*/ 3055081 w 12192000"/>
              <a:gd name="connsiteY190" fmla="*/ 5080424 h 5096785"/>
              <a:gd name="connsiteX191" fmla="*/ 3049807 w 12192000"/>
              <a:gd name="connsiteY191" fmla="*/ 5080860 h 5096785"/>
              <a:gd name="connsiteX192" fmla="*/ 3029122 w 12192000"/>
              <a:gd name="connsiteY192" fmla="*/ 5070085 h 5096785"/>
              <a:gd name="connsiteX193" fmla="*/ 3017862 w 12192000"/>
              <a:gd name="connsiteY193" fmla="*/ 5065942 h 5096785"/>
              <a:gd name="connsiteX194" fmla="*/ 3015868 w 12192000"/>
              <a:gd name="connsiteY194" fmla="*/ 5061832 h 5096785"/>
              <a:gd name="connsiteX195" fmla="*/ 2998644 w 12192000"/>
              <a:gd name="connsiteY195" fmla="*/ 5057210 h 5096785"/>
              <a:gd name="connsiteX196" fmla="*/ 2996219 w 12192000"/>
              <a:gd name="connsiteY196" fmla="*/ 5057788 h 5096785"/>
              <a:gd name="connsiteX197" fmla="*/ 2983676 w 12192000"/>
              <a:gd name="connsiteY197" fmla="*/ 5049852 h 5096785"/>
              <a:gd name="connsiteX198" fmla="*/ 2975170 w 12192000"/>
              <a:gd name="connsiteY198" fmla="*/ 5038214 h 5096785"/>
              <a:gd name="connsiteX199" fmla="*/ 2822441 w 12192000"/>
              <a:gd name="connsiteY199" fmla="*/ 5014517 h 5096785"/>
              <a:gd name="connsiteX200" fmla="*/ 2624713 w 12192000"/>
              <a:gd name="connsiteY200" fmla="*/ 4938959 h 5096785"/>
              <a:gd name="connsiteX201" fmla="*/ 2588328 w 12192000"/>
              <a:gd name="connsiteY201" fmla="*/ 4956476 h 5096785"/>
              <a:gd name="connsiteX202" fmla="*/ 2389931 w 12192000"/>
              <a:gd name="connsiteY202" fmla="*/ 4905785 h 5096785"/>
              <a:gd name="connsiteX203" fmla="*/ 2335186 w 12192000"/>
              <a:gd name="connsiteY203" fmla="*/ 4902957 h 5096785"/>
              <a:gd name="connsiteX204" fmla="*/ 2295307 w 12192000"/>
              <a:gd name="connsiteY204" fmla="*/ 4879800 h 5096785"/>
              <a:gd name="connsiteX205" fmla="*/ 2273393 w 12192000"/>
              <a:gd name="connsiteY205" fmla="*/ 4883565 h 5096785"/>
              <a:gd name="connsiteX206" fmla="*/ 2269523 w 12192000"/>
              <a:gd name="connsiteY206" fmla="*/ 4884442 h 5096785"/>
              <a:gd name="connsiteX207" fmla="*/ 2256015 w 12192000"/>
              <a:gd name="connsiteY207" fmla="*/ 4883014 h 5096785"/>
              <a:gd name="connsiteX208" fmla="*/ 2249731 w 12192000"/>
              <a:gd name="connsiteY208" fmla="*/ 4888778 h 5096785"/>
              <a:gd name="connsiteX209" fmla="*/ 2227629 w 12192000"/>
              <a:gd name="connsiteY209" fmla="*/ 4891047 h 5096785"/>
              <a:gd name="connsiteX210" fmla="*/ 2203460 w 12192000"/>
              <a:gd name="connsiteY210" fmla="*/ 4886696 h 5096785"/>
              <a:gd name="connsiteX211" fmla="*/ 2091528 w 12192000"/>
              <a:gd name="connsiteY211" fmla="*/ 4859155 h 5096785"/>
              <a:gd name="connsiteX212" fmla="*/ 2022901 w 12192000"/>
              <a:gd name="connsiteY212" fmla="*/ 4846594 h 5096785"/>
              <a:gd name="connsiteX213" fmla="*/ 1994227 w 12192000"/>
              <a:gd name="connsiteY213" fmla="*/ 4847973 h 5096785"/>
              <a:gd name="connsiteX214" fmla="*/ 1955936 w 12192000"/>
              <a:gd name="connsiteY214" fmla="*/ 4845765 h 5096785"/>
              <a:gd name="connsiteX215" fmla="*/ 1741924 w 12192000"/>
              <a:gd name="connsiteY215" fmla="*/ 4808054 h 5096785"/>
              <a:gd name="connsiteX216" fmla="*/ 1734410 w 12192000"/>
              <a:gd name="connsiteY216" fmla="*/ 4811675 h 5096785"/>
              <a:gd name="connsiteX217" fmla="*/ 1691423 w 12192000"/>
              <a:gd name="connsiteY217" fmla="*/ 4802777 h 5096785"/>
              <a:gd name="connsiteX218" fmla="*/ 1554504 w 12192000"/>
              <a:gd name="connsiteY218" fmla="*/ 4739985 h 5096785"/>
              <a:gd name="connsiteX219" fmla="*/ 1470119 w 12192000"/>
              <a:gd name="connsiteY219" fmla="*/ 4723470 h 5096785"/>
              <a:gd name="connsiteX220" fmla="*/ 1437967 w 12192000"/>
              <a:gd name="connsiteY220" fmla="*/ 4722710 h 5096785"/>
              <a:gd name="connsiteX221" fmla="*/ 1384234 w 12192000"/>
              <a:gd name="connsiteY221" fmla="*/ 4721117 h 5096785"/>
              <a:gd name="connsiteX222" fmla="*/ 1338647 w 12192000"/>
              <a:gd name="connsiteY222" fmla="*/ 4732483 h 5096785"/>
              <a:gd name="connsiteX223" fmla="*/ 1295869 w 12192000"/>
              <a:gd name="connsiteY223" fmla="*/ 4726175 h 5096785"/>
              <a:gd name="connsiteX224" fmla="*/ 1292949 w 12192000"/>
              <a:gd name="connsiteY224" fmla="*/ 4708469 h 5096785"/>
              <a:gd name="connsiteX225" fmla="*/ 1244908 w 12192000"/>
              <a:gd name="connsiteY225" fmla="*/ 4706993 h 5096785"/>
              <a:gd name="connsiteX226" fmla="*/ 1171266 w 12192000"/>
              <a:gd name="connsiteY226" fmla="*/ 4706535 h 5096785"/>
              <a:gd name="connsiteX227" fmla="*/ 1160868 w 12192000"/>
              <a:gd name="connsiteY227" fmla="*/ 4701936 h 5096785"/>
              <a:gd name="connsiteX228" fmla="*/ 1147599 w 12192000"/>
              <a:gd name="connsiteY228" fmla="*/ 4714833 h 5096785"/>
              <a:gd name="connsiteX229" fmla="*/ 1119603 w 12192000"/>
              <a:gd name="connsiteY229" fmla="*/ 4721303 h 5096785"/>
              <a:gd name="connsiteX230" fmla="*/ 997851 w 12192000"/>
              <a:gd name="connsiteY230" fmla="*/ 4722336 h 5096785"/>
              <a:gd name="connsiteX231" fmla="*/ 976455 w 12192000"/>
              <a:gd name="connsiteY231" fmla="*/ 4726407 h 5096785"/>
              <a:gd name="connsiteX232" fmla="*/ 949939 w 12192000"/>
              <a:gd name="connsiteY232" fmla="*/ 4719699 h 5096785"/>
              <a:gd name="connsiteX233" fmla="*/ 894148 w 12192000"/>
              <a:gd name="connsiteY233" fmla="*/ 4710406 h 5096785"/>
              <a:gd name="connsiteX234" fmla="*/ 857990 w 12192000"/>
              <a:gd name="connsiteY234" fmla="*/ 4696844 h 5096785"/>
              <a:gd name="connsiteX235" fmla="*/ 848649 w 12192000"/>
              <a:gd name="connsiteY235" fmla="*/ 4704021 h 5096785"/>
              <a:gd name="connsiteX236" fmla="*/ 826436 w 12192000"/>
              <a:gd name="connsiteY236" fmla="*/ 4707421 h 5096785"/>
              <a:gd name="connsiteX237" fmla="*/ 733052 w 12192000"/>
              <a:gd name="connsiteY237" fmla="*/ 4701884 h 5096785"/>
              <a:gd name="connsiteX238" fmla="*/ 716185 w 12192000"/>
              <a:gd name="connsiteY238" fmla="*/ 4703827 h 5096785"/>
              <a:gd name="connsiteX239" fmla="*/ 696663 w 12192000"/>
              <a:gd name="connsiteY239" fmla="*/ 4697420 h 5096785"/>
              <a:gd name="connsiteX240" fmla="*/ 582722 w 12192000"/>
              <a:gd name="connsiteY240" fmla="*/ 4658637 h 5096785"/>
              <a:gd name="connsiteX241" fmla="*/ 581118 w 12192000"/>
              <a:gd name="connsiteY241" fmla="*/ 4654120 h 5096785"/>
              <a:gd name="connsiteX242" fmla="*/ 546453 w 12192000"/>
              <a:gd name="connsiteY242" fmla="*/ 4652542 h 5096785"/>
              <a:gd name="connsiteX243" fmla="*/ 536773 w 12192000"/>
              <a:gd name="connsiteY243" fmla="*/ 4644609 h 5096785"/>
              <a:gd name="connsiteX244" fmla="*/ 518899 w 12192000"/>
              <a:gd name="connsiteY244" fmla="*/ 4642839 h 5096785"/>
              <a:gd name="connsiteX245" fmla="*/ 388896 w 12192000"/>
              <a:gd name="connsiteY245" fmla="*/ 4619173 h 5096785"/>
              <a:gd name="connsiteX246" fmla="*/ 366479 w 12192000"/>
              <a:gd name="connsiteY246" fmla="*/ 4618896 h 5096785"/>
              <a:gd name="connsiteX247" fmla="*/ 342781 w 12192000"/>
              <a:gd name="connsiteY247" fmla="*/ 4601239 h 5096785"/>
              <a:gd name="connsiteX248" fmla="*/ 255925 w 12192000"/>
              <a:gd name="connsiteY248" fmla="*/ 4598685 h 5096785"/>
              <a:gd name="connsiteX249" fmla="*/ 226919 w 12192000"/>
              <a:gd name="connsiteY249" fmla="*/ 4598460 h 5096785"/>
              <a:gd name="connsiteX250" fmla="*/ 213925 w 12192000"/>
              <a:gd name="connsiteY250" fmla="*/ 4597783 h 5096785"/>
              <a:gd name="connsiteX251" fmla="*/ 215196 w 12192000"/>
              <a:gd name="connsiteY251" fmla="*/ 4588576 h 5096785"/>
              <a:gd name="connsiteX252" fmla="*/ 180214 w 12192000"/>
              <a:gd name="connsiteY252" fmla="*/ 4583701 h 5096785"/>
              <a:gd name="connsiteX253" fmla="*/ 83203 w 12192000"/>
              <a:gd name="connsiteY253" fmla="*/ 4531664 h 5096785"/>
              <a:gd name="connsiteX254" fmla="*/ 4106 w 12192000"/>
              <a:gd name="connsiteY254" fmla="*/ 4517202 h 5096785"/>
              <a:gd name="connsiteX255" fmla="*/ 0 w 12192000"/>
              <a:gd name="connsiteY255" fmla="*/ 4516084 h 5096785"/>
              <a:gd name="connsiteX256" fmla="*/ 0 w 12192000"/>
              <a:gd name="connsiteY256"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452621 w 12192000"/>
              <a:gd name="connsiteY88" fmla="*/ 4694822 h 5096785"/>
              <a:gd name="connsiteX89" fmla="*/ 6434329 w 12192000"/>
              <a:gd name="connsiteY89" fmla="*/ 4704111 h 5096785"/>
              <a:gd name="connsiteX90" fmla="*/ 6425215 w 12192000"/>
              <a:gd name="connsiteY90" fmla="*/ 4710396 h 5096785"/>
              <a:gd name="connsiteX91" fmla="*/ 6425070 w 12192000"/>
              <a:gd name="connsiteY91" fmla="*/ 4711644 h 5096785"/>
              <a:gd name="connsiteX92" fmla="*/ 6386800 w 12192000"/>
              <a:gd name="connsiteY92" fmla="*/ 4715431 h 5096785"/>
              <a:gd name="connsiteX93" fmla="*/ 6382703 w 12192000"/>
              <a:gd name="connsiteY93" fmla="*/ 4717930 h 5096785"/>
              <a:gd name="connsiteX94" fmla="*/ 6356495 w 12192000"/>
              <a:gd name="connsiteY94" fmla="*/ 4717843 h 5096785"/>
              <a:gd name="connsiteX95" fmla="*/ 6343628 w 12192000"/>
              <a:gd name="connsiteY95" fmla="*/ 4719161 h 5096785"/>
              <a:gd name="connsiteX96" fmla="*/ 6338605 w 12192000"/>
              <a:gd name="connsiteY96" fmla="*/ 4716723 h 5096785"/>
              <a:gd name="connsiteX97" fmla="*/ 6320318 w 12192000"/>
              <a:gd name="connsiteY97" fmla="*/ 4720095 h 5096785"/>
              <a:gd name="connsiteX98" fmla="*/ 6318742 w 12192000"/>
              <a:gd name="connsiteY98" fmla="*/ 4721541 h 5096785"/>
              <a:gd name="connsiteX99" fmla="*/ 6301708 w 12192000"/>
              <a:gd name="connsiteY99" fmla="*/ 4720380 h 5096785"/>
              <a:gd name="connsiteX100" fmla="*/ 6285082 w 12192000"/>
              <a:gd name="connsiteY100" fmla="*/ 4714639 h 5096785"/>
              <a:gd name="connsiteX101" fmla="*/ 6136936 w 12192000"/>
              <a:gd name="connsiteY101" fmla="*/ 4758246 h 5096785"/>
              <a:gd name="connsiteX102" fmla="*/ 5988578 w 12192000"/>
              <a:gd name="connsiteY102" fmla="*/ 4754427 h 5096785"/>
              <a:gd name="connsiteX103" fmla="*/ 5908701 w 12192000"/>
              <a:gd name="connsiteY103" fmla="*/ 4779160 h 5096785"/>
              <a:gd name="connsiteX104" fmla="*/ 5892219 w 12192000"/>
              <a:gd name="connsiteY104" fmla="*/ 4807892 h 5096785"/>
              <a:gd name="connsiteX105" fmla="*/ 5683612 w 12192000"/>
              <a:gd name="connsiteY105" fmla="*/ 4848770 h 5096785"/>
              <a:gd name="connsiteX106" fmla="*/ 5635111 w 12192000"/>
              <a:gd name="connsiteY106" fmla="*/ 4868888 h 5096785"/>
              <a:gd name="connsiteX107" fmla="*/ 5582652 w 12192000"/>
              <a:gd name="connsiteY107" fmla="*/ 4866836 h 5096785"/>
              <a:gd name="connsiteX108" fmla="*/ 5567213 w 12192000"/>
              <a:gd name="connsiteY108" fmla="*/ 4878769 h 5096785"/>
              <a:gd name="connsiteX109" fmla="*/ 5564659 w 12192000"/>
              <a:gd name="connsiteY109" fmla="*/ 4881042 h 5096785"/>
              <a:gd name="connsiteX110" fmla="*/ 5552102 w 12192000"/>
              <a:gd name="connsiteY110" fmla="*/ 4885426 h 5096785"/>
              <a:gd name="connsiteX111" fmla="*/ 5551475 w 12192000"/>
              <a:gd name="connsiteY111" fmla="*/ 4892560 h 5096785"/>
              <a:gd name="connsiteX112" fmla="*/ 5534664 w 12192000"/>
              <a:gd name="connsiteY112" fmla="*/ 4903385 h 5096785"/>
              <a:gd name="connsiteX113" fmla="*/ 5510737 w 12192000"/>
              <a:gd name="connsiteY113" fmla="*/ 4909807 h 5096785"/>
              <a:gd name="connsiteX114" fmla="*/ 5393901 w 12192000"/>
              <a:gd name="connsiteY114" fmla="*/ 4933709 h 5096785"/>
              <a:gd name="connsiteX115" fmla="*/ 5325782 w 12192000"/>
              <a:gd name="connsiteY115" fmla="*/ 4951789 h 5096785"/>
              <a:gd name="connsiteX116" fmla="*/ 5302703 w 12192000"/>
              <a:gd name="connsiteY116" fmla="*/ 4964590 h 5096785"/>
              <a:gd name="connsiteX117" fmla="*/ 5268591 w 12192000"/>
              <a:gd name="connsiteY117" fmla="*/ 4978479 h 5096785"/>
              <a:gd name="connsiteX118" fmla="*/ 5210559 w 12192000"/>
              <a:gd name="connsiteY118" fmla="*/ 5007585 h 5096785"/>
              <a:gd name="connsiteX119" fmla="*/ 5177597 w 12192000"/>
              <a:gd name="connsiteY119" fmla="*/ 5015926 h 5096785"/>
              <a:gd name="connsiteX120" fmla="*/ 5160569 w 12192000"/>
              <a:gd name="connsiteY120" fmla="*/ 5025681 h 5096785"/>
              <a:gd name="connsiteX121" fmla="*/ 5152748 w 12192000"/>
              <a:gd name="connsiteY121" fmla="*/ 5026569 h 5096785"/>
              <a:gd name="connsiteX122" fmla="*/ 5127678 w 12192000"/>
              <a:gd name="connsiteY122" fmla="*/ 5032947 h 5096785"/>
              <a:gd name="connsiteX123" fmla="*/ 5113147 w 12192000"/>
              <a:gd name="connsiteY123" fmla="*/ 5035818 h 5096785"/>
              <a:gd name="connsiteX124" fmla="*/ 5107301 w 12192000"/>
              <a:gd name="connsiteY124" fmla="*/ 5036672 h 5096785"/>
              <a:gd name="connsiteX125" fmla="*/ 5093215 w 12192000"/>
              <a:gd name="connsiteY125" fmla="*/ 5032880 h 5096785"/>
              <a:gd name="connsiteX126" fmla="*/ 5077058 w 12192000"/>
              <a:gd name="connsiteY126" fmla="*/ 5038681 h 5096785"/>
              <a:gd name="connsiteX127" fmla="*/ 5057349 w 12192000"/>
              <a:gd name="connsiteY127" fmla="*/ 5036015 h 5096785"/>
              <a:gd name="connsiteX128" fmla="*/ 5053945 w 12192000"/>
              <a:gd name="connsiteY128" fmla="*/ 5041952 h 5096785"/>
              <a:gd name="connsiteX129" fmla="*/ 5040021 w 12192000"/>
              <a:gd name="connsiteY129" fmla="*/ 5050052 h 5096785"/>
              <a:gd name="connsiteX130" fmla="*/ 5025913 w 12192000"/>
              <a:gd name="connsiteY130" fmla="*/ 5046535 h 5096785"/>
              <a:gd name="connsiteX131" fmla="*/ 4998218 w 12192000"/>
              <a:gd name="connsiteY131" fmla="*/ 5048065 h 5096785"/>
              <a:gd name="connsiteX132" fmla="*/ 4991008 w 12192000"/>
              <a:gd name="connsiteY132" fmla="*/ 5050439 h 5096785"/>
              <a:gd name="connsiteX133" fmla="*/ 4963503 w 12192000"/>
              <a:gd name="connsiteY133" fmla="*/ 5047575 h 5096785"/>
              <a:gd name="connsiteX134" fmla="*/ 4921053 w 12192000"/>
              <a:gd name="connsiteY134" fmla="*/ 5048925 h 5096785"/>
              <a:gd name="connsiteX135" fmla="*/ 4873420 w 12192000"/>
              <a:gd name="connsiteY135" fmla="*/ 5054929 h 5096785"/>
              <a:gd name="connsiteX136" fmla="*/ 4858825 w 12192000"/>
              <a:gd name="connsiteY136" fmla="*/ 5051329 h 5096785"/>
              <a:gd name="connsiteX137" fmla="*/ 4769340 w 12192000"/>
              <a:gd name="connsiteY137" fmla="*/ 5053090 h 5096785"/>
              <a:gd name="connsiteX138" fmla="*/ 4744152 w 12192000"/>
              <a:gd name="connsiteY138" fmla="*/ 5053391 h 5096785"/>
              <a:gd name="connsiteX139" fmla="*/ 4723556 w 12192000"/>
              <a:gd name="connsiteY139" fmla="*/ 5059633 h 5096785"/>
              <a:gd name="connsiteX140" fmla="*/ 4719699 w 12192000"/>
              <a:gd name="connsiteY140" fmla="*/ 5066298 h 5096785"/>
              <a:gd name="connsiteX141" fmla="*/ 4706016 w 12192000"/>
              <a:gd name="connsiteY141" fmla="*/ 5067422 h 5096785"/>
              <a:gd name="connsiteX142" fmla="*/ 4702593 w 12192000"/>
              <a:gd name="connsiteY142" fmla="*/ 5068973 h 5096785"/>
              <a:gd name="connsiteX143" fmla="*/ 4682766 w 12192000"/>
              <a:gd name="connsiteY143" fmla="*/ 5076609 h 5096785"/>
              <a:gd name="connsiteX144" fmla="*/ 4634960 w 12192000"/>
              <a:gd name="connsiteY144" fmla="*/ 5061852 h 5096785"/>
              <a:gd name="connsiteX145" fmla="*/ 4580645 w 12192000"/>
              <a:gd name="connsiteY145" fmla="*/ 5069246 h 5096785"/>
              <a:gd name="connsiteX146" fmla="*/ 4368005 w 12192000"/>
              <a:gd name="connsiteY146" fmla="*/ 5057426 h 5096785"/>
              <a:gd name="connsiteX147" fmla="*/ 4339489 w 12192000"/>
              <a:gd name="connsiteY147" fmla="*/ 5080858 h 5096785"/>
              <a:gd name="connsiteX148" fmla="*/ 4253895 w 12192000"/>
              <a:gd name="connsiteY148" fmla="*/ 5085008 h 5096785"/>
              <a:gd name="connsiteX149" fmla="*/ 4117780 w 12192000"/>
              <a:gd name="connsiteY149" fmla="*/ 5045175 h 5096785"/>
              <a:gd name="connsiteX150" fmla="*/ 3960074 w 12192000"/>
              <a:gd name="connsiteY150" fmla="*/ 5050708 h 5096785"/>
              <a:gd name="connsiteX151" fmla="*/ 3947260 w 12192000"/>
              <a:gd name="connsiteY151" fmla="*/ 5041167 h 5096785"/>
              <a:gd name="connsiteX152" fmla="*/ 3931969 w 12192000"/>
              <a:gd name="connsiteY152" fmla="*/ 5035902 h 5096785"/>
              <a:gd name="connsiteX153" fmla="*/ 3929836 w 12192000"/>
              <a:gd name="connsiteY153" fmla="*/ 5036901 h 5096785"/>
              <a:gd name="connsiteX154" fmla="*/ 3911296 w 12192000"/>
              <a:gd name="connsiteY154" fmla="*/ 5035663 h 5096785"/>
              <a:gd name="connsiteX155" fmla="*/ 3907746 w 12192000"/>
              <a:gd name="connsiteY155" fmla="*/ 5032107 h 5096785"/>
              <a:gd name="connsiteX156" fmla="*/ 3895182 w 12192000"/>
              <a:gd name="connsiteY156" fmla="*/ 5030229 h 5096785"/>
              <a:gd name="connsiteX157" fmla="*/ 3870866 w 12192000"/>
              <a:gd name="connsiteY157" fmla="*/ 5023753 h 5096785"/>
              <a:gd name="connsiteX158" fmla="*/ 3865913 w 12192000"/>
              <a:gd name="connsiteY158" fmla="*/ 5025143 h 5096785"/>
              <a:gd name="connsiteX159" fmla="*/ 3828606 w 12192000"/>
              <a:gd name="connsiteY159" fmla="*/ 5019426 h 5096785"/>
              <a:gd name="connsiteX160" fmla="*/ 3827901 w 12192000"/>
              <a:gd name="connsiteY160" fmla="*/ 5020583 h 5096785"/>
              <a:gd name="connsiteX161" fmla="*/ 3816543 w 12192000"/>
              <a:gd name="connsiteY161" fmla="*/ 5024366 h 5096785"/>
              <a:gd name="connsiteX162" fmla="*/ 3795278 w 12192000"/>
              <a:gd name="connsiteY162" fmla="*/ 5028779 h 5096785"/>
              <a:gd name="connsiteX163" fmla="*/ 3743858 w 12192000"/>
              <a:gd name="connsiteY163" fmla="*/ 5054237 h 5096785"/>
              <a:gd name="connsiteX164" fmla="*/ 3704945 w 12192000"/>
              <a:gd name="connsiteY164" fmla="*/ 5048413 h 5096785"/>
              <a:gd name="connsiteX165" fmla="*/ 3696992 w 12192000"/>
              <a:gd name="connsiteY165" fmla="*/ 5047914 h 5096785"/>
              <a:gd name="connsiteX166" fmla="*/ 3696780 w 12192000"/>
              <a:gd name="connsiteY166" fmla="*/ 5048181 h 5096785"/>
              <a:gd name="connsiteX167" fmla="*/ 3688290 w 12192000"/>
              <a:gd name="connsiteY167" fmla="*/ 5048204 h 5096785"/>
              <a:gd name="connsiteX168" fmla="*/ 3682486 w 12192000"/>
              <a:gd name="connsiteY168" fmla="*/ 5047000 h 5096785"/>
              <a:gd name="connsiteX169" fmla="*/ 3667056 w 12192000"/>
              <a:gd name="connsiteY169" fmla="*/ 5046030 h 5096785"/>
              <a:gd name="connsiteX170" fmla="*/ 3661403 w 12192000"/>
              <a:gd name="connsiteY170" fmla="*/ 5047537 h 5096785"/>
              <a:gd name="connsiteX171" fmla="*/ 3658673 w 12192000"/>
              <a:gd name="connsiteY171" fmla="*/ 5050790 h 5096785"/>
              <a:gd name="connsiteX172" fmla="*/ 3657333 w 12192000"/>
              <a:gd name="connsiteY172" fmla="*/ 5050325 h 5096785"/>
              <a:gd name="connsiteX173" fmla="*/ 3626778 w 12192000"/>
              <a:gd name="connsiteY173" fmla="*/ 5057882 h 5096785"/>
              <a:gd name="connsiteX174" fmla="*/ 3560067 w 12192000"/>
              <a:gd name="connsiteY174" fmla="*/ 5064266 h 5096785"/>
              <a:gd name="connsiteX175" fmla="*/ 3522641 w 12192000"/>
              <a:gd name="connsiteY175" fmla="*/ 5063654 h 5096785"/>
              <a:gd name="connsiteX176" fmla="*/ 3419275 w 12192000"/>
              <a:gd name="connsiteY176" fmla="*/ 5066646 h 5096785"/>
              <a:gd name="connsiteX177" fmla="*/ 3314869 w 12192000"/>
              <a:gd name="connsiteY177" fmla="*/ 5073197 h 5096785"/>
              <a:gd name="connsiteX178" fmla="*/ 3259088 w 12192000"/>
              <a:gd name="connsiteY178" fmla="*/ 5096363 h 5096785"/>
              <a:gd name="connsiteX179" fmla="*/ 3253104 w 12192000"/>
              <a:gd name="connsiteY179" fmla="*/ 5096785 h 5096785"/>
              <a:gd name="connsiteX180" fmla="*/ 3238751 w 12192000"/>
              <a:gd name="connsiteY180" fmla="*/ 5092996 h 5096785"/>
              <a:gd name="connsiteX181" fmla="*/ 3233681 w 12192000"/>
              <a:gd name="connsiteY181" fmla="*/ 5090758 h 5096785"/>
              <a:gd name="connsiteX182" fmla="*/ 3225562 w 12192000"/>
              <a:gd name="connsiteY182" fmla="*/ 5089215 h 5096785"/>
              <a:gd name="connsiteX183" fmla="*/ 3225260 w 12192000"/>
              <a:gd name="connsiteY183" fmla="*/ 5089437 h 5096785"/>
              <a:gd name="connsiteX184" fmla="*/ 3217859 w 12192000"/>
              <a:gd name="connsiteY184" fmla="*/ 5087484 h 5096785"/>
              <a:gd name="connsiteX185" fmla="*/ 3182980 w 12192000"/>
              <a:gd name="connsiteY185" fmla="*/ 5074650 h 5096785"/>
              <a:gd name="connsiteX186" fmla="*/ 3123938 w 12192000"/>
              <a:gd name="connsiteY186" fmla="*/ 5089912 h 5096785"/>
              <a:gd name="connsiteX187" fmla="*/ 3101912 w 12192000"/>
              <a:gd name="connsiteY187" fmla="*/ 5090281 h 5096785"/>
              <a:gd name="connsiteX188" fmla="*/ 3089591 w 12192000"/>
              <a:gd name="connsiteY188" fmla="*/ 5091865 h 5096785"/>
              <a:gd name="connsiteX189" fmla="*/ 3088465 w 12192000"/>
              <a:gd name="connsiteY189" fmla="*/ 5092858 h 5096785"/>
              <a:gd name="connsiteX190" fmla="*/ 3055081 w 12192000"/>
              <a:gd name="connsiteY190" fmla="*/ 5080424 h 5096785"/>
              <a:gd name="connsiteX191" fmla="*/ 3049807 w 12192000"/>
              <a:gd name="connsiteY191" fmla="*/ 5080860 h 5096785"/>
              <a:gd name="connsiteX192" fmla="*/ 3029122 w 12192000"/>
              <a:gd name="connsiteY192" fmla="*/ 5070085 h 5096785"/>
              <a:gd name="connsiteX193" fmla="*/ 3017862 w 12192000"/>
              <a:gd name="connsiteY193" fmla="*/ 5065942 h 5096785"/>
              <a:gd name="connsiteX194" fmla="*/ 3015868 w 12192000"/>
              <a:gd name="connsiteY194" fmla="*/ 5061832 h 5096785"/>
              <a:gd name="connsiteX195" fmla="*/ 2998644 w 12192000"/>
              <a:gd name="connsiteY195" fmla="*/ 5057210 h 5096785"/>
              <a:gd name="connsiteX196" fmla="*/ 2996219 w 12192000"/>
              <a:gd name="connsiteY196" fmla="*/ 5057788 h 5096785"/>
              <a:gd name="connsiteX197" fmla="*/ 2983676 w 12192000"/>
              <a:gd name="connsiteY197" fmla="*/ 5049852 h 5096785"/>
              <a:gd name="connsiteX198" fmla="*/ 2975170 w 12192000"/>
              <a:gd name="connsiteY198" fmla="*/ 5038214 h 5096785"/>
              <a:gd name="connsiteX199" fmla="*/ 2822441 w 12192000"/>
              <a:gd name="connsiteY199" fmla="*/ 5014517 h 5096785"/>
              <a:gd name="connsiteX200" fmla="*/ 2624713 w 12192000"/>
              <a:gd name="connsiteY200" fmla="*/ 4938959 h 5096785"/>
              <a:gd name="connsiteX201" fmla="*/ 2532669 w 12192000"/>
              <a:gd name="connsiteY201" fmla="*/ 4940573 h 5096785"/>
              <a:gd name="connsiteX202" fmla="*/ 2389931 w 12192000"/>
              <a:gd name="connsiteY202" fmla="*/ 4905785 h 5096785"/>
              <a:gd name="connsiteX203" fmla="*/ 2335186 w 12192000"/>
              <a:gd name="connsiteY203" fmla="*/ 4902957 h 5096785"/>
              <a:gd name="connsiteX204" fmla="*/ 2295307 w 12192000"/>
              <a:gd name="connsiteY204" fmla="*/ 4879800 h 5096785"/>
              <a:gd name="connsiteX205" fmla="*/ 2273393 w 12192000"/>
              <a:gd name="connsiteY205" fmla="*/ 4883565 h 5096785"/>
              <a:gd name="connsiteX206" fmla="*/ 2269523 w 12192000"/>
              <a:gd name="connsiteY206" fmla="*/ 4884442 h 5096785"/>
              <a:gd name="connsiteX207" fmla="*/ 2256015 w 12192000"/>
              <a:gd name="connsiteY207" fmla="*/ 4883014 h 5096785"/>
              <a:gd name="connsiteX208" fmla="*/ 2249731 w 12192000"/>
              <a:gd name="connsiteY208" fmla="*/ 4888778 h 5096785"/>
              <a:gd name="connsiteX209" fmla="*/ 2227629 w 12192000"/>
              <a:gd name="connsiteY209" fmla="*/ 4891047 h 5096785"/>
              <a:gd name="connsiteX210" fmla="*/ 2203460 w 12192000"/>
              <a:gd name="connsiteY210" fmla="*/ 4886696 h 5096785"/>
              <a:gd name="connsiteX211" fmla="*/ 2091528 w 12192000"/>
              <a:gd name="connsiteY211" fmla="*/ 4859155 h 5096785"/>
              <a:gd name="connsiteX212" fmla="*/ 2022901 w 12192000"/>
              <a:gd name="connsiteY212" fmla="*/ 4846594 h 5096785"/>
              <a:gd name="connsiteX213" fmla="*/ 1994227 w 12192000"/>
              <a:gd name="connsiteY213" fmla="*/ 4847973 h 5096785"/>
              <a:gd name="connsiteX214" fmla="*/ 1955936 w 12192000"/>
              <a:gd name="connsiteY214" fmla="*/ 4845765 h 5096785"/>
              <a:gd name="connsiteX215" fmla="*/ 1741924 w 12192000"/>
              <a:gd name="connsiteY215" fmla="*/ 4808054 h 5096785"/>
              <a:gd name="connsiteX216" fmla="*/ 1734410 w 12192000"/>
              <a:gd name="connsiteY216" fmla="*/ 4811675 h 5096785"/>
              <a:gd name="connsiteX217" fmla="*/ 1691423 w 12192000"/>
              <a:gd name="connsiteY217" fmla="*/ 4802777 h 5096785"/>
              <a:gd name="connsiteX218" fmla="*/ 1554504 w 12192000"/>
              <a:gd name="connsiteY218" fmla="*/ 4739985 h 5096785"/>
              <a:gd name="connsiteX219" fmla="*/ 1470119 w 12192000"/>
              <a:gd name="connsiteY219" fmla="*/ 4723470 h 5096785"/>
              <a:gd name="connsiteX220" fmla="*/ 1437967 w 12192000"/>
              <a:gd name="connsiteY220" fmla="*/ 4722710 h 5096785"/>
              <a:gd name="connsiteX221" fmla="*/ 1384234 w 12192000"/>
              <a:gd name="connsiteY221" fmla="*/ 4721117 h 5096785"/>
              <a:gd name="connsiteX222" fmla="*/ 1338647 w 12192000"/>
              <a:gd name="connsiteY222" fmla="*/ 4732483 h 5096785"/>
              <a:gd name="connsiteX223" fmla="*/ 1295869 w 12192000"/>
              <a:gd name="connsiteY223" fmla="*/ 4726175 h 5096785"/>
              <a:gd name="connsiteX224" fmla="*/ 1292949 w 12192000"/>
              <a:gd name="connsiteY224" fmla="*/ 4708469 h 5096785"/>
              <a:gd name="connsiteX225" fmla="*/ 1244908 w 12192000"/>
              <a:gd name="connsiteY225" fmla="*/ 4706993 h 5096785"/>
              <a:gd name="connsiteX226" fmla="*/ 1171266 w 12192000"/>
              <a:gd name="connsiteY226" fmla="*/ 4706535 h 5096785"/>
              <a:gd name="connsiteX227" fmla="*/ 1160868 w 12192000"/>
              <a:gd name="connsiteY227" fmla="*/ 4701936 h 5096785"/>
              <a:gd name="connsiteX228" fmla="*/ 1147599 w 12192000"/>
              <a:gd name="connsiteY228" fmla="*/ 4714833 h 5096785"/>
              <a:gd name="connsiteX229" fmla="*/ 1119603 w 12192000"/>
              <a:gd name="connsiteY229" fmla="*/ 4721303 h 5096785"/>
              <a:gd name="connsiteX230" fmla="*/ 997851 w 12192000"/>
              <a:gd name="connsiteY230" fmla="*/ 4722336 h 5096785"/>
              <a:gd name="connsiteX231" fmla="*/ 976455 w 12192000"/>
              <a:gd name="connsiteY231" fmla="*/ 4726407 h 5096785"/>
              <a:gd name="connsiteX232" fmla="*/ 949939 w 12192000"/>
              <a:gd name="connsiteY232" fmla="*/ 4719699 h 5096785"/>
              <a:gd name="connsiteX233" fmla="*/ 894148 w 12192000"/>
              <a:gd name="connsiteY233" fmla="*/ 4710406 h 5096785"/>
              <a:gd name="connsiteX234" fmla="*/ 857990 w 12192000"/>
              <a:gd name="connsiteY234" fmla="*/ 4696844 h 5096785"/>
              <a:gd name="connsiteX235" fmla="*/ 848649 w 12192000"/>
              <a:gd name="connsiteY235" fmla="*/ 4704021 h 5096785"/>
              <a:gd name="connsiteX236" fmla="*/ 826436 w 12192000"/>
              <a:gd name="connsiteY236" fmla="*/ 4707421 h 5096785"/>
              <a:gd name="connsiteX237" fmla="*/ 733052 w 12192000"/>
              <a:gd name="connsiteY237" fmla="*/ 4701884 h 5096785"/>
              <a:gd name="connsiteX238" fmla="*/ 716185 w 12192000"/>
              <a:gd name="connsiteY238" fmla="*/ 4703827 h 5096785"/>
              <a:gd name="connsiteX239" fmla="*/ 696663 w 12192000"/>
              <a:gd name="connsiteY239" fmla="*/ 4697420 h 5096785"/>
              <a:gd name="connsiteX240" fmla="*/ 582722 w 12192000"/>
              <a:gd name="connsiteY240" fmla="*/ 4658637 h 5096785"/>
              <a:gd name="connsiteX241" fmla="*/ 581118 w 12192000"/>
              <a:gd name="connsiteY241" fmla="*/ 4654120 h 5096785"/>
              <a:gd name="connsiteX242" fmla="*/ 546453 w 12192000"/>
              <a:gd name="connsiteY242" fmla="*/ 4652542 h 5096785"/>
              <a:gd name="connsiteX243" fmla="*/ 536773 w 12192000"/>
              <a:gd name="connsiteY243" fmla="*/ 4644609 h 5096785"/>
              <a:gd name="connsiteX244" fmla="*/ 518899 w 12192000"/>
              <a:gd name="connsiteY244" fmla="*/ 4642839 h 5096785"/>
              <a:gd name="connsiteX245" fmla="*/ 388896 w 12192000"/>
              <a:gd name="connsiteY245" fmla="*/ 4619173 h 5096785"/>
              <a:gd name="connsiteX246" fmla="*/ 366479 w 12192000"/>
              <a:gd name="connsiteY246" fmla="*/ 4618896 h 5096785"/>
              <a:gd name="connsiteX247" fmla="*/ 342781 w 12192000"/>
              <a:gd name="connsiteY247" fmla="*/ 4601239 h 5096785"/>
              <a:gd name="connsiteX248" fmla="*/ 255925 w 12192000"/>
              <a:gd name="connsiteY248" fmla="*/ 4598685 h 5096785"/>
              <a:gd name="connsiteX249" fmla="*/ 226919 w 12192000"/>
              <a:gd name="connsiteY249" fmla="*/ 4598460 h 5096785"/>
              <a:gd name="connsiteX250" fmla="*/ 213925 w 12192000"/>
              <a:gd name="connsiteY250" fmla="*/ 4597783 h 5096785"/>
              <a:gd name="connsiteX251" fmla="*/ 215196 w 12192000"/>
              <a:gd name="connsiteY251" fmla="*/ 4588576 h 5096785"/>
              <a:gd name="connsiteX252" fmla="*/ 180214 w 12192000"/>
              <a:gd name="connsiteY252" fmla="*/ 4583701 h 5096785"/>
              <a:gd name="connsiteX253" fmla="*/ 83203 w 12192000"/>
              <a:gd name="connsiteY253" fmla="*/ 4531664 h 5096785"/>
              <a:gd name="connsiteX254" fmla="*/ 4106 w 12192000"/>
              <a:gd name="connsiteY254" fmla="*/ 4517202 h 5096785"/>
              <a:gd name="connsiteX255" fmla="*/ 0 w 12192000"/>
              <a:gd name="connsiteY255" fmla="*/ 4516084 h 5096785"/>
              <a:gd name="connsiteX256" fmla="*/ 0 w 12192000"/>
              <a:gd name="connsiteY256"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452621 w 12192000"/>
              <a:gd name="connsiteY88" fmla="*/ 4694822 h 5096785"/>
              <a:gd name="connsiteX89" fmla="*/ 6434329 w 12192000"/>
              <a:gd name="connsiteY89" fmla="*/ 4704111 h 5096785"/>
              <a:gd name="connsiteX90" fmla="*/ 6425215 w 12192000"/>
              <a:gd name="connsiteY90" fmla="*/ 4710396 h 5096785"/>
              <a:gd name="connsiteX91" fmla="*/ 6425070 w 12192000"/>
              <a:gd name="connsiteY91" fmla="*/ 4711644 h 5096785"/>
              <a:gd name="connsiteX92" fmla="*/ 6386800 w 12192000"/>
              <a:gd name="connsiteY92" fmla="*/ 4715431 h 5096785"/>
              <a:gd name="connsiteX93" fmla="*/ 6382703 w 12192000"/>
              <a:gd name="connsiteY93" fmla="*/ 4717930 h 5096785"/>
              <a:gd name="connsiteX94" fmla="*/ 6356495 w 12192000"/>
              <a:gd name="connsiteY94" fmla="*/ 4717843 h 5096785"/>
              <a:gd name="connsiteX95" fmla="*/ 6343628 w 12192000"/>
              <a:gd name="connsiteY95" fmla="*/ 4719161 h 5096785"/>
              <a:gd name="connsiteX96" fmla="*/ 6338605 w 12192000"/>
              <a:gd name="connsiteY96" fmla="*/ 4716723 h 5096785"/>
              <a:gd name="connsiteX97" fmla="*/ 6320318 w 12192000"/>
              <a:gd name="connsiteY97" fmla="*/ 4720095 h 5096785"/>
              <a:gd name="connsiteX98" fmla="*/ 6318742 w 12192000"/>
              <a:gd name="connsiteY98" fmla="*/ 4721541 h 5096785"/>
              <a:gd name="connsiteX99" fmla="*/ 6301708 w 12192000"/>
              <a:gd name="connsiteY99" fmla="*/ 4720380 h 5096785"/>
              <a:gd name="connsiteX100" fmla="*/ 6285082 w 12192000"/>
              <a:gd name="connsiteY100" fmla="*/ 4714639 h 5096785"/>
              <a:gd name="connsiteX101" fmla="*/ 6136936 w 12192000"/>
              <a:gd name="connsiteY101" fmla="*/ 4758246 h 5096785"/>
              <a:gd name="connsiteX102" fmla="*/ 5988578 w 12192000"/>
              <a:gd name="connsiteY102" fmla="*/ 4754427 h 5096785"/>
              <a:gd name="connsiteX103" fmla="*/ 5908701 w 12192000"/>
              <a:gd name="connsiteY103" fmla="*/ 4779160 h 5096785"/>
              <a:gd name="connsiteX104" fmla="*/ 5892219 w 12192000"/>
              <a:gd name="connsiteY104" fmla="*/ 4807892 h 5096785"/>
              <a:gd name="connsiteX105" fmla="*/ 5683612 w 12192000"/>
              <a:gd name="connsiteY105" fmla="*/ 4848770 h 5096785"/>
              <a:gd name="connsiteX106" fmla="*/ 5635111 w 12192000"/>
              <a:gd name="connsiteY106" fmla="*/ 4868888 h 5096785"/>
              <a:gd name="connsiteX107" fmla="*/ 5582652 w 12192000"/>
              <a:gd name="connsiteY107" fmla="*/ 4866836 h 5096785"/>
              <a:gd name="connsiteX108" fmla="*/ 5567213 w 12192000"/>
              <a:gd name="connsiteY108" fmla="*/ 4878769 h 5096785"/>
              <a:gd name="connsiteX109" fmla="*/ 5564659 w 12192000"/>
              <a:gd name="connsiteY109" fmla="*/ 4881042 h 5096785"/>
              <a:gd name="connsiteX110" fmla="*/ 5552102 w 12192000"/>
              <a:gd name="connsiteY110" fmla="*/ 4885426 h 5096785"/>
              <a:gd name="connsiteX111" fmla="*/ 5551475 w 12192000"/>
              <a:gd name="connsiteY111" fmla="*/ 4892560 h 5096785"/>
              <a:gd name="connsiteX112" fmla="*/ 5534664 w 12192000"/>
              <a:gd name="connsiteY112" fmla="*/ 4903385 h 5096785"/>
              <a:gd name="connsiteX113" fmla="*/ 5510737 w 12192000"/>
              <a:gd name="connsiteY113" fmla="*/ 4909807 h 5096785"/>
              <a:gd name="connsiteX114" fmla="*/ 5393901 w 12192000"/>
              <a:gd name="connsiteY114" fmla="*/ 4933709 h 5096785"/>
              <a:gd name="connsiteX115" fmla="*/ 5325782 w 12192000"/>
              <a:gd name="connsiteY115" fmla="*/ 4951789 h 5096785"/>
              <a:gd name="connsiteX116" fmla="*/ 5302703 w 12192000"/>
              <a:gd name="connsiteY116" fmla="*/ 4964590 h 5096785"/>
              <a:gd name="connsiteX117" fmla="*/ 5268591 w 12192000"/>
              <a:gd name="connsiteY117" fmla="*/ 4978479 h 5096785"/>
              <a:gd name="connsiteX118" fmla="*/ 5210559 w 12192000"/>
              <a:gd name="connsiteY118" fmla="*/ 5007585 h 5096785"/>
              <a:gd name="connsiteX119" fmla="*/ 5177597 w 12192000"/>
              <a:gd name="connsiteY119" fmla="*/ 5015926 h 5096785"/>
              <a:gd name="connsiteX120" fmla="*/ 5160569 w 12192000"/>
              <a:gd name="connsiteY120" fmla="*/ 5025681 h 5096785"/>
              <a:gd name="connsiteX121" fmla="*/ 5152748 w 12192000"/>
              <a:gd name="connsiteY121" fmla="*/ 5026569 h 5096785"/>
              <a:gd name="connsiteX122" fmla="*/ 5127678 w 12192000"/>
              <a:gd name="connsiteY122" fmla="*/ 5032947 h 5096785"/>
              <a:gd name="connsiteX123" fmla="*/ 5113147 w 12192000"/>
              <a:gd name="connsiteY123" fmla="*/ 5035818 h 5096785"/>
              <a:gd name="connsiteX124" fmla="*/ 5107301 w 12192000"/>
              <a:gd name="connsiteY124" fmla="*/ 5036672 h 5096785"/>
              <a:gd name="connsiteX125" fmla="*/ 5093215 w 12192000"/>
              <a:gd name="connsiteY125" fmla="*/ 5032880 h 5096785"/>
              <a:gd name="connsiteX126" fmla="*/ 5077058 w 12192000"/>
              <a:gd name="connsiteY126" fmla="*/ 5038681 h 5096785"/>
              <a:gd name="connsiteX127" fmla="*/ 5057349 w 12192000"/>
              <a:gd name="connsiteY127" fmla="*/ 5036015 h 5096785"/>
              <a:gd name="connsiteX128" fmla="*/ 5053945 w 12192000"/>
              <a:gd name="connsiteY128" fmla="*/ 5041952 h 5096785"/>
              <a:gd name="connsiteX129" fmla="*/ 5040021 w 12192000"/>
              <a:gd name="connsiteY129" fmla="*/ 5050052 h 5096785"/>
              <a:gd name="connsiteX130" fmla="*/ 5025913 w 12192000"/>
              <a:gd name="connsiteY130" fmla="*/ 5046535 h 5096785"/>
              <a:gd name="connsiteX131" fmla="*/ 4998218 w 12192000"/>
              <a:gd name="connsiteY131" fmla="*/ 5048065 h 5096785"/>
              <a:gd name="connsiteX132" fmla="*/ 4991008 w 12192000"/>
              <a:gd name="connsiteY132" fmla="*/ 5050439 h 5096785"/>
              <a:gd name="connsiteX133" fmla="*/ 4963503 w 12192000"/>
              <a:gd name="connsiteY133" fmla="*/ 5047575 h 5096785"/>
              <a:gd name="connsiteX134" fmla="*/ 4921053 w 12192000"/>
              <a:gd name="connsiteY134" fmla="*/ 5048925 h 5096785"/>
              <a:gd name="connsiteX135" fmla="*/ 4873420 w 12192000"/>
              <a:gd name="connsiteY135" fmla="*/ 5054929 h 5096785"/>
              <a:gd name="connsiteX136" fmla="*/ 4858825 w 12192000"/>
              <a:gd name="connsiteY136" fmla="*/ 5051329 h 5096785"/>
              <a:gd name="connsiteX137" fmla="*/ 4769340 w 12192000"/>
              <a:gd name="connsiteY137" fmla="*/ 5053090 h 5096785"/>
              <a:gd name="connsiteX138" fmla="*/ 4744152 w 12192000"/>
              <a:gd name="connsiteY138" fmla="*/ 5053391 h 5096785"/>
              <a:gd name="connsiteX139" fmla="*/ 4723556 w 12192000"/>
              <a:gd name="connsiteY139" fmla="*/ 5059633 h 5096785"/>
              <a:gd name="connsiteX140" fmla="*/ 4719699 w 12192000"/>
              <a:gd name="connsiteY140" fmla="*/ 5066298 h 5096785"/>
              <a:gd name="connsiteX141" fmla="*/ 4706016 w 12192000"/>
              <a:gd name="connsiteY141" fmla="*/ 5067422 h 5096785"/>
              <a:gd name="connsiteX142" fmla="*/ 4702593 w 12192000"/>
              <a:gd name="connsiteY142" fmla="*/ 5068973 h 5096785"/>
              <a:gd name="connsiteX143" fmla="*/ 4682766 w 12192000"/>
              <a:gd name="connsiteY143" fmla="*/ 5076609 h 5096785"/>
              <a:gd name="connsiteX144" fmla="*/ 4634960 w 12192000"/>
              <a:gd name="connsiteY144" fmla="*/ 5061852 h 5096785"/>
              <a:gd name="connsiteX145" fmla="*/ 4580645 w 12192000"/>
              <a:gd name="connsiteY145" fmla="*/ 5069246 h 5096785"/>
              <a:gd name="connsiteX146" fmla="*/ 4368005 w 12192000"/>
              <a:gd name="connsiteY146" fmla="*/ 5057426 h 5096785"/>
              <a:gd name="connsiteX147" fmla="*/ 4339489 w 12192000"/>
              <a:gd name="connsiteY147" fmla="*/ 5080858 h 5096785"/>
              <a:gd name="connsiteX148" fmla="*/ 4253895 w 12192000"/>
              <a:gd name="connsiteY148" fmla="*/ 5085008 h 5096785"/>
              <a:gd name="connsiteX149" fmla="*/ 4117780 w 12192000"/>
              <a:gd name="connsiteY149" fmla="*/ 5045175 h 5096785"/>
              <a:gd name="connsiteX150" fmla="*/ 3960074 w 12192000"/>
              <a:gd name="connsiteY150" fmla="*/ 5050708 h 5096785"/>
              <a:gd name="connsiteX151" fmla="*/ 3947260 w 12192000"/>
              <a:gd name="connsiteY151" fmla="*/ 5041167 h 5096785"/>
              <a:gd name="connsiteX152" fmla="*/ 3931969 w 12192000"/>
              <a:gd name="connsiteY152" fmla="*/ 5035902 h 5096785"/>
              <a:gd name="connsiteX153" fmla="*/ 3929836 w 12192000"/>
              <a:gd name="connsiteY153" fmla="*/ 5036901 h 5096785"/>
              <a:gd name="connsiteX154" fmla="*/ 3911296 w 12192000"/>
              <a:gd name="connsiteY154" fmla="*/ 5035663 h 5096785"/>
              <a:gd name="connsiteX155" fmla="*/ 3907746 w 12192000"/>
              <a:gd name="connsiteY155" fmla="*/ 5032107 h 5096785"/>
              <a:gd name="connsiteX156" fmla="*/ 3895182 w 12192000"/>
              <a:gd name="connsiteY156" fmla="*/ 5030229 h 5096785"/>
              <a:gd name="connsiteX157" fmla="*/ 3870866 w 12192000"/>
              <a:gd name="connsiteY157" fmla="*/ 5023753 h 5096785"/>
              <a:gd name="connsiteX158" fmla="*/ 3865913 w 12192000"/>
              <a:gd name="connsiteY158" fmla="*/ 5025143 h 5096785"/>
              <a:gd name="connsiteX159" fmla="*/ 3828606 w 12192000"/>
              <a:gd name="connsiteY159" fmla="*/ 5019426 h 5096785"/>
              <a:gd name="connsiteX160" fmla="*/ 3827901 w 12192000"/>
              <a:gd name="connsiteY160" fmla="*/ 5020583 h 5096785"/>
              <a:gd name="connsiteX161" fmla="*/ 3816543 w 12192000"/>
              <a:gd name="connsiteY161" fmla="*/ 5024366 h 5096785"/>
              <a:gd name="connsiteX162" fmla="*/ 3795278 w 12192000"/>
              <a:gd name="connsiteY162" fmla="*/ 5028779 h 5096785"/>
              <a:gd name="connsiteX163" fmla="*/ 3743858 w 12192000"/>
              <a:gd name="connsiteY163" fmla="*/ 5054237 h 5096785"/>
              <a:gd name="connsiteX164" fmla="*/ 3704945 w 12192000"/>
              <a:gd name="connsiteY164" fmla="*/ 5048413 h 5096785"/>
              <a:gd name="connsiteX165" fmla="*/ 3696992 w 12192000"/>
              <a:gd name="connsiteY165" fmla="*/ 5047914 h 5096785"/>
              <a:gd name="connsiteX166" fmla="*/ 3696780 w 12192000"/>
              <a:gd name="connsiteY166" fmla="*/ 5048181 h 5096785"/>
              <a:gd name="connsiteX167" fmla="*/ 3688290 w 12192000"/>
              <a:gd name="connsiteY167" fmla="*/ 5048204 h 5096785"/>
              <a:gd name="connsiteX168" fmla="*/ 3682486 w 12192000"/>
              <a:gd name="connsiteY168" fmla="*/ 5047000 h 5096785"/>
              <a:gd name="connsiteX169" fmla="*/ 3667056 w 12192000"/>
              <a:gd name="connsiteY169" fmla="*/ 5046030 h 5096785"/>
              <a:gd name="connsiteX170" fmla="*/ 3661403 w 12192000"/>
              <a:gd name="connsiteY170" fmla="*/ 5047537 h 5096785"/>
              <a:gd name="connsiteX171" fmla="*/ 3658673 w 12192000"/>
              <a:gd name="connsiteY171" fmla="*/ 5050790 h 5096785"/>
              <a:gd name="connsiteX172" fmla="*/ 3657333 w 12192000"/>
              <a:gd name="connsiteY172" fmla="*/ 5050325 h 5096785"/>
              <a:gd name="connsiteX173" fmla="*/ 3626778 w 12192000"/>
              <a:gd name="connsiteY173" fmla="*/ 5057882 h 5096785"/>
              <a:gd name="connsiteX174" fmla="*/ 3560067 w 12192000"/>
              <a:gd name="connsiteY174" fmla="*/ 5064266 h 5096785"/>
              <a:gd name="connsiteX175" fmla="*/ 3522641 w 12192000"/>
              <a:gd name="connsiteY175" fmla="*/ 5063654 h 5096785"/>
              <a:gd name="connsiteX176" fmla="*/ 3419275 w 12192000"/>
              <a:gd name="connsiteY176" fmla="*/ 5066646 h 5096785"/>
              <a:gd name="connsiteX177" fmla="*/ 3314869 w 12192000"/>
              <a:gd name="connsiteY177" fmla="*/ 5073197 h 5096785"/>
              <a:gd name="connsiteX178" fmla="*/ 3259088 w 12192000"/>
              <a:gd name="connsiteY178" fmla="*/ 5096363 h 5096785"/>
              <a:gd name="connsiteX179" fmla="*/ 3253104 w 12192000"/>
              <a:gd name="connsiteY179" fmla="*/ 5096785 h 5096785"/>
              <a:gd name="connsiteX180" fmla="*/ 3238751 w 12192000"/>
              <a:gd name="connsiteY180" fmla="*/ 5092996 h 5096785"/>
              <a:gd name="connsiteX181" fmla="*/ 3233681 w 12192000"/>
              <a:gd name="connsiteY181" fmla="*/ 5090758 h 5096785"/>
              <a:gd name="connsiteX182" fmla="*/ 3225562 w 12192000"/>
              <a:gd name="connsiteY182" fmla="*/ 5089215 h 5096785"/>
              <a:gd name="connsiteX183" fmla="*/ 3225260 w 12192000"/>
              <a:gd name="connsiteY183" fmla="*/ 5089437 h 5096785"/>
              <a:gd name="connsiteX184" fmla="*/ 3217859 w 12192000"/>
              <a:gd name="connsiteY184" fmla="*/ 5087484 h 5096785"/>
              <a:gd name="connsiteX185" fmla="*/ 3182980 w 12192000"/>
              <a:gd name="connsiteY185" fmla="*/ 5074650 h 5096785"/>
              <a:gd name="connsiteX186" fmla="*/ 3123938 w 12192000"/>
              <a:gd name="connsiteY186" fmla="*/ 5089912 h 5096785"/>
              <a:gd name="connsiteX187" fmla="*/ 3101912 w 12192000"/>
              <a:gd name="connsiteY187" fmla="*/ 5090281 h 5096785"/>
              <a:gd name="connsiteX188" fmla="*/ 3089591 w 12192000"/>
              <a:gd name="connsiteY188" fmla="*/ 5091865 h 5096785"/>
              <a:gd name="connsiteX189" fmla="*/ 3088465 w 12192000"/>
              <a:gd name="connsiteY189" fmla="*/ 5092858 h 5096785"/>
              <a:gd name="connsiteX190" fmla="*/ 3055081 w 12192000"/>
              <a:gd name="connsiteY190" fmla="*/ 5080424 h 5096785"/>
              <a:gd name="connsiteX191" fmla="*/ 3049807 w 12192000"/>
              <a:gd name="connsiteY191" fmla="*/ 5080860 h 5096785"/>
              <a:gd name="connsiteX192" fmla="*/ 3029122 w 12192000"/>
              <a:gd name="connsiteY192" fmla="*/ 5070085 h 5096785"/>
              <a:gd name="connsiteX193" fmla="*/ 3017862 w 12192000"/>
              <a:gd name="connsiteY193" fmla="*/ 5065942 h 5096785"/>
              <a:gd name="connsiteX194" fmla="*/ 3015868 w 12192000"/>
              <a:gd name="connsiteY194" fmla="*/ 5061832 h 5096785"/>
              <a:gd name="connsiteX195" fmla="*/ 2998644 w 12192000"/>
              <a:gd name="connsiteY195" fmla="*/ 5057210 h 5096785"/>
              <a:gd name="connsiteX196" fmla="*/ 2996219 w 12192000"/>
              <a:gd name="connsiteY196" fmla="*/ 5057788 h 5096785"/>
              <a:gd name="connsiteX197" fmla="*/ 2983676 w 12192000"/>
              <a:gd name="connsiteY197" fmla="*/ 5049852 h 5096785"/>
              <a:gd name="connsiteX198" fmla="*/ 2975170 w 12192000"/>
              <a:gd name="connsiteY198" fmla="*/ 5038214 h 5096785"/>
              <a:gd name="connsiteX199" fmla="*/ 2822441 w 12192000"/>
              <a:gd name="connsiteY199" fmla="*/ 5014517 h 5096785"/>
              <a:gd name="connsiteX200" fmla="*/ 2532669 w 12192000"/>
              <a:gd name="connsiteY200" fmla="*/ 4940573 h 5096785"/>
              <a:gd name="connsiteX201" fmla="*/ 2389931 w 12192000"/>
              <a:gd name="connsiteY201" fmla="*/ 4905785 h 5096785"/>
              <a:gd name="connsiteX202" fmla="*/ 2335186 w 12192000"/>
              <a:gd name="connsiteY202" fmla="*/ 4902957 h 5096785"/>
              <a:gd name="connsiteX203" fmla="*/ 2295307 w 12192000"/>
              <a:gd name="connsiteY203" fmla="*/ 4879800 h 5096785"/>
              <a:gd name="connsiteX204" fmla="*/ 2273393 w 12192000"/>
              <a:gd name="connsiteY204" fmla="*/ 4883565 h 5096785"/>
              <a:gd name="connsiteX205" fmla="*/ 2269523 w 12192000"/>
              <a:gd name="connsiteY205" fmla="*/ 4884442 h 5096785"/>
              <a:gd name="connsiteX206" fmla="*/ 2256015 w 12192000"/>
              <a:gd name="connsiteY206" fmla="*/ 4883014 h 5096785"/>
              <a:gd name="connsiteX207" fmla="*/ 2249731 w 12192000"/>
              <a:gd name="connsiteY207" fmla="*/ 4888778 h 5096785"/>
              <a:gd name="connsiteX208" fmla="*/ 2227629 w 12192000"/>
              <a:gd name="connsiteY208" fmla="*/ 4891047 h 5096785"/>
              <a:gd name="connsiteX209" fmla="*/ 2203460 w 12192000"/>
              <a:gd name="connsiteY209" fmla="*/ 4886696 h 5096785"/>
              <a:gd name="connsiteX210" fmla="*/ 2091528 w 12192000"/>
              <a:gd name="connsiteY210" fmla="*/ 4859155 h 5096785"/>
              <a:gd name="connsiteX211" fmla="*/ 2022901 w 12192000"/>
              <a:gd name="connsiteY211" fmla="*/ 4846594 h 5096785"/>
              <a:gd name="connsiteX212" fmla="*/ 1994227 w 12192000"/>
              <a:gd name="connsiteY212" fmla="*/ 4847973 h 5096785"/>
              <a:gd name="connsiteX213" fmla="*/ 1955936 w 12192000"/>
              <a:gd name="connsiteY213" fmla="*/ 4845765 h 5096785"/>
              <a:gd name="connsiteX214" fmla="*/ 1741924 w 12192000"/>
              <a:gd name="connsiteY214" fmla="*/ 4808054 h 5096785"/>
              <a:gd name="connsiteX215" fmla="*/ 1734410 w 12192000"/>
              <a:gd name="connsiteY215" fmla="*/ 4811675 h 5096785"/>
              <a:gd name="connsiteX216" fmla="*/ 1691423 w 12192000"/>
              <a:gd name="connsiteY216" fmla="*/ 4802777 h 5096785"/>
              <a:gd name="connsiteX217" fmla="*/ 1554504 w 12192000"/>
              <a:gd name="connsiteY217" fmla="*/ 4739985 h 5096785"/>
              <a:gd name="connsiteX218" fmla="*/ 1470119 w 12192000"/>
              <a:gd name="connsiteY218" fmla="*/ 4723470 h 5096785"/>
              <a:gd name="connsiteX219" fmla="*/ 1437967 w 12192000"/>
              <a:gd name="connsiteY219" fmla="*/ 4722710 h 5096785"/>
              <a:gd name="connsiteX220" fmla="*/ 1384234 w 12192000"/>
              <a:gd name="connsiteY220" fmla="*/ 4721117 h 5096785"/>
              <a:gd name="connsiteX221" fmla="*/ 1338647 w 12192000"/>
              <a:gd name="connsiteY221" fmla="*/ 4732483 h 5096785"/>
              <a:gd name="connsiteX222" fmla="*/ 1295869 w 12192000"/>
              <a:gd name="connsiteY222" fmla="*/ 4726175 h 5096785"/>
              <a:gd name="connsiteX223" fmla="*/ 1292949 w 12192000"/>
              <a:gd name="connsiteY223" fmla="*/ 4708469 h 5096785"/>
              <a:gd name="connsiteX224" fmla="*/ 1244908 w 12192000"/>
              <a:gd name="connsiteY224" fmla="*/ 4706993 h 5096785"/>
              <a:gd name="connsiteX225" fmla="*/ 1171266 w 12192000"/>
              <a:gd name="connsiteY225" fmla="*/ 4706535 h 5096785"/>
              <a:gd name="connsiteX226" fmla="*/ 1160868 w 12192000"/>
              <a:gd name="connsiteY226" fmla="*/ 4701936 h 5096785"/>
              <a:gd name="connsiteX227" fmla="*/ 1147599 w 12192000"/>
              <a:gd name="connsiteY227" fmla="*/ 4714833 h 5096785"/>
              <a:gd name="connsiteX228" fmla="*/ 1119603 w 12192000"/>
              <a:gd name="connsiteY228" fmla="*/ 4721303 h 5096785"/>
              <a:gd name="connsiteX229" fmla="*/ 997851 w 12192000"/>
              <a:gd name="connsiteY229" fmla="*/ 4722336 h 5096785"/>
              <a:gd name="connsiteX230" fmla="*/ 976455 w 12192000"/>
              <a:gd name="connsiteY230" fmla="*/ 4726407 h 5096785"/>
              <a:gd name="connsiteX231" fmla="*/ 949939 w 12192000"/>
              <a:gd name="connsiteY231" fmla="*/ 4719699 h 5096785"/>
              <a:gd name="connsiteX232" fmla="*/ 894148 w 12192000"/>
              <a:gd name="connsiteY232" fmla="*/ 4710406 h 5096785"/>
              <a:gd name="connsiteX233" fmla="*/ 857990 w 12192000"/>
              <a:gd name="connsiteY233" fmla="*/ 4696844 h 5096785"/>
              <a:gd name="connsiteX234" fmla="*/ 848649 w 12192000"/>
              <a:gd name="connsiteY234" fmla="*/ 4704021 h 5096785"/>
              <a:gd name="connsiteX235" fmla="*/ 826436 w 12192000"/>
              <a:gd name="connsiteY235" fmla="*/ 4707421 h 5096785"/>
              <a:gd name="connsiteX236" fmla="*/ 733052 w 12192000"/>
              <a:gd name="connsiteY236" fmla="*/ 4701884 h 5096785"/>
              <a:gd name="connsiteX237" fmla="*/ 716185 w 12192000"/>
              <a:gd name="connsiteY237" fmla="*/ 4703827 h 5096785"/>
              <a:gd name="connsiteX238" fmla="*/ 696663 w 12192000"/>
              <a:gd name="connsiteY238" fmla="*/ 4697420 h 5096785"/>
              <a:gd name="connsiteX239" fmla="*/ 582722 w 12192000"/>
              <a:gd name="connsiteY239" fmla="*/ 4658637 h 5096785"/>
              <a:gd name="connsiteX240" fmla="*/ 581118 w 12192000"/>
              <a:gd name="connsiteY240" fmla="*/ 4654120 h 5096785"/>
              <a:gd name="connsiteX241" fmla="*/ 546453 w 12192000"/>
              <a:gd name="connsiteY241" fmla="*/ 4652542 h 5096785"/>
              <a:gd name="connsiteX242" fmla="*/ 536773 w 12192000"/>
              <a:gd name="connsiteY242" fmla="*/ 4644609 h 5096785"/>
              <a:gd name="connsiteX243" fmla="*/ 518899 w 12192000"/>
              <a:gd name="connsiteY243" fmla="*/ 4642839 h 5096785"/>
              <a:gd name="connsiteX244" fmla="*/ 388896 w 12192000"/>
              <a:gd name="connsiteY244" fmla="*/ 4619173 h 5096785"/>
              <a:gd name="connsiteX245" fmla="*/ 366479 w 12192000"/>
              <a:gd name="connsiteY245" fmla="*/ 4618896 h 5096785"/>
              <a:gd name="connsiteX246" fmla="*/ 342781 w 12192000"/>
              <a:gd name="connsiteY246" fmla="*/ 4601239 h 5096785"/>
              <a:gd name="connsiteX247" fmla="*/ 255925 w 12192000"/>
              <a:gd name="connsiteY247" fmla="*/ 4598685 h 5096785"/>
              <a:gd name="connsiteX248" fmla="*/ 226919 w 12192000"/>
              <a:gd name="connsiteY248" fmla="*/ 4598460 h 5096785"/>
              <a:gd name="connsiteX249" fmla="*/ 213925 w 12192000"/>
              <a:gd name="connsiteY249" fmla="*/ 4597783 h 5096785"/>
              <a:gd name="connsiteX250" fmla="*/ 215196 w 12192000"/>
              <a:gd name="connsiteY250" fmla="*/ 4588576 h 5096785"/>
              <a:gd name="connsiteX251" fmla="*/ 180214 w 12192000"/>
              <a:gd name="connsiteY251" fmla="*/ 4583701 h 5096785"/>
              <a:gd name="connsiteX252" fmla="*/ 83203 w 12192000"/>
              <a:gd name="connsiteY252" fmla="*/ 4531664 h 5096785"/>
              <a:gd name="connsiteX253" fmla="*/ 4106 w 12192000"/>
              <a:gd name="connsiteY253" fmla="*/ 4517202 h 5096785"/>
              <a:gd name="connsiteX254" fmla="*/ 0 w 12192000"/>
              <a:gd name="connsiteY254" fmla="*/ 4516084 h 5096785"/>
              <a:gd name="connsiteX255" fmla="*/ 0 w 12192000"/>
              <a:gd name="connsiteY255"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452621 w 12192000"/>
              <a:gd name="connsiteY88" fmla="*/ 4694822 h 5096785"/>
              <a:gd name="connsiteX89" fmla="*/ 6434329 w 12192000"/>
              <a:gd name="connsiteY89" fmla="*/ 4704111 h 5096785"/>
              <a:gd name="connsiteX90" fmla="*/ 6425215 w 12192000"/>
              <a:gd name="connsiteY90" fmla="*/ 4710396 h 5096785"/>
              <a:gd name="connsiteX91" fmla="*/ 6425070 w 12192000"/>
              <a:gd name="connsiteY91" fmla="*/ 4711644 h 5096785"/>
              <a:gd name="connsiteX92" fmla="*/ 6386800 w 12192000"/>
              <a:gd name="connsiteY92" fmla="*/ 4715431 h 5096785"/>
              <a:gd name="connsiteX93" fmla="*/ 6382703 w 12192000"/>
              <a:gd name="connsiteY93" fmla="*/ 4717930 h 5096785"/>
              <a:gd name="connsiteX94" fmla="*/ 6356495 w 12192000"/>
              <a:gd name="connsiteY94" fmla="*/ 4717843 h 5096785"/>
              <a:gd name="connsiteX95" fmla="*/ 6343628 w 12192000"/>
              <a:gd name="connsiteY95" fmla="*/ 4719161 h 5096785"/>
              <a:gd name="connsiteX96" fmla="*/ 6338605 w 12192000"/>
              <a:gd name="connsiteY96" fmla="*/ 4716723 h 5096785"/>
              <a:gd name="connsiteX97" fmla="*/ 6320318 w 12192000"/>
              <a:gd name="connsiteY97" fmla="*/ 4720095 h 5096785"/>
              <a:gd name="connsiteX98" fmla="*/ 6318742 w 12192000"/>
              <a:gd name="connsiteY98" fmla="*/ 4721541 h 5096785"/>
              <a:gd name="connsiteX99" fmla="*/ 6301708 w 12192000"/>
              <a:gd name="connsiteY99" fmla="*/ 4720380 h 5096785"/>
              <a:gd name="connsiteX100" fmla="*/ 6285082 w 12192000"/>
              <a:gd name="connsiteY100" fmla="*/ 4714639 h 5096785"/>
              <a:gd name="connsiteX101" fmla="*/ 6136936 w 12192000"/>
              <a:gd name="connsiteY101" fmla="*/ 4758246 h 5096785"/>
              <a:gd name="connsiteX102" fmla="*/ 5988578 w 12192000"/>
              <a:gd name="connsiteY102" fmla="*/ 4754427 h 5096785"/>
              <a:gd name="connsiteX103" fmla="*/ 5908701 w 12192000"/>
              <a:gd name="connsiteY103" fmla="*/ 4779160 h 5096785"/>
              <a:gd name="connsiteX104" fmla="*/ 5892219 w 12192000"/>
              <a:gd name="connsiteY104" fmla="*/ 4807892 h 5096785"/>
              <a:gd name="connsiteX105" fmla="*/ 5683612 w 12192000"/>
              <a:gd name="connsiteY105" fmla="*/ 4848770 h 5096785"/>
              <a:gd name="connsiteX106" fmla="*/ 5635111 w 12192000"/>
              <a:gd name="connsiteY106" fmla="*/ 4868888 h 5096785"/>
              <a:gd name="connsiteX107" fmla="*/ 5582652 w 12192000"/>
              <a:gd name="connsiteY107" fmla="*/ 4866836 h 5096785"/>
              <a:gd name="connsiteX108" fmla="*/ 5567213 w 12192000"/>
              <a:gd name="connsiteY108" fmla="*/ 4878769 h 5096785"/>
              <a:gd name="connsiteX109" fmla="*/ 5564659 w 12192000"/>
              <a:gd name="connsiteY109" fmla="*/ 4881042 h 5096785"/>
              <a:gd name="connsiteX110" fmla="*/ 5552102 w 12192000"/>
              <a:gd name="connsiteY110" fmla="*/ 4885426 h 5096785"/>
              <a:gd name="connsiteX111" fmla="*/ 5551475 w 12192000"/>
              <a:gd name="connsiteY111" fmla="*/ 4892560 h 5096785"/>
              <a:gd name="connsiteX112" fmla="*/ 5534664 w 12192000"/>
              <a:gd name="connsiteY112" fmla="*/ 4903385 h 5096785"/>
              <a:gd name="connsiteX113" fmla="*/ 5510737 w 12192000"/>
              <a:gd name="connsiteY113" fmla="*/ 4909807 h 5096785"/>
              <a:gd name="connsiteX114" fmla="*/ 5393901 w 12192000"/>
              <a:gd name="connsiteY114" fmla="*/ 4933709 h 5096785"/>
              <a:gd name="connsiteX115" fmla="*/ 5325782 w 12192000"/>
              <a:gd name="connsiteY115" fmla="*/ 4951789 h 5096785"/>
              <a:gd name="connsiteX116" fmla="*/ 5302703 w 12192000"/>
              <a:gd name="connsiteY116" fmla="*/ 4964590 h 5096785"/>
              <a:gd name="connsiteX117" fmla="*/ 5268591 w 12192000"/>
              <a:gd name="connsiteY117" fmla="*/ 4978479 h 5096785"/>
              <a:gd name="connsiteX118" fmla="*/ 5210559 w 12192000"/>
              <a:gd name="connsiteY118" fmla="*/ 5007585 h 5096785"/>
              <a:gd name="connsiteX119" fmla="*/ 5177597 w 12192000"/>
              <a:gd name="connsiteY119" fmla="*/ 5015926 h 5096785"/>
              <a:gd name="connsiteX120" fmla="*/ 5160569 w 12192000"/>
              <a:gd name="connsiteY120" fmla="*/ 5025681 h 5096785"/>
              <a:gd name="connsiteX121" fmla="*/ 5152748 w 12192000"/>
              <a:gd name="connsiteY121" fmla="*/ 5026569 h 5096785"/>
              <a:gd name="connsiteX122" fmla="*/ 5127678 w 12192000"/>
              <a:gd name="connsiteY122" fmla="*/ 5032947 h 5096785"/>
              <a:gd name="connsiteX123" fmla="*/ 5113147 w 12192000"/>
              <a:gd name="connsiteY123" fmla="*/ 5035818 h 5096785"/>
              <a:gd name="connsiteX124" fmla="*/ 5107301 w 12192000"/>
              <a:gd name="connsiteY124" fmla="*/ 5036672 h 5096785"/>
              <a:gd name="connsiteX125" fmla="*/ 5093215 w 12192000"/>
              <a:gd name="connsiteY125" fmla="*/ 5032880 h 5096785"/>
              <a:gd name="connsiteX126" fmla="*/ 5077058 w 12192000"/>
              <a:gd name="connsiteY126" fmla="*/ 5038681 h 5096785"/>
              <a:gd name="connsiteX127" fmla="*/ 5057349 w 12192000"/>
              <a:gd name="connsiteY127" fmla="*/ 5036015 h 5096785"/>
              <a:gd name="connsiteX128" fmla="*/ 5053945 w 12192000"/>
              <a:gd name="connsiteY128" fmla="*/ 5041952 h 5096785"/>
              <a:gd name="connsiteX129" fmla="*/ 5040021 w 12192000"/>
              <a:gd name="connsiteY129" fmla="*/ 5050052 h 5096785"/>
              <a:gd name="connsiteX130" fmla="*/ 5025913 w 12192000"/>
              <a:gd name="connsiteY130" fmla="*/ 5046535 h 5096785"/>
              <a:gd name="connsiteX131" fmla="*/ 4998218 w 12192000"/>
              <a:gd name="connsiteY131" fmla="*/ 5048065 h 5096785"/>
              <a:gd name="connsiteX132" fmla="*/ 4991008 w 12192000"/>
              <a:gd name="connsiteY132" fmla="*/ 5050439 h 5096785"/>
              <a:gd name="connsiteX133" fmla="*/ 4963503 w 12192000"/>
              <a:gd name="connsiteY133" fmla="*/ 5047575 h 5096785"/>
              <a:gd name="connsiteX134" fmla="*/ 4921053 w 12192000"/>
              <a:gd name="connsiteY134" fmla="*/ 5048925 h 5096785"/>
              <a:gd name="connsiteX135" fmla="*/ 4873420 w 12192000"/>
              <a:gd name="connsiteY135" fmla="*/ 5054929 h 5096785"/>
              <a:gd name="connsiteX136" fmla="*/ 4858825 w 12192000"/>
              <a:gd name="connsiteY136" fmla="*/ 5051329 h 5096785"/>
              <a:gd name="connsiteX137" fmla="*/ 4769340 w 12192000"/>
              <a:gd name="connsiteY137" fmla="*/ 5053090 h 5096785"/>
              <a:gd name="connsiteX138" fmla="*/ 4744152 w 12192000"/>
              <a:gd name="connsiteY138" fmla="*/ 5053391 h 5096785"/>
              <a:gd name="connsiteX139" fmla="*/ 4723556 w 12192000"/>
              <a:gd name="connsiteY139" fmla="*/ 5059633 h 5096785"/>
              <a:gd name="connsiteX140" fmla="*/ 4719699 w 12192000"/>
              <a:gd name="connsiteY140" fmla="*/ 5066298 h 5096785"/>
              <a:gd name="connsiteX141" fmla="*/ 4706016 w 12192000"/>
              <a:gd name="connsiteY141" fmla="*/ 5067422 h 5096785"/>
              <a:gd name="connsiteX142" fmla="*/ 4702593 w 12192000"/>
              <a:gd name="connsiteY142" fmla="*/ 5068973 h 5096785"/>
              <a:gd name="connsiteX143" fmla="*/ 4682766 w 12192000"/>
              <a:gd name="connsiteY143" fmla="*/ 5076609 h 5096785"/>
              <a:gd name="connsiteX144" fmla="*/ 4634960 w 12192000"/>
              <a:gd name="connsiteY144" fmla="*/ 5061852 h 5096785"/>
              <a:gd name="connsiteX145" fmla="*/ 4580645 w 12192000"/>
              <a:gd name="connsiteY145" fmla="*/ 5069246 h 5096785"/>
              <a:gd name="connsiteX146" fmla="*/ 4368005 w 12192000"/>
              <a:gd name="connsiteY146" fmla="*/ 5057426 h 5096785"/>
              <a:gd name="connsiteX147" fmla="*/ 4339489 w 12192000"/>
              <a:gd name="connsiteY147" fmla="*/ 5080858 h 5096785"/>
              <a:gd name="connsiteX148" fmla="*/ 4253895 w 12192000"/>
              <a:gd name="connsiteY148" fmla="*/ 5085008 h 5096785"/>
              <a:gd name="connsiteX149" fmla="*/ 4117780 w 12192000"/>
              <a:gd name="connsiteY149" fmla="*/ 5045175 h 5096785"/>
              <a:gd name="connsiteX150" fmla="*/ 3960074 w 12192000"/>
              <a:gd name="connsiteY150" fmla="*/ 5050708 h 5096785"/>
              <a:gd name="connsiteX151" fmla="*/ 3947260 w 12192000"/>
              <a:gd name="connsiteY151" fmla="*/ 5041167 h 5096785"/>
              <a:gd name="connsiteX152" fmla="*/ 3931969 w 12192000"/>
              <a:gd name="connsiteY152" fmla="*/ 5035902 h 5096785"/>
              <a:gd name="connsiteX153" fmla="*/ 3929836 w 12192000"/>
              <a:gd name="connsiteY153" fmla="*/ 5036901 h 5096785"/>
              <a:gd name="connsiteX154" fmla="*/ 3911296 w 12192000"/>
              <a:gd name="connsiteY154" fmla="*/ 5035663 h 5096785"/>
              <a:gd name="connsiteX155" fmla="*/ 3907746 w 12192000"/>
              <a:gd name="connsiteY155" fmla="*/ 5032107 h 5096785"/>
              <a:gd name="connsiteX156" fmla="*/ 3895182 w 12192000"/>
              <a:gd name="connsiteY156" fmla="*/ 5030229 h 5096785"/>
              <a:gd name="connsiteX157" fmla="*/ 3870866 w 12192000"/>
              <a:gd name="connsiteY157" fmla="*/ 5023753 h 5096785"/>
              <a:gd name="connsiteX158" fmla="*/ 3865913 w 12192000"/>
              <a:gd name="connsiteY158" fmla="*/ 5025143 h 5096785"/>
              <a:gd name="connsiteX159" fmla="*/ 3828606 w 12192000"/>
              <a:gd name="connsiteY159" fmla="*/ 5019426 h 5096785"/>
              <a:gd name="connsiteX160" fmla="*/ 3827901 w 12192000"/>
              <a:gd name="connsiteY160" fmla="*/ 5020583 h 5096785"/>
              <a:gd name="connsiteX161" fmla="*/ 3816543 w 12192000"/>
              <a:gd name="connsiteY161" fmla="*/ 5024366 h 5096785"/>
              <a:gd name="connsiteX162" fmla="*/ 3795278 w 12192000"/>
              <a:gd name="connsiteY162" fmla="*/ 5028779 h 5096785"/>
              <a:gd name="connsiteX163" fmla="*/ 3743858 w 12192000"/>
              <a:gd name="connsiteY163" fmla="*/ 5054237 h 5096785"/>
              <a:gd name="connsiteX164" fmla="*/ 3704945 w 12192000"/>
              <a:gd name="connsiteY164" fmla="*/ 5048413 h 5096785"/>
              <a:gd name="connsiteX165" fmla="*/ 3696992 w 12192000"/>
              <a:gd name="connsiteY165" fmla="*/ 5047914 h 5096785"/>
              <a:gd name="connsiteX166" fmla="*/ 3696780 w 12192000"/>
              <a:gd name="connsiteY166" fmla="*/ 5048181 h 5096785"/>
              <a:gd name="connsiteX167" fmla="*/ 3688290 w 12192000"/>
              <a:gd name="connsiteY167" fmla="*/ 5048204 h 5096785"/>
              <a:gd name="connsiteX168" fmla="*/ 3682486 w 12192000"/>
              <a:gd name="connsiteY168" fmla="*/ 5047000 h 5096785"/>
              <a:gd name="connsiteX169" fmla="*/ 3667056 w 12192000"/>
              <a:gd name="connsiteY169" fmla="*/ 5046030 h 5096785"/>
              <a:gd name="connsiteX170" fmla="*/ 3661403 w 12192000"/>
              <a:gd name="connsiteY170" fmla="*/ 5047537 h 5096785"/>
              <a:gd name="connsiteX171" fmla="*/ 3658673 w 12192000"/>
              <a:gd name="connsiteY171" fmla="*/ 5050790 h 5096785"/>
              <a:gd name="connsiteX172" fmla="*/ 3657333 w 12192000"/>
              <a:gd name="connsiteY172" fmla="*/ 5050325 h 5096785"/>
              <a:gd name="connsiteX173" fmla="*/ 3626778 w 12192000"/>
              <a:gd name="connsiteY173" fmla="*/ 5057882 h 5096785"/>
              <a:gd name="connsiteX174" fmla="*/ 3560067 w 12192000"/>
              <a:gd name="connsiteY174" fmla="*/ 5064266 h 5096785"/>
              <a:gd name="connsiteX175" fmla="*/ 3522641 w 12192000"/>
              <a:gd name="connsiteY175" fmla="*/ 5063654 h 5096785"/>
              <a:gd name="connsiteX176" fmla="*/ 3419275 w 12192000"/>
              <a:gd name="connsiteY176" fmla="*/ 5066646 h 5096785"/>
              <a:gd name="connsiteX177" fmla="*/ 3314869 w 12192000"/>
              <a:gd name="connsiteY177" fmla="*/ 5073197 h 5096785"/>
              <a:gd name="connsiteX178" fmla="*/ 3259088 w 12192000"/>
              <a:gd name="connsiteY178" fmla="*/ 5096363 h 5096785"/>
              <a:gd name="connsiteX179" fmla="*/ 3253104 w 12192000"/>
              <a:gd name="connsiteY179" fmla="*/ 5096785 h 5096785"/>
              <a:gd name="connsiteX180" fmla="*/ 3238751 w 12192000"/>
              <a:gd name="connsiteY180" fmla="*/ 5092996 h 5096785"/>
              <a:gd name="connsiteX181" fmla="*/ 3233681 w 12192000"/>
              <a:gd name="connsiteY181" fmla="*/ 5090758 h 5096785"/>
              <a:gd name="connsiteX182" fmla="*/ 3225562 w 12192000"/>
              <a:gd name="connsiteY182" fmla="*/ 5089215 h 5096785"/>
              <a:gd name="connsiteX183" fmla="*/ 3225260 w 12192000"/>
              <a:gd name="connsiteY183" fmla="*/ 5089437 h 5096785"/>
              <a:gd name="connsiteX184" fmla="*/ 3217859 w 12192000"/>
              <a:gd name="connsiteY184" fmla="*/ 5087484 h 5096785"/>
              <a:gd name="connsiteX185" fmla="*/ 3182980 w 12192000"/>
              <a:gd name="connsiteY185" fmla="*/ 5074650 h 5096785"/>
              <a:gd name="connsiteX186" fmla="*/ 3123938 w 12192000"/>
              <a:gd name="connsiteY186" fmla="*/ 5089912 h 5096785"/>
              <a:gd name="connsiteX187" fmla="*/ 3101912 w 12192000"/>
              <a:gd name="connsiteY187" fmla="*/ 5090281 h 5096785"/>
              <a:gd name="connsiteX188" fmla="*/ 3089591 w 12192000"/>
              <a:gd name="connsiteY188" fmla="*/ 5091865 h 5096785"/>
              <a:gd name="connsiteX189" fmla="*/ 3088465 w 12192000"/>
              <a:gd name="connsiteY189" fmla="*/ 5092858 h 5096785"/>
              <a:gd name="connsiteX190" fmla="*/ 3055081 w 12192000"/>
              <a:gd name="connsiteY190" fmla="*/ 5080424 h 5096785"/>
              <a:gd name="connsiteX191" fmla="*/ 3049807 w 12192000"/>
              <a:gd name="connsiteY191" fmla="*/ 5080860 h 5096785"/>
              <a:gd name="connsiteX192" fmla="*/ 3029122 w 12192000"/>
              <a:gd name="connsiteY192" fmla="*/ 5070085 h 5096785"/>
              <a:gd name="connsiteX193" fmla="*/ 3017862 w 12192000"/>
              <a:gd name="connsiteY193" fmla="*/ 5065942 h 5096785"/>
              <a:gd name="connsiteX194" fmla="*/ 3015868 w 12192000"/>
              <a:gd name="connsiteY194" fmla="*/ 5061832 h 5096785"/>
              <a:gd name="connsiteX195" fmla="*/ 2998644 w 12192000"/>
              <a:gd name="connsiteY195" fmla="*/ 5057210 h 5096785"/>
              <a:gd name="connsiteX196" fmla="*/ 2996219 w 12192000"/>
              <a:gd name="connsiteY196" fmla="*/ 5057788 h 5096785"/>
              <a:gd name="connsiteX197" fmla="*/ 2983676 w 12192000"/>
              <a:gd name="connsiteY197" fmla="*/ 5049852 h 5096785"/>
              <a:gd name="connsiteX198" fmla="*/ 2975170 w 12192000"/>
              <a:gd name="connsiteY198" fmla="*/ 5038214 h 5096785"/>
              <a:gd name="connsiteX199" fmla="*/ 2758830 w 12192000"/>
              <a:gd name="connsiteY199" fmla="*/ 4974760 h 5096785"/>
              <a:gd name="connsiteX200" fmla="*/ 2532669 w 12192000"/>
              <a:gd name="connsiteY200" fmla="*/ 4940573 h 5096785"/>
              <a:gd name="connsiteX201" fmla="*/ 2389931 w 12192000"/>
              <a:gd name="connsiteY201" fmla="*/ 4905785 h 5096785"/>
              <a:gd name="connsiteX202" fmla="*/ 2335186 w 12192000"/>
              <a:gd name="connsiteY202" fmla="*/ 4902957 h 5096785"/>
              <a:gd name="connsiteX203" fmla="*/ 2295307 w 12192000"/>
              <a:gd name="connsiteY203" fmla="*/ 4879800 h 5096785"/>
              <a:gd name="connsiteX204" fmla="*/ 2273393 w 12192000"/>
              <a:gd name="connsiteY204" fmla="*/ 4883565 h 5096785"/>
              <a:gd name="connsiteX205" fmla="*/ 2269523 w 12192000"/>
              <a:gd name="connsiteY205" fmla="*/ 4884442 h 5096785"/>
              <a:gd name="connsiteX206" fmla="*/ 2256015 w 12192000"/>
              <a:gd name="connsiteY206" fmla="*/ 4883014 h 5096785"/>
              <a:gd name="connsiteX207" fmla="*/ 2249731 w 12192000"/>
              <a:gd name="connsiteY207" fmla="*/ 4888778 h 5096785"/>
              <a:gd name="connsiteX208" fmla="*/ 2227629 w 12192000"/>
              <a:gd name="connsiteY208" fmla="*/ 4891047 h 5096785"/>
              <a:gd name="connsiteX209" fmla="*/ 2203460 w 12192000"/>
              <a:gd name="connsiteY209" fmla="*/ 4886696 h 5096785"/>
              <a:gd name="connsiteX210" fmla="*/ 2091528 w 12192000"/>
              <a:gd name="connsiteY210" fmla="*/ 4859155 h 5096785"/>
              <a:gd name="connsiteX211" fmla="*/ 2022901 w 12192000"/>
              <a:gd name="connsiteY211" fmla="*/ 4846594 h 5096785"/>
              <a:gd name="connsiteX212" fmla="*/ 1994227 w 12192000"/>
              <a:gd name="connsiteY212" fmla="*/ 4847973 h 5096785"/>
              <a:gd name="connsiteX213" fmla="*/ 1955936 w 12192000"/>
              <a:gd name="connsiteY213" fmla="*/ 4845765 h 5096785"/>
              <a:gd name="connsiteX214" fmla="*/ 1741924 w 12192000"/>
              <a:gd name="connsiteY214" fmla="*/ 4808054 h 5096785"/>
              <a:gd name="connsiteX215" fmla="*/ 1734410 w 12192000"/>
              <a:gd name="connsiteY215" fmla="*/ 4811675 h 5096785"/>
              <a:gd name="connsiteX216" fmla="*/ 1691423 w 12192000"/>
              <a:gd name="connsiteY216" fmla="*/ 4802777 h 5096785"/>
              <a:gd name="connsiteX217" fmla="*/ 1554504 w 12192000"/>
              <a:gd name="connsiteY217" fmla="*/ 4739985 h 5096785"/>
              <a:gd name="connsiteX218" fmla="*/ 1470119 w 12192000"/>
              <a:gd name="connsiteY218" fmla="*/ 4723470 h 5096785"/>
              <a:gd name="connsiteX219" fmla="*/ 1437967 w 12192000"/>
              <a:gd name="connsiteY219" fmla="*/ 4722710 h 5096785"/>
              <a:gd name="connsiteX220" fmla="*/ 1384234 w 12192000"/>
              <a:gd name="connsiteY220" fmla="*/ 4721117 h 5096785"/>
              <a:gd name="connsiteX221" fmla="*/ 1338647 w 12192000"/>
              <a:gd name="connsiteY221" fmla="*/ 4732483 h 5096785"/>
              <a:gd name="connsiteX222" fmla="*/ 1295869 w 12192000"/>
              <a:gd name="connsiteY222" fmla="*/ 4726175 h 5096785"/>
              <a:gd name="connsiteX223" fmla="*/ 1292949 w 12192000"/>
              <a:gd name="connsiteY223" fmla="*/ 4708469 h 5096785"/>
              <a:gd name="connsiteX224" fmla="*/ 1244908 w 12192000"/>
              <a:gd name="connsiteY224" fmla="*/ 4706993 h 5096785"/>
              <a:gd name="connsiteX225" fmla="*/ 1171266 w 12192000"/>
              <a:gd name="connsiteY225" fmla="*/ 4706535 h 5096785"/>
              <a:gd name="connsiteX226" fmla="*/ 1160868 w 12192000"/>
              <a:gd name="connsiteY226" fmla="*/ 4701936 h 5096785"/>
              <a:gd name="connsiteX227" fmla="*/ 1147599 w 12192000"/>
              <a:gd name="connsiteY227" fmla="*/ 4714833 h 5096785"/>
              <a:gd name="connsiteX228" fmla="*/ 1119603 w 12192000"/>
              <a:gd name="connsiteY228" fmla="*/ 4721303 h 5096785"/>
              <a:gd name="connsiteX229" fmla="*/ 997851 w 12192000"/>
              <a:gd name="connsiteY229" fmla="*/ 4722336 h 5096785"/>
              <a:gd name="connsiteX230" fmla="*/ 976455 w 12192000"/>
              <a:gd name="connsiteY230" fmla="*/ 4726407 h 5096785"/>
              <a:gd name="connsiteX231" fmla="*/ 949939 w 12192000"/>
              <a:gd name="connsiteY231" fmla="*/ 4719699 h 5096785"/>
              <a:gd name="connsiteX232" fmla="*/ 894148 w 12192000"/>
              <a:gd name="connsiteY232" fmla="*/ 4710406 h 5096785"/>
              <a:gd name="connsiteX233" fmla="*/ 857990 w 12192000"/>
              <a:gd name="connsiteY233" fmla="*/ 4696844 h 5096785"/>
              <a:gd name="connsiteX234" fmla="*/ 848649 w 12192000"/>
              <a:gd name="connsiteY234" fmla="*/ 4704021 h 5096785"/>
              <a:gd name="connsiteX235" fmla="*/ 826436 w 12192000"/>
              <a:gd name="connsiteY235" fmla="*/ 4707421 h 5096785"/>
              <a:gd name="connsiteX236" fmla="*/ 733052 w 12192000"/>
              <a:gd name="connsiteY236" fmla="*/ 4701884 h 5096785"/>
              <a:gd name="connsiteX237" fmla="*/ 716185 w 12192000"/>
              <a:gd name="connsiteY237" fmla="*/ 4703827 h 5096785"/>
              <a:gd name="connsiteX238" fmla="*/ 696663 w 12192000"/>
              <a:gd name="connsiteY238" fmla="*/ 4697420 h 5096785"/>
              <a:gd name="connsiteX239" fmla="*/ 582722 w 12192000"/>
              <a:gd name="connsiteY239" fmla="*/ 4658637 h 5096785"/>
              <a:gd name="connsiteX240" fmla="*/ 581118 w 12192000"/>
              <a:gd name="connsiteY240" fmla="*/ 4654120 h 5096785"/>
              <a:gd name="connsiteX241" fmla="*/ 546453 w 12192000"/>
              <a:gd name="connsiteY241" fmla="*/ 4652542 h 5096785"/>
              <a:gd name="connsiteX242" fmla="*/ 536773 w 12192000"/>
              <a:gd name="connsiteY242" fmla="*/ 4644609 h 5096785"/>
              <a:gd name="connsiteX243" fmla="*/ 518899 w 12192000"/>
              <a:gd name="connsiteY243" fmla="*/ 4642839 h 5096785"/>
              <a:gd name="connsiteX244" fmla="*/ 388896 w 12192000"/>
              <a:gd name="connsiteY244" fmla="*/ 4619173 h 5096785"/>
              <a:gd name="connsiteX245" fmla="*/ 366479 w 12192000"/>
              <a:gd name="connsiteY245" fmla="*/ 4618896 h 5096785"/>
              <a:gd name="connsiteX246" fmla="*/ 342781 w 12192000"/>
              <a:gd name="connsiteY246" fmla="*/ 4601239 h 5096785"/>
              <a:gd name="connsiteX247" fmla="*/ 255925 w 12192000"/>
              <a:gd name="connsiteY247" fmla="*/ 4598685 h 5096785"/>
              <a:gd name="connsiteX248" fmla="*/ 226919 w 12192000"/>
              <a:gd name="connsiteY248" fmla="*/ 4598460 h 5096785"/>
              <a:gd name="connsiteX249" fmla="*/ 213925 w 12192000"/>
              <a:gd name="connsiteY249" fmla="*/ 4597783 h 5096785"/>
              <a:gd name="connsiteX250" fmla="*/ 215196 w 12192000"/>
              <a:gd name="connsiteY250" fmla="*/ 4588576 h 5096785"/>
              <a:gd name="connsiteX251" fmla="*/ 180214 w 12192000"/>
              <a:gd name="connsiteY251" fmla="*/ 4583701 h 5096785"/>
              <a:gd name="connsiteX252" fmla="*/ 83203 w 12192000"/>
              <a:gd name="connsiteY252" fmla="*/ 4531664 h 5096785"/>
              <a:gd name="connsiteX253" fmla="*/ 4106 w 12192000"/>
              <a:gd name="connsiteY253" fmla="*/ 4517202 h 5096785"/>
              <a:gd name="connsiteX254" fmla="*/ 0 w 12192000"/>
              <a:gd name="connsiteY254" fmla="*/ 4516084 h 5096785"/>
              <a:gd name="connsiteX255" fmla="*/ 0 w 12192000"/>
              <a:gd name="connsiteY255"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452621 w 12192000"/>
              <a:gd name="connsiteY88" fmla="*/ 4694822 h 5096785"/>
              <a:gd name="connsiteX89" fmla="*/ 6434329 w 12192000"/>
              <a:gd name="connsiteY89" fmla="*/ 4704111 h 5096785"/>
              <a:gd name="connsiteX90" fmla="*/ 6425215 w 12192000"/>
              <a:gd name="connsiteY90" fmla="*/ 4710396 h 5096785"/>
              <a:gd name="connsiteX91" fmla="*/ 6425070 w 12192000"/>
              <a:gd name="connsiteY91" fmla="*/ 4711644 h 5096785"/>
              <a:gd name="connsiteX92" fmla="*/ 6386800 w 12192000"/>
              <a:gd name="connsiteY92" fmla="*/ 4715431 h 5096785"/>
              <a:gd name="connsiteX93" fmla="*/ 6382703 w 12192000"/>
              <a:gd name="connsiteY93" fmla="*/ 4717930 h 5096785"/>
              <a:gd name="connsiteX94" fmla="*/ 6356495 w 12192000"/>
              <a:gd name="connsiteY94" fmla="*/ 4717843 h 5096785"/>
              <a:gd name="connsiteX95" fmla="*/ 6343628 w 12192000"/>
              <a:gd name="connsiteY95" fmla="*/ 4719161 h 5096785"/>
              <a:gd name="connsiteX96" fmla="*/ 6338605 w 12192000"/>
              <a:gd name="connsiteY96" fmla="*/ 4716723 h 5096785"/>
              <a:gd name="connsiteX97" fmla="*/ 6320318 w 12192000"/>
              <a:gd name="connsiteY97" fmla="*/ 4720095 h 5096785"/>
              <a:gd name="connsiteX98" fmla="*/ 6318742 w 12192000"/>
              <a:gd name="connsiteY98" fmla="*/ 4721541 h 5096785"/>
              <a:gd name="connsiteX99" fmla="*/ 6301708 w 12192000"/>
              <a:gd name="connsiteY99" fmla="*/ 4720380 h 5096785"/>
              <a:gd name="connsiteX100" fmla="*/ 6285082 w 12192000"/>
              <a:gd name="connsiteY100" fmla="*/ 4714639 h 5096785"/>
              <a:gd name="connsiteX101" fmla="*/ 6136936 w 12192000"/>
              <a:gd name="connsiteY101" fmla="*/ 4758246 h 5096785"/>
              <a:gd name="connsiteX102" fmla="*/ 5988578 w 12192000"/>
              <a:gd name="connsiteY102" fmla="*/ 4754427 h 5096785"/>
              <a:gd name="connsiteX103" fmla="*/ 5908701 w 12192000"/>
              <a:gd name="connsiteY103" fmla="*/ 4779160 h 5096785"/>
              <a:gd name="connsiteX104" fmla="*/ 5892219 w 12192000"/>
              <a:gd name="connsiteY104" fmla="*/ 4807892 h 5096785"/>
              <a:gd name="connsiteX105" fmla="*/ 5683612 w 12192000"/>
              <a:gd name="connsiteY105" fmla="*/ 4848770 h 5096785"/>
              <a:gd name="connsiteX106" fmla="*/ 5635111 w 12192000"/>
              <a:gd name="connsiteY106" fmla="*/ 4868888 h 5096785"/>
              <a:gd name="connsiteX107" fmla="*/ 5582652 w 12192000"/>
              <a:gd name="connsiteY107" fmla="*/ 4866836 h 5096785"/>
              <a:gd name="connsiteX108" fmla="*/ 5567213 w 12192000"/>
              <a:gd name="connsiteY108" fmla="*/ 4878769 h 5096785"/>
              <a:gd name="connsiteX109" fmla="*/ 5564659 w 12192000"/>
              <a:gd name="connsiteY109" fmla="*/ 4881042 h 5096785"/>
              <a:gd name="connsiteX110" fmla="*/ 5552102 w 12192000"/>
              <a:gd name="connsiteY110" fmla="*/ 4885426 h 5096785"/>
              <a:gd name="connsiteX111" fmla="*/ 5551475 w 12192000"/>
              <a:gd name="connsiteY111" fmla="*/ 4892560 h 5096785"/>
              <a:gd name="connsiteX112" fmla="*/ 5534664 w 12192000"/>
              <a:gd name="connsiteY112" fmla="*/ 4903385 h 5096785"/>
              <a:gd name="connsiteX113" fmla="*/ 5510737 w 12192000"/>
              <a:gd name="connsiteY113" fmla="*/ 4909807 h 5096785"/>
              <a:gd name="connsiteX114" fmla="*/ 5393901 w 12192000"/>
              <a:gd name="connsiteY114" fmla="*/ 4933709 h 5096785"/>
              <a:gd name="connsiteX115" fmla="*/ 5325782 w 12192000"/>
              <a:gd name="connsiteY115" fmla="*/ 4951789 h 5096785"/>
              <a:gd name="connsiteX116" fmla="*/ 5302703 w 12192000"/>
              <a:gd name="connsiteY116" fmla="*/ 4964590 h 5096785"/>
              <a:gd name="connsiteX117" fmla="*/ 5268591 w 12192000"/>
              <a:gd name="connsiteY117" fmla="*/ 4978479 h 5096785"/>
              <a:gd name="connsiteX118" fmla="*/ 5210559 w 12192000"/>
              <a:gd name="connsiteY118" fmla="*/ 5007585 h 5096785"/>
              <a:gd name="connsiteX119" fmla="*/ 5177597 w 12192000"/>
              <a:gd name="connsiteY119" fmla="*/ 5015926 h 5096785"/>
              <a:gd name="connsiteX120" fmla="*/ 5160569 w 12192000"/>
              <a:gd name="connsiteY120" fmla="*/ 5025681 h 5096785"/>
              <a:gd name="connsiteX121" fmla="*/ 5152748 w 12192000"/>
              <a:gd name="connsiteY121" fmla="*/ 5026569 h 5096785"/>
              <a:gd name="connsiteX122" fmla="*/ 5127678 w 12192000"/>
              <a:gd name="connsiteY122" fmla="*/ 5032947 h 5096785"/>
              <a:gd name="connsiteX123" fmla="*/ 5113147 w 12192000"/>
              <a:gd name="connsiteY123" fmla="*/ 5035818 h 5096785"/>
              <a:gd name="connsiteX124" fmla="*/ 5107301 w 12192000"/>
              <a:gd name="connsiteY124" fmla="*/ 5036672 h 5096785"/>
              <a:gd name="connsiteX125" fmla="*/ 5093215 w 12192000"/>
              <a:gd name="connsiteY125" fmla="*/ 5032880 h 5096785"/>
              <a:gd name="connsiteX126" fmla="*/ 5077058 w 12192000"/>
              <a:gd name="connsiteY126" fmla="*/ 5038681 h 5096785"/>
              <a:gd name="connsiteX127" fmla="*/ 5057349 w 12192000"/>
              <a:gd name="connsiteY127" fmla="*/ 5036015 h 5096785"/>
              <a:gd name="connsiteX128" fmla="*/ 5053945 w 12192000"/>
              <a:gd name="connsiteY128" fmla="*/ 5041952 h 5096785"/>
              <a:gd name="connsiteX129" fmla="*/ 5040021 w 12192000"/>
              <a:gd name="connsiteY129" fmla="*/ 5050052 h 5096785"/>
              <a:gd name="connsiteX130" fmla="*/ 5025913 w 12192000"/>
              <a:gd name="connsiteY130" fmla="*/ 5046535 h 5096785"/>
              <a:gd name="connsiteX131" fmla="*/ 4998218 w 12192000"/>
              <a:gd name="connsiteY131" fmla="*/ 5048065 h 5096785"/>
              <a:gd name="connsiteX132" fmla="*/ 4991008 w 12192000"/>
              <a:gd name="connsiteY132" fmla="*/ 5050439 h 5096785"/>
              <a:gd name="connsiteX133" fmla="*/ 4963503 w 12192000"/>
              <a:gd name="connsiteY133" fmla="*/ 5047575 h 5096785"/>
              <a:gd name="connsiteX134" fmla="*/ 4921053 w 12192000"/>
              <a:gd name="connsiteY134" fmla="*/ 5048925 h 5096785"/>
              <a:gd name="connsiteX135" fmla="*/ 4873420 w 12192000"/>
              <a:gd name="connsiteY135" fmla="*/ 5054929 h 5096785"/>
              <a:gd name="connsiteX136" fmla="*/ 4858825 w 12192000"/>
              <a:gd name="connsiteY136" fmla="*/ 5051329 h 5096785"/>
              <a:gd name="connsiteX137" fmla="*/ 4769340 w 12192000"/>
              <a:gd name="connsiteY137" fmla="*/ 5053090 h 5096785"/>
              <a:gd name="connsiteX138" fmla="*/ 4744152 w 12192000"/>
              <a:gd name="connsiteY138" fmla="*/ 5053391 h 5096785"/>
              <a:gd name="connsiteX139" fmla="*/ 4723556 w 12192000"/>
              <a:gd name="connsiteY139" fmla="*/ 5059633 h 5096785"/>
              <a:gd name="connsiteX140" fmla="*/ 4719699 w 12192000"/>
              <a:gd name="connsiteY140" fmla="*/ 5066298 h 5096785"/>
              <a:gd name="connsiteX141" fmla="*/ 4706016 w 12192000"/>
              <a:gd name="connsiteY141" fmla="*/ 5067422 h 5096785"/>
              <a:gd name="connsiteX142" fmla="*/ 4702593 w 12192000"/>
              <a:gd name="connsiteY142" fmla="*/ 5068973 h 5096785"/>
              <a:gd name="connsiteX143" fmla="*/ 4682766 w 12192000"/>
              <a:gd name="connsiteY143" fmla="*/ 5076609 h 5096785"/>
              <a:gd name="connsiteX144" fmla="*/ 4634960 w 12192000"/>
              <a:gd name="connsiteY144" fmla="*/ 5061852 h 5096785"/>
              <a:gd name="connsiteX145" fmla="*/ 4580645 w 12192000"/>
              <a:gd name="connsiteY145" fmla="*/ 5069246 h 5096785"/>
              <a:gd name="connsiteX146" fmla="*/ 4368005 w 12192000"/>
              <a:gd name="connsiteY146" fmla="*/ 5057426 h 5096785"/>
              <a:gd name="connsiteX147" fmla="*/ 4339489 w 12192000"/>
              <a:gd name="connsiteY147" fmla="*/ 5080858 h 5096785"/>
              <a:gd name="connsiteX148" fmla="*/ 4253895 w 12192000"/>
              <a:gd name="connsiteY148" fmla="*/ 5085008 h 5096785"/>
              <a:gd name="connsiteX149" fmla="*/ 4117780 w 12192000"/>
              <a:gd name="connsiteY149" fmla="*/ 5045175 h 5096785"/>
              <a:gd name="connsiteX150" fmla="*/ 3960074 w 12192000"/>
              <a:gd name="connsiteY150" fmla="*/ 5050708 h 5096785"/>
              <a:gd name="connsiteX151" fmla="*/ 3947260 w 12192000"/>
              <a:gd name="connsiteY151" fmla="*/ 5041167 h 5096785"/>
              <a:gd name="connsiteX152" fmla="*/ 3931969 w 12192000"/>
              <a:gd name="connsiteY152" fmla="*/ 5035902 h 5096785"/>
              <a:gd name="connsiteX153" fmla="*/ 3929836 w 12192000"/>
              <a:gd name="connsiteY153" fmla="*/ 5036901 h 5096785"/>
              <a:gd name="connsiteX154" fmla="*/ 3911296 w 12192000"/>
              <a:gd name="connsiteY154" fmla="*/ 5035663 h 5096785"/>
              <a:gd name="connsiteX155" fmla="*/ 3907746 w 12192000"/>
              <a:gd name="connsiteY155" fmla="*/ 5032107 h 5096785"/>
              <a:gd name="connsiteX156" fmla="*/ 3895182 w 12192000"/>
              <a:gd name="connsiteY156" fmla="*/ 5030229 h 5096785"/>
              <a:gd name="connsiteX157" fmla="*/ 3870866 w 12192000"/>
              <a:gd name="connsiteY157" fmla="*/ 5023753 h 5096785"/>
              <a:gd name="connsiteX158" fmla="*/ 3865913 w 12192000"/>
              <a:gd name="connsiteY158" fmla="*/ 5025143 h 5096785"/>
              <a:gd name="connsiteX159" fmla="*/ 3828606 w 12192000"/>
              <a:gd name="connsiteY159" fmla="*/ 5019426 h 5096785"/>
              <a:gd name="connsiteX160" fmla="*/ 3827901 w 12192000"/>
              <a:gd name="connsiteY160" fmla="*/ 5020583 h 5096785"/>
              <a:gd name="connsiteX161" fmla="*/ 3816543 w 12192000"/>
              <a:gd name="connsiteY161" fmla="*/ 5024366 h 5096785"/>
              <a:gd name="connsiteX162" fmla="*/ 3795278 w 12192000"/>
              <a:gd name="connsiteY162" fmla="*/ 5028779 h 5096785"/>
              <a:gd name="connsiteX163" fmla="*/ 3743858 w 12192000"/>
              <a:gd name="connsiteY163" fmla="*/ 5054237 h 5096785"/>
              <a:gd name="connsiteX164" fmla="*/ 3704945 w 12192000"/>
              <a:gd name="connsiteY164" fmla="*/ 5048413 h 5096785"/>
              <a:gd name="connsiteX165" fmla="*/ 3696992 w 12192000"/>
              <a:gd name="connsiteY165" fmla="*/ 5047914 h 5096785"/>
              <a:gd name="connsiteX166" fmla="*/ 3696780 w 12192000"/>
              <a:gd name="connsiteY166" fmla="*/ 5048181 h 5096785"/>
              <a:gd name="connsiteX167" fmla="*/ 3688290 w 12192000"/>
              <a:gd name="connsiteY167" fmla="*/ 5048204 h 5096785"/>
              <a:gd name="connsiteX168" fmla="*/ 3682486 w 12192000"/>
              <a:gd name="connsiteY168" fmla="*/ 5047000 h 5096785"/>
              <a:gd name="connsiteX169" fmla="*/ 3667056 w 12192000"/>
              <a:gd name="connsiteY169" fmla="*/ 5046030 h 5096785"/>
              <a:gd name="connsiteX170" fmla="*/ 3661403 w 12192000"/>
              <a:gd name="connsiteY170" fmla="*/ 5047537 h 5096785"/>
              <a:gd name="connsiteX171" fmla="*/ 3658673 w 12192000"/>
              <a:gd name="connsiteY171" fmla="*/ 5050790 h 5096785"/>
              <a:gd name="connsiteX172" fmla="*/ 3657333 w 12192000"/>
              <a:gd name="connsiteY172" fmla="*/ 5050325 h 5096785"/>
              <a:gd name="connsiteX173" fmla="*/ 3626778 w 12192000"/>
              <a:gd name="connsiteY173" fmla="*/ 5057882 h 5096785"/>
              <a:gd name="connsiteX174" fmla="*/ 3560067 w 12192000"/>
              <a:gd name="connsiteY174" fmla="*/ 5064266 h 5096785"/>
              <a:gd name="connsiteX175" fmla="*/ 3522641 w 12192000"/>
              <a:gd name="connsiteY175" fmla="*/ 5063654 h 5096785"/>
              <a:gd name="connsiteX176" fmla="*/ 3419275 w 12192000"/>
              <a:gd name="connsiteY176" fmla="*/ 5066646 h 5096785"/>
              <a:gd name="connsiteX177" fmla="*/ 3314869 w 12192000"/>
              <a:gd name="connsiteY177" fmla="*/ 5073197 h 5096785"/>
              <a:gd name="connsiteX178" fmla="*/ 3259088 w 12192000"/>
              <a:gd name="connsiteY178" fmla="*/ 5096363 h 5096785"/>
              <a:gd name="connsiteX179" fmla="*/ 3253104 w 12192000"/>
              <a:gd name="connsiteY179" fmla="*/ 5096785 h 5096785"/>
              <a:gd name="connsiteX180" fmla="*/ 3238751 w 12192000"/>
              <a:gd name="connsiteY180" fmla="*/ 5092996 h 5096785"/>
              <a:gd name="connsiteX181" fmla="*/ 3233681 w 12192000"/>
              <a:gd name="connsiteY181" fmla="*/ 5090758 h 5096785"/>
              <a:gd name="connsiteX182" fmla="*/ 3225562 w 12192000"/>
              <a:gd name="connsiteY182" fmla="*/ 5089215 h 5096785"/>
              <a:gd name="connsiteX183" fmla="*/ 3225260 w 12192000"/>
              <a:gd name="connsiteY183" fmla="*/ 5089437 h 5096785"/>
              <a:gd name="connsiteX184" fmla="*/ 3217859 w 12192000"/>
              <a:gd name="connsiteY184" fmla="*/ 5087484 h 5096785"/>
              <a:gd name="connsiteX185" fmla="*/ 3182980 w 12192000"/>
              <a:gd name="connsiteY185" fmla="*/ 5074650 h 5096785"/>
              <a:gd name="connsiteX186" fmla="*/ 3123938 w 12192000"/>
              <a:gd name="connsiteY186" fmla="*/ 5089912 h 5096785"/>
              <a:gd name="connsiteX187" fmla="*/ 3101912 w 12192000"/>
              <a:gd name="connsiteY187" fmla="*/ 5090281 h 5096785"/>
              <a:gd name="connsiteX188" fmla="*/ 3089591 w 12192000"/>
              <a:gd name="connsiteY188" fmla="*/ 5091865 h 5096785"/>
              <a:gd name="connsiteX189" fmla="*/ 3088465 w 12192000"/>
              <a:gd name="connsiteY189" fmla="*/ 5092858 h 5096785"/>
              <a:gd name="connsiteX190" fmla="*/ 3055081 w 12192000"/>
              <a:gd name="connsiteY190" fmla="*/ 5080424 h 5096785"/>
              <a:gd name="connsiteX191" fmla="*/ 3049807 w 12192000"/>
              <a:gd name="connsiteY191" fmla="*/ 5080860 h 5096785"/>
              <a:gd name="connsiteX192" fmla="*/ 3029122 w 12192000"/>
              <a:gd name="connsiteY192" fmla="*/ 5070085 h 5096785"/>
              <a:gd name="connsiteX193" fmla="*/ 3017862 w 12192000"/>
              <a:gd name="connsiteY193" fmla="*/ 5065942 h 5096785"/>
              <a:gd name="connsiteX194" fmla="*/ 3015868 w 12192000"/>
              <a:gd name="connsiteY194" fmla="*/ 5061832 h 5096785"/>
              <a:gd name="connsiteX195" fmla="*/ 2998644 w 12192000"/>
              <a:gd name="connsiteY195" fmla="*/ 5057210 h 5096785"/>
              <a:gd name="connsiteX196" fmla="*/ 2996219 w 12192000"/>
              <a:gd name="connsiteY196" fmla="*/ 5057788 h 5096785"/>
              <a:gd name="connsiteX197" fmla="*/ 2983676 w 12192000"/>
              <a:gd name="connsiteY197" fmla="*/ 5049852 h 5096785"/>
              <a:gd name="connsiteX198" fmla="*/ 2903609 w 12192000"/>
              <a:gd name="connsiteY198" fmla="*/ 4998457 h 5096785"/>
              <a:gd name="connsiteX199" fmla="*/ 2758830 w 12192000"/>
              <a:gd name="connsiteY199" fmla="*/ 4974760 h 5096785"/>
              <a:gd name="connsiteX200" fmla="*/ 2532669 w 12192000"/>
              <a:gd name="connsiteY200" fmla="*/ 4940573 h 5096785"/>
              <a:gd name="connsiteX201" fmla="*/ 2389931 w 12192000"/>
              <a:gd name="connsiteY201" fmla="*/ 4905785 h 5096785"/>
              <a:gd name="connsiteX202" fmla="*/ 2335186 w 12192000"/>
              <a:gd name="connsiteY202" fmla="*/ 4902957 h 5096785"/>
              <a:gd name="connsiteX203" fmla="*/ 2295307 w 12192000"/>
              <a:gd name="connsiteY203" fmla="*/ 4879800 h 5096785"/>
              <a:gd name="connsiteX204" fmla="*/ 2273393 w 12192000"/>
              <a:gd name="connsiteY204" fmla="*/ 4883565 h 5096785"/>
              <a:gd name="connsiteX205" fmla="*/ 2269523 w 12192000"/>
              <a:gd name="connsiteY205" fmla="*/ 4884442 h 5096785"/>
              <a:gd name="connsiteX206" fmla="*/ 2256015 w 12192000"/>
              <a:gd name="connsiteY206" fmla="*/ 4883014 h 5096785"/>
              <a:gd name="connsiteX207" fmla="*/ 2249731 w 12192000"/>
              <a:gd name="connsiteY207" fmla="*/ 4888778 h 5096785"/>
              <a:gd name="connsiteX208" fmla="*/ 2227629 w 12192000"/>
              <a:gd name="connsiteY208" fmla="*/ 4891047 h 5096785"/>
              <a:gd name="connsiteX209" fmla="*/ 2203460 w 12192000"/>
              <a:gd name="connsiteY209" fmla="*/ 4886696 h 5096785"/>
              <a:gd name="connsiteX210" fmla="*/ 2091528 w 12192000"/>
              <a:gd name="connsiteY210" fmla="*/ 4859155 h 5096785"/>
              <a:gd name="connsiteX211" fmla="*/ 2022901 w 12192000"/>
              <a:gd name="connsiteY211" fmla="*/ 4846594 h 5096785"/>
              <a:gd name="connsiteX212" fmla="*/ 1994227 w 12192000"/>
              <a:gd name="connsiteY212" fmla="*/ 4847973 h 5096785"/>
              <a:gd name="connsiteX213" fmla="*/ 1955936 w 12192000"/>
              <a:gd name="connsiteY213" fmla="*/ 4845765 h 5096785"/>
              <a:gd name="connsiteX214" fmla="*/ 1741924 w 12192000"/>
              <a:gd name="connsiteY214" fmla="*/ 4808054 h 5096785"/>
              <a:gd name="connsiteX215" fmla="*/ 1734410 w 12192000"/>
              <a:gd name="connsiteY215" fmla="*/ 4811675 h 5096785"/>
              <a:gd name="connsiteX216" fmla="*/ 1691423 w 12192000"/>
              <a:gd name="connsiteY216" fmla="*/ 4802777 h 5096785"/>
              <a:gd name="connsiteX217" fmla="*/ 1554504 w 12192000"/>
              <a:gd name="connsiteY217" fmla="*/ 4739985 h 5096785"/>
              <a:gd name="connsiteX218" fmla="*/ 1470119 w 12192000"/>
              <a:gd name="connsiteY218" fmla="*/ 4723470 h 5096785"/>
              <a:gd name="connsiteX219" fmla="*/ 1437967 w 12192000"/>
              <a:gd name="connsiteY219" fmla="*/ 4722710 h 5096785"/>
              <a:gd name="connsiteX220" fmla="*/ 1384234 w 12192000"/>
              <a:gd name="connsiteY220" fmla="*/ 4721117 h 5096785"/>
              <a:gd name="connsiteX221" fmla="*/ 1338647 w 12192000"/>
              <a:gd name="connsiteY221" fmla="*/ 4732483 h 5096785"/>
              <a:gd name="connsiteX222" fmla="*/ 1295869 w 12192000"/>
              <a:gd name="connsiteY222" fmla="*/ 4726175 h 5096785"/>
              <a:gd name="connsiteX223" fmla="*/ 1292949 w 12192000"/>
              <a:gd name="connsiteY223" fmla="*/ 4708469 h 5096785"/>
              <a:gd name="connsiteX224" fmla="*/ 1244908 w 12192000"/>
              <a:gd name="connsiteY224" fmla="*/ 4706993 h 5096785"/>
              <a:gd name="connsiteX225" fmla="*/ 1171266 w 12192000"/>
              <a:gd name="connsiteY225" fmla="*/ 4706535 h 5096785"/>
              <a:gd name="connsiteX226" fmla="*/ 1160868 w 12192000"/>
              <a:gd name="connsiteY226" fmla="*/ 4701936 h 5096785"/>
              <a:gd name="connsiteX227" fmla="*/ 1147599 w 12192000"/>
              <a:gd name="connsiteY227" fmla="*/ 4714833 h 5096785"/>
              <a:gd name="connsiteX228" fmla="*/ 1119603 w 12192000"/>
              <a:gd name="connsiteY228" fmla="*/ 4721303 h 5096785"/>
              <a:gd name="connsiteX229" fmla="*/ 997851 w 12192000"/>
              <a:gd name="connsiteY229" fmla="*/ 4722336 h 5096785"/>
              <a:gd name="connsiteX230" fmla="*/ 976455 w 12192000"/>
              <a:gd name="connsiteY230" fmla="*/ 4726407 h 5096785"/>
              <a:gd name="connsiteX231" fmla="*/ 949939 w 12192000"/>
              <a:gd name="connsiteY231" fmla="*/ 4719699 h 5096785"/>
              <a:gd name="connsiteX232" fmla="*/ 894148 w 12192000"/>
              <a:gd name="connsiteY232" fmla="*/ 4710406 h 5096785"/>
              <a:gd name="connsiteX233" fmla="*/ 857990 w 12192000"/>
              <a:gd name="connsiteY233" fmla="*/ 4696844 h 5096785"/>
              <a:gd name="connsiteX234" fmla="*/ 848649 w 12192000"/>
              <a:gd name="connsiteY234" fmla="*/ 4704021 h 5096785"/>
              <a:gd name="connsiteX235" fmla="*/ 826436 w 12192000"/>
              <a:gd name="connsiteY235" fmla="*/ 4707421 h 5096785"/>
              <a:gd name="connsiteX236" fmla="*/ 733052 w 12192000"/>
              <a:gd name="connsiteY236" fmla="*/ 4701884 h 5096785"/>
              <a:gd name="connsiteX237" fmla="*/ 716185 w 12192000"/>
              <a:gd name="connsiteY237" fmla="*/ 4703827 h 5096785"/>
              <a:gd name="connsiteX238" fmla="*/ 696663 w 12192000"/>
              <a:gd name="connsiteY238" fmla="*/ 4697420 h 5096785"/>
              <a:gd name="connsiteX239" fmla="*/ 582722 w 12192000"/>
              <a:gd name="connsiteY239" fmla="*/ 4658637 h 5096785"/>
              <a:gd name="connsiteX240" fmla="*/ 581118 w 12192000"/>
              <a:gd name="connsiteY240" fmla="*/ 4654120 h 5096785"/>
              <a:gd name="connsiteX241" fmla="*/ 546453 w 12192000"/>
              <a:gd name="connsiteY241" fmla="*/ 4652542 h 5096785"/>
              <a:gd name="connsiteX242" fmla="*/ 536773 w 12192000"/>
              <a:gd name="connsiteY242" fmla="*/ 4644609 h 5096785"/>
              <a:gd name="connsiteX243" fmla="*/ 518899 w 12192000"/>
              <a:gd name="connsiteY243" fmla="*/ 4642839 h 5096785"/>
              <a:gd name="connsiteX244" fmla="*/ 388896 w 12192000"/>
              <a:gd name="connsiteY244" fmla="*/ 4619173 h 5096785"/>
              <a:gd name="connsiteX245" fmla="*/ 366479 w 12192000"/>
              <a:gd name="connsiteY245" fmla="*/ 4618896 h 5096785"/>
              <a:gd name="connsiteX246" fmla="*/ 342781 w 12192000"/>
              <a:gd name="connsiteY246" fmla="*/ 4601239 h 5096785"/>
              <a:gd name="connsiteX247" fmla="*/ 255925 w 12192000"/>
              <a:gd name="connsiteY247" fmla="*/ 4598685 h 5096785"/>
              <a:gd name="connsiteX248" fmla="*/ 226919 w 12192000"/>
              <a:gd name="connsiteY248" fmla="*/ 4598460 h 5096785"/>
              <a:gd name="connsiteX249" fmla="*/ 213925 w 12192000"/>
              <a:gd name="connsiteY249" fmla="*/ 4597783 h 5096785"/>
              <a:gd name="connsiteX250" fmla="*/ 215196 w 12192000"/>
              <a:gd name="connsiteY250" fmla="*/ 4588576 h 5096785"/>
              <a:gd name="connsiteX251" fmla="*/ 180214 w 12192000"/>
              <a:gd name="connsiteY251" fmla="*/ 4583701 h 5096785"/>
              <a:gd name="connsiteX252" fmla="*/ 83203 w 12192000"/>
              <a:gd name="connsiteY252" fmla="*/ 4531664 h 5096785"/>
              <a:gd name="connsiteX253" fmla="*/ 4106 w 12192000"/>
              <a:gd name="connsiteY253" fmla="*/ 4517202 h 5096785"/>
              <a:gd name="connsiteX254" fmla="*/ 0 w 12192000"/>
              <a:gd name="connsiteY254" fmla="*/ 4516084 h 5096785"/>
              <a:gd name="connsiteX255" fmla="*/ 0 w 12192000"/>
              <a:gd name="connsiteY255"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452621 w 12192000"/>
              <a:gd name="connsiteY88" fmla="*/ 4694822 h 5096785"/>
              <a:gd name="connsiteX89" fmla="*/ 6434329 w 12192000"/>
              <a:gd name="connsiteY89" fmla="*/ 4704111 h 5096785"/>
              <a:gd name="connsiteX90" fmla="*/ 6425215 w 12192000"/>
              <a:gd name="connsiteY90" fmla="*/ 4710396 h 5096785"/>
              <a:gd name="connsiteX91" fmla="*/ 6386800 w 12192000"/>
              <a:gd name="connsiteY91" fmla="*/ 4715431 h 5096785"/>
              <a:gd name="connsiteX92" fmla="*/ 6382703 w 12192000"/>
              <a:gd name="connsiteY92" fmla="*/ 4717930 h 5096785"/>
              <a:gd name="connsiteX93" fmla="*/ 6356495 w 12192000"/>
              <a:gd name="connsiteY93" fmla="*/ 4717843 h 5096785"/>
              <a:gd name="connsiteX94" fmla="*/ 6343628 w 12192000"/>
              <a:gd name="connsiteY94" fmla="*/ 4719161 h 5096785"/>
              <a:gd name="connsiteX95" fmla="*/ 6338605 w 12192000"/>
              <a:gd name="connsiteY95" fmla="*/ 4716723 h 5096785"/>
              <a:gd name="connsiteX96" fmla="*/ 6320318 w 12192000"/>
              <a:gd name="connsiteY96" fmla="*/ 4720095 h 5096785"/>
              <a:gd name="connsiteX97" fmla="*/ 6318742 w 12192000"/>
              <a:gd name="connsiteY97" fmla="*/ 4721541 h 5096785"/>
              <a:gd name="connsiteX98" fmla="*/ 6301708 w 12192000"/>
              <a:gd name="connsiteY98" fmla="*/ 4720380 h 5096785"/>
              <a:gd name="connsiteX99" fmla="*/ 6285082 w 12192000"/>
              <a:gd name="connsiteY99" fmla="*/ 4714639 h 5096785"/>
              <a:gd name="connsiteX100" fmla="*/ 6136936 w 12192000"/>
              <a:gd name="connsiteY100" fmla="*/ 4758246 h 5096785"/>
              <a:gd name="connsiteX101" fmla="*/ 5988578 w 12192000"/>
              <a:gd name="connsiteY101" fmla="*/ 4754427 h 5096785"/>
              <a:gd name="connsiteX102" fmla="*/ 5908701 w 12192000"/>
              <a:gd name="connsiteY102" fmla="*/ 4779160 h 5096785"/>
              <a:gd name="connsiteX103" fmla="*/ 5892219 w 12192000"/>
              <a:gd name="connsiteY103" fmla="*/ 4807892 h 5096785"/>
              <a:gd name="connsiteX104" fmla="*/ 5683612 w 12192000"/>
              <a:gd name="connsiteY104" fmla="*/ 4848770 h 5096785"/>
              <a:gd name="connsiteX105" fmla="*/ 5635111 w 12192000"/>
              <a:gd name="connsiteY105" fmla="*/ 4868888 h 5096785"/>
              <a:gd name="connsiteX106" fmla="*/ 5582652 w 12192000"/>
              <a:gd name="connsiteY106" fmla="*/ 4866836 h 5096785"/>
              <a:gd name="connsiteX107" fmla="*/ 5567213 w 12192000"/>
              <a:gd name="connsiteY107" fmla="*/ 4878769 h 5096785"/>
              <a:gd name="connsiteX108" fmla="*/ 5564659 w 12192000"/>
              <a:gd name="connsiteY108" fmla="*/ 4881042 h 5096785"/>
              <a:gd name="connsiteX109" fmla="*/ 5552102 w 12192000"/>
              <a:gd name="connsiteY109" fmla="*/ 4885426 h 5096785"/>
              <a:gd name="connsiteX110" fmla="*/ 5551475 w 12192000"/>
              <a:gd name="connsiteY110" fmla="*/ 4892560 h 5096785"/>
              <a:gd name="connsiteX111" fmla="*/ 5534664 w 12192000"/>
              <a:gd name="connsiteY111" fmla="*/ 4903385 h 5096785"/>
              <a:gd name="connsiteX112" fmla="*/ 5510737 w 12192000"/>
              <a:gd name="connsiteY112" fmla="*/ 4909807 h 5096785"/>
              <a:gd name="connsiteX113" fmla="*/ 5393901 w 12192000"/>
              <a:gd name="connsiteY113" fmla="*/ 4933709 h 5096785"/>
              <a:gd name="connsiteX114" fmla="*/ 5325782 w 12192000"/>
              <a:gd name="connsiteY114" fmla="*/ 4951789 h 5096785"/>
              <a:gd name="connsiteX115" fmla="*/ 5302703 w 12192000"/>
              <a:gd name="connsiteY115" fmla="*/ 4964590 h 5096785"/>
              <a:gd name="connsiteX116" fmla="*/ 5268591 w 12192000"/>
              <a:gd name="connsiteY116" fmla="*/ 4978479 h 5096785"/>
              <a:gd name="connsiteX117" fmla="*/ 5210559 w 12192000"/>
              <a:gd name="connsiteY117" fmla="*/ 5007585 h 5096785"/>
              <a:gd name="connsiteX118" fmla="*/ 5177597 w 12192000"/>
              <a:gd name="connsiteY118" fmla="*/ 5015926 h 5096785"/>
              <a:gd name="connsiteX119" fmla="*/ 5160569 w 12192000"/>
              <a:gd name="connsiteY119" fmla="*/ 5025681 h 5096785"/>
              <a:gd name="connsiteX120" fmla="*/ 5152748 w 12192000"/>
              <a:gd name="connsiteY120" fmla="*/ 5026569 h 5096785"/>
              <a:gd name="connsiteX121" fmla="*/ 5127678 w 12192000"/>
              <a:gd name="connsiteY121" fmla="*/ 5032947 h 5096785"/>
              <a:gd name="connsiteX122" fmla="*/ 5113147 w 12192000"/>
              <a:gd name="connsiteY122" fmla="*/ 5035818 h 5096785"/>
              <a:gd name="connsiteX123" fmla="*/ 5107301 w 12192000"/>
              <a:gd name="connsiteY123" fmla="*/ 5036672 h 5096785"/>
              <a:gd name="connsiteX124" fmla="*/ 5093215 w 12192000"/>
              <a:gd name="connsiteY124" fmla="*/ 5032880 h 5096785"/>
              <a:gd name="connsiteX125" fmla="*/ 5077058 w 12192000"/>
              <a:gd name="connsiteY125" fmla="*/ 5038681 h 5096785"/>
              <a:gd name="connsiteX126" fmla="*/ 5057349 w 12192000"/>
              <a:gd name="connsiteY126" fmla="*/ 5036015 h 5096785"/>
              <a:gd name="connsiteX127" fmla="*/ 5053945 w 12192000"/>
              <a:gd name="connsiteY127" fmla="*/ 5041952 h 5096785"/>
              <a:gd name="connsiteX128" fmla="*/ 5040021 w 12192000"/>
              <a:gd name="connsiteY128" fmla="*/ 5050052 h 5096785"/>
              <a:gd name="connsiteX129" fmla="*/ 5025913 w 12192000"/>
              <a:gd name="connsiteY129" fmla="*/ 5046535 h 5096785"/>
              <a:gd name="connsiteX130" fmla="*/ 4998218 w 12192000"/>
              <a:gd name="connsiteY130" fmla="*/ 5048065 h 5096785"/>
              <a:gd name="connsiteX131" fmla="*/ 4991008 w 12192000"/>
              <a:gd name="connsiteY131" fmla="*/ 5050439 h 5096785"/>
              <a:gd name="connsiteX132" fmla="*/ 4963503 w 12192000"/>
              <a:gd name="connsiteY132" fmla="*/ 5047575 h 5096785"/>
              <a:gd name="connsiteX133" fmla="*/ 4921053 w 12192000"/>
              <a:gd name="connsiteY133" fmla="*/ 5048925 h 5096785"/>
              <a:gd name="connsiteX134" fmla="*/ 4873420 w 12192000"/>
              <a:gd name="connsiteY134" fmla="*/ 5054929 h 5096785"/>
              <a:gd name="connsiteX135" fmla="*/ 4858825 w 12192000"/>
              <a:gd name="connsiteY135" fmla="*/ 5051329 h 5096785"/>
              <a:gd name="connsiteX136" fmla="*/ 4769340 w 12192000"/>
              <a:gd name="connsiteY136" fmla="*/ 5053090 h 5096785"/>
              <a:gd name="connsiteX137" fmla="*/ 4744152 w 12192000"/>
              <a:gd name="connsiteY137" fmla="*/ 5053391 h 5096785"/>
              <a:gd name="connsiteX138" fmla="*/ 4723556 w 12192000"/>
              <a:gd name="connsiteY138" fmla="*/ 5059633 h 5096785"/>
              <a:gd name="connsiteX139" fmla="*/ 4719699 w 12192000"/>
              <a:gd name="connsiteY139" fmla="*/ 5066298 h 5096785"/>
              <a:gd name="connsiteX140" fmla="*/ 4706016 w 12192000"/>
              <a:gd name="connsiteY140" fmla="*/ 5067422 h 5096785"/>
              <a:gd name="connsiteX141" fmla="*/ 4702593 w 12192000"/>
              <a:gd name="connsiteY141" fmla="*/ 5068973 h 5096785"/>
              <a:gd name="connsiteX142" fmla="*/ 4682766 w 12192000"/>
              <a:gd name="connsiteY142" fmla="*/ 5076609 h 5096785"/>
              <a:gd name="connsiteX143" fmla="*/ 4634960 w 12192000"/>
              <a:gd name="connsiteY143" fmla="*/ 5061852 h 5096785"/>
              <a:gd name="connsiteX144" fmla="*/ 4580645 w 12192000"/>
              <a:gd name="connsiteY144" fmla="*/ 5069246 h 5096785"/>
              <a:gd name="connsiteX145" fmla="*/ 4368005 w 12192000"/>
              <a:gd name="connsiteY145" fmla="*/ 5057426 h 5096785"/>
              <a:gd name="connsiteX146" fmla="*/ 4339489 w 12192000"/>
              <a:gd name="connsiteY146" fmla="*/ 5080858 h 5096785"/>
              <a:gd name="connsiteX147" fmla="*/ 4253895 w 12192000"/>
              <a:gd name="connsiteY147" fmla="*/ 5085008 h 5096785"/>
              <a:gd name="connsiteX148" fmla="*/ 4117780 w 12192000"/>
              <a:gd name="connsiteY148" fmla="*/ 5045175 h 5096785"/>
              <a:gd name="connsiteX149" fmla="*/ 3960074 w 12192000"/>
              <a:gd name="connsiteY149" fmla="*/ 5050708 h 5096785"/>
              <a:gd name="connsiteX150" fmla="*/ 3947260 w 12192000"/>
              <a:gd name="connsiteY150" fmla="*/ 5041167 h 5096785"/>
              <a:gd name="connsiteX151" fmla="*/ 3931969 w 12192000"/>
              <a:gd name="connsiteY151" fmla="*/ 5035902 h 5096785"/>
              <a:gd name="connsiteX152" fmla="*/ 3929836 w 12192000"/>
              <a:gd name="connsiteY152" fmla="*/ 5036901 h 5096785"/>
              <a:gd name="connsiteX153" fmla="*/ 3911296 w 12192000"/>
              <a:gd name="connsiteY153" fmla="*/ 5035663 h 5096785"/>
              <a:gd name="connsiteX154" fmla="*/ 3907746 w 12192000"/>
              <a:gd name="connsiteY154" fmla="*/ 5032107 h 5096785"/>
              <a:gd name="connsiteX155" fmla="*/ 3895182 w 12192000"/>
              <a:gd name="connsiteY155" fmla="*/ 5030229 h 5096785"/>
              <a:gd name="connsiteX156" fmla="*/ 3870866 w 12192000"/>
              <a:gd name="connsiteY156" fmla="*/ 5023753 h 5096785"/>
              <a:gd name="connsiteX157" fmla="*/ 3865913 w 12192000"/>
              <a:gd name="connsiteY157" fmla="*/ 5025143 h 5096785"/>
              <a:gd name="connsiteX158" fmla="*/ 3828606 w 12192000"/>
              <a:gd name="connsiteY158" fmla="*/ 5019426 h 5096785"/>
              <a:gd name="connsiteX159" fmla="*/ 3827901 w 12192000"/>
              <a:gd name="connsiteY159" fmla="*/ 5020583 h 5096785"/>
              <a:gd name="connsiteX160" fmla="*/ 3816543 w 12192000"/>
              <a:gd name="connsiteY160" fmla="*/ 5024366 h 5096785"/>
              <a:gd name="connsiteX161" fmla="*/ 3795278 w 12192000"/>
              <a:gd name="connsiteY161" fmla="*/ 5028779 h 5096785"/>
              <a:gd name="connsiteX162" fmla="*/ 3743858 w 12192000"/>
              <a:gd name="connsiteY162" fmla="*/ 5054237 h 5096785"/>
              <a:gd name="connsiteX163" fmla="*/ 3704945 w 12192000"/>
              <a:gd name="connsiteY163" fmla="*/ 5048413 h 5096785"/>
              <a:gd name="connsiteX164" fmla="*/ 3696992 w 12192000"/>
              <a:gd name="connsiteY164" fmla="*/ 5047914 h 5096785"/>
              <a:gd name="connsiteX165" fmla="*/ 3696780 w 12192000"/>
              <a:gd name="connsiteY165" fmla="*/ 5048181 h 5096785"/>
              <a:gd name="connsiteX166" fmla="*/ 3688290 w 12192000"/>
              <a:gd name="connsiteY166" fmla="*/ 5048204 h 5096785"/>
              <a:gd name="connsiteX167" fmla="*/ 3682486 w 12192000"/>
              <a:gd name="connsiteY167" fmla="*/ 5047000 h 5096785"/>
              <a:gd name="connsiteX168" fmla="*/ 3667056 w 12192000"/>
              <a:gd name="connsiteY168" fmla="*/ 5046030 h 5096785"/>
              <a:gd name="connsiteX169" fmla="*/ 3661403 w 12192000"/>
              <a:gd name="connsiteY169" fmla="*/ 5047537 h 5096785"/>
              <a:gd name="connsiteX170" fmla="*/ 3658673 w 12192000"/>
              <a:gd name="connsiteY170" fmla="*/ 5050790 h 5096785"/>
              <a:gd name="connsiteX171" fmla="*/ 3657333 w 12192000"/>
              <a:gd name="connsiteY171" fmla="*/ 5050325 h 5096785"/>
              <a:gd name="connsiteX172" fmla="*/ 3626778 w 12192000"/>
              <a:gd name="connsiteY172" fmla="*/ 5057882 h 5096785"/>
              <a:gd name="connsiteX173" fmla="*/ 3560067 w 12192000"/>
              <a:gd name="connsiteY173" fmla="*/ 5064266 h 5096785"/>
              <a:gd name="connsiteX174" fmla="*/ 3522641 w 12192000"/>
              <a:gd name="connsiteY174" fmla="*/ 5063654 h 5096785"/>
              <a:gd name="connsiteX175" fmla="*/ 3419275 w 12192000"/>
              <a:gd name="connsiteY175" fmla="*/ 5066646 h 5096785"/>
              <a:gd name="connsiteX176" fmla="*/ 3314869 w 12192000"/>
              <a:gd name="connsiteY176" fmla="*/ 5073197 h 5096785"/>
              <a:gd name="connsiteX177" fmla="*/ 3259088 w 12192000"/>
              <a:gd name="connsiteY177" fmla="*/ 5096363 h 5096785"/>
              <a:gd name="connsiteX178" fmla="*/ 3253104 w 12192000"/>
              <a:gd name="connsiteY178" fmla="*/ 5096785 h 5096785"/>
              <a:gd name="connsiteX179" fmla="*/ 3238751 w 12192000"/>
              <a:gd name="connsiteY179" fmla="*/ 5092996 h 5096785"/>
              <a:gd name="connsiteX180" fmla="*/ 3233681 w 12192000"/>
              <a:gd name="connsiteY180" fmla="*/ 5090758 h 5096785"/>
              <a:gd name="connsiteX181" fmla="*/ 3225562 w 12192000"/>
              <a:gd name="connsiteY181" fmla="*/ 5089215 h 5096785"/>
              <a:gd name="connsiteX182" fmla="*/ 3225260 w 12192000"/>
              <a:gd name="connsiteY182" fmla="*/ 5089437 h 5096785"/>
              <a:gd name="connsiteX183" fmla="*/ 3217859 w 12192000"/>
              <a:gd name="connsiteY183" fmla="*/ 5087484 h 5096785"/>
              <a:gd name="connsiteX184" fmla="*/ 3182980 w 12192000"/>
              <a:gd name="connsiteY184" fmla="*/ 5074650 h 5096785"/>
              <a:gd name="connsiteX185" fmla="*/ 3123938 w 12192000"/>
              <a:gd name="connsiteY185" fmla="*/ 5089912 h 5096785"/>
              <a:gd name="connsiteX186" fmla="*/ 3101912 w 12192000"/>
              <a:gd name="connsiteY186" fmla="*/ 5090281 h 5096785"/>
              <a:gd name="connsiteX187" fmla="*/ 3089591 w 12192000"/>
              <a:gd name="connsiteY187" fmla="*/ 5091865 h 5096785"/>
              <a:gd name="connsiteX188" fmla="*/ 3088465 w 12192000"/>
              <a:gd name="connsiteY188" fmla="*/ 5092858 h 5096785"/>
              <a:gd name="connsiteX189" fmla="*/ 3055081 w 12192000"/>
              <a:gd name="connsiteY189" fmla="*/ 5080424 h 5096785"/>
              <a:gd name="connsiteX190" fmla="*/ 3049807 w 12192000"/>
              <a:gd name="connsiteY190" fmla="*/ 5080860 h 5096785"/>
              <a:gd name="connsiteX191" fmla="*/ 3029122 w 12192000"/>
              <a:gd name="connsiteY191" fmla="*/ 5070085 h 5096785"/>
              <a:gd name="connsiteX192" fmla="*/ 3017862 w 12192000"/>
              <a:gd name="connsiteY192" fmla="*/ 5065942 h 5096785"/>
              <a:gd name="connsiteX193" fmla="*/ 3015868 w 12192000"/>
              <a:gd name="connsiteY193" fmla="*/ 5061832 h 5096785"/>
              <a:gd name="connsiteX194" fmla="*/ 2998644 w 12192000"/>
              <a:gd name="connsiteY194" fmla="*/ 5057210 h 5096785"/>
              <a:gd name="connsiteX195" fmla="*/ 2996219 w 12192000"/>
              <a:gd name="connsiteY195" fmla="*/ 5057788 h 5096785"/>
              <a:gd name="connsiteX196" fmla="*/ 2983676 w 12192000"/>
              <a:gd name="connsiteY196" fmla="*/ 5049852 h 5096785"/>
              <a:gd name="connsiteX197" fmla="*/ 2903609 w 12192000"/>
              <a:gd name="connsiteY197" fmla="*/ 4998457 h 5096785"/>
              <a:gd name="connsiteX198" fmla="*/ 2758830 w 12192000"/>
              <a:gd name="connsiteY198" fmla="*/ 4974760 h 5096785"/>
              <a:gd name="connsiteX199" fmla="*/ 2532669 w 12192000"/>
              <a:gd name="connsiteY199" fmla="*/ 4940573 h 5096785"/>
              <a:gd name="connsiteX200" fmla="*/ 2389931 w 12192000"/>
              <a:gd name="connsiteY200" fmla="*/ 4905785 h 5096785"/>
              <a:gd name="connsiteX201" fmla="*/ 2335186 w 12192000"/>
              <a:gd name="connsiteY201" fmla="*/ 4902957 h 5096785"/>
              <a:gd name="connsiteX202" fmla="*/ 2295307 w 12192000"/>
              <a:gd name="connsiteY202" fmla="*/ 4879800 h 5096785"/>
              <a:gd name="connsiteX203" fmla="*/ 2273393 w 12192000"/>
              <a:gd name="connsiteY203" fmla="*/ 4883565 h 5096785"/>
              <a:gd name="connsiteX204" fmla="*/ 2269523 w 12192000"/>
              <a:gd name="connsiteY204" fmla="*/ 4884442 h 5096785"/>
              <a:gd name="connsiteX205" fmla="*/ 2256015 w 12192000"/>
              <a:gd name="connsiteY205" fmla="*/ 4883014 h 5096785"/>
              <a:gd name="connsiteX206" fmla="*/ 2249731 w 12192000"/>
              <a:gd name="connsiteY206" fmla="*/ 4888778 h 5096785"/>
              <a:gd name="connsiteX207" fmla="*/ 2227629 w 12192000"/>
              <a:gd name="connsiteY207" fmla="*/ 4891047 h 5096785"/>
              <a:gd name="connsiteX208" fmla="*/ 2203460 w 12192000"/>
              <a:gd name="connsiteY208" fmla="*/ 4886696 h 5096785"/>
              <a:gd name="connsiteX209" fmla="*/ 2091528 w 12192000"/>
              <a:gd name="connsiteY209" fmla="*/ 4859155 h 5096785"/>
              <a:gd name="connsiteX210" fmla="*/ 2022901 w 12192000"/>
              <a:gd name="connsiteY210" fmla="*/ 4846594 h 5096785"/>
              <a:gd name="connsiteX211" fmla="*/ 1994227 w 12192000"/>
              <a:gd name="connsiteY211" fmla="*/ 4847973 h 5096785"/>
              <a:gd name="connsiteX212" fmla="*/ 1955936 w 12192000"/>
              <a:gd name="connsiteY212" fmla="*/ 4845765 h 5096785"/>
              <a:gd name="connsiteX213" fmla="*/ 1741924 w 12192000"/>
              <a:gd name="connsiteY213" fmla="*/ 4808054 h 5096785"/>
              <a:gd name="connsiteX214" fmla="*/ 1734410 w 12192000"/>
              <a:gd name="connsiteY214" fmla="*/ 4811675 h 5096785"/>
              <a:gd name="connsiteX215" fmla="*/ 1691423 w 12192000"/>
              <a:gd name="connsiteY215" fmla="*/ 4802777 h 5096785"/>
              <a:gd name="connsiteX216" fmla="*/ 1554504 w 12192000"/>
              <a:gd name="connsiteY216" fmla="*/ 4739985 h 5096785"/>
              <a:gd name="connsiteX217" fmla="*/ 1470119 w 12192000"/>
              <a:gd name="connsiteY217" fmla="*/ 4723470 h 5096785"/>
              <a:gd name="connsiteX218" fmla="*/ 1437967 w 12192000"/>
              <a:gd name="connsiteY218" fmla="*/ 4722710 h 5096785"/>
              <a:gd name="connsiteX219" fmla="*/ 1384234 w 12192000"/>
              <a:gd name="connsiteY219" fmla="*/ 4721117 h 5096785"/>
              <a:gd name="connsiteX220" fmla="*/ 1338647 w 12192000"/>
              <a:gd name="connsiteY220" fmla="*/ 4732483 h 5096785"/>
              <a:gd name="connsiteX221" fmla="*/ 1295869 w 12192000"/>
              <a:gd name="connsiteY221" fmla="*/ 4726175 h 5096785"/>
              <a:gd name="connsiteX222" fmla="*/ 1292949 w 12192000"/>
              <a:gd name="connsiteY222" fmla="*/ 4708469 h 5096785"/>
              <a:gd name="connsiteX223" fmla="*/ 1244908 w 12192000"/>
              <a:gd name="connsiteY223" fmla="*/ 4706993 h 5096785"/>
              <a:gd name="connsiteX224" fmla="*/ 1171266 w 12192000"/>
              <a:gd name="connsiteY224" fmla="*/ 4706535 h 5096785"/>
              <a:gd name="connsiteX225" fmla="*/ 1160868 w 12192000"/>
              <a:gd name="connsiteY225" fmla="*/ 4701936 h 5096785"/>
              <a:gd name="connsiteX226" fmla="*/ 1147599 w 12192000"/>
              <a:gd name="connsiteY226" fmla="*/ 4714833 h 5096785"/>
              <a:gd name="connsiteX227" fmla="*/ 1119603 w 12192000"/>
              <a:gd name="connsiteY227" fmla="*/ 4721303 h 5096785"/>
              <a:gd name="connsiteX228" fmla="*/ 997851 w 12192000"/>
              <a:gd name="connsiteY228" fmla="*/ 4722336 h 5096785"/>
              <a:gd name="connsiteX229" fmla="*/ 976455 w 12192000"/>
              <a:gd name="connsiteY229" fmla="*/ 4726407 h 5096785"/>
              <a:gd name="connsiteX230" fmla="*/ 949939 w 12192000"/>
              <a:gd name="connsiteY230" fmla="*/ 4719699 h 5096785"/>
              <a:gd name="connsiteX231" fmla="*/ 894148 w 12192000"/>
              <a:gd name="connsiteY231" fmla="*/ 4710406 h 5096785"/>
              <a:gd name="connsiteX232" fmla="*/ 857990 w 12192000"/>
              <a:gd name="connsiteY232" fmla="*/ 4696844 h 5096785"/>
              <a:gd name="connsiteX233" fmla="*/ 848649 w 12192000"/>
              <a:gd name="connsiteY233" fmla="*/ 4704021 h 5096785"/>
              <a:gd name="connsiteX234" fmla="*/ 826436 w 12192000"/>
              <a:gd name="connsiteY234" fmla="*/ 4707421 h 5096785"/>
              <a:gd name="connsiteX235" fmla="*/ 733052 w 12192000"/>
              <a:gd name="connsiteY235" fmla="*/ 4701884 h 5096785"/>
              <a:gd name="connsiteX236" fmla="*/ 716185 w 12192000"/>
              <a:gd name="connsiteY236" fmla="*/ 4703827 h 5096785"/>
              <a:gd name="connsiteX237" fmla="*/ 696663 w 12192000"/>
              <a:gd name="connsiteY237" fmla="*/ 4697420 h 5096785"/>
              <a:gd name="connsiteX238" fmla="*/ 582722 w 12192000"/>
              <a:gd name="connsiteY238" fmla="*/ 4658637 h 5096785"/>
              <a:gd name="connsiteX239" fmla="*/ 581118 w 12192000"/>
              <a:gd name="connsiteY239" fmla="*/ 4654120 h 5096785"/>
              <a:gd name="connsiteX240" fmla="*/ 546453 w 12192000"/>
              <a:gd name="connsiteY240" fmla="*/ 4652542 h 5096785"/>
              <a:gd name="connsiteX241" fmla="*/ 536773 w 12192000"/>
              <a:gd name="connsiteY241" fmla="*/ 4644609 h 5096785"/>
              <a:gd name="connsiteX242" fmla="*/ 518899 w 12192000"/>
              <a:gd name="connsiteY242" fmla="*/ 4642839 h 5096785"/>
              <a:gd name="connsiteX243" fmla="*/ 388896 w 12192000"/>
              <a:gd name="connsiteY243" fmla="*/ 4619173 h 5096785"/>
              <a:gd name="connsiteX244" fmla="*/ 366479 w 12192000"/>
              <a:gd name="connsiteY244" fmla="*/ 4618896 h 5096785"/>
              <a:gd name="connsiteX245" fmla="*/ 342781 w 12192000"/>
              <a:gd name="connsiteY245" fmla="*/ 4601239 h 5096785"/>
              <a:gd name="connsiteX246" fmla="*/ 255925 w 12192000"/>
              <a:gd name="connsiteY246" fmla="*/ 4598685 h 5096785"/>
              <a:gd name="connsiteX247" fmla="*/ 226919 w 12192000"/>
              <a:gd name="connsiteY247" fmla="*/ 4598460 h 5096785"/>
              <a:gd name="connsiteX248" fmla="*/ 213925 w 12192000"/>
              <a:gd name="connsiteY248" fmla="*/ 4597783 h 5096785"/>
              <a:gd name="connsiteX249" fmla="*/ 215196 w 12192000"/>
              <a:gd name="connsiteY249" fmla="*/ 4588576 h 5096785"/>
              <a:gd name="connsiteX250" fmla="*/ 180214 w 12192000"/>
              <a:gd name="connsiteY250" fmla="*/ 4583701 h 5096785"/>
              <a:gd name="connsiteX251" fmla="*/ 83203 w 12192000"/>
              <a:gd name="connsiteY251" fmla="*/ 4531664 h 5096785"/>
              <a:gd name="connsiteX252" fmla="*/ 4106 w 12192000"/>
              <a:gd name="connsiteY252" fmla="*/ 4517202 h 5096785"/>
              <a:gd name="connsiteX253" fmla="*/ 0 w 12192000"/>
              <a:gd name="connsiteY253" fmla="*/ 4516084 h 5096785"/>
              <a:gd name="connsiteX254" fmla="*/ 0 w 12192000"/>
              <a:gd name="connsiteY254"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452621 w 12192000"/>
              <a:gd name="connsiteY88" fmla="*/ 4694822 h 5096785"/>
              <a:gd name="connsiteX89" fmla="*/ 6434329 w 12192000"/>
              <a:gd name="connsiteY89" fmla="*/ 4704111 h 5096785"/>
              <a:gd name="connsiteX90" fmla="*/ 6386800 w 12192000"/>
              <a:gd name="connsiteY90" fmla="*/ 4715431 h 5096785"/>
              <a:gd name="connsiteX91" fmla="*/ 6382703 w 12192000"/>
              <a:gd name="connsiteY91" fmla="*/ 4717930 h 5096785"/>
              <a:gd name="connsiteX92" fmla="*/ 6356495 w 12192000"/>
              <a:gd name="connsiteY92" fmla="*/ 4717843 h 5096785"/>
              <a:gd name="connsiteX93" fmla="*/ 6343628 w 12192000"/>
              <a:gd name="connsiteY93" fmla="*/ 4719161 h 5096785"/>
              <a:gd name="connsiteX94" fmla="*/ 6338605 w 12192000"/>
              <a:gd name="connsiteY94" fmla="*/ 4716723 h 5096785"/>
              <a:gd name="connsiteX95" fmla="*/ 6320318 w 12192000"/>
              <a:gd name="connsiteY95" fmla="*/ 4720095 h 5096785"/>
              <a:gd name="connsiteX96" fmla="*/ 6318742 w 12192000"/>
              <a:gd name="connsiteY96" fmla="*/ 4721541 h 5096785"/>
              <a:gd name="connsiteX97" fmla="*/ 6301708 w 12192000"/>
              <a:gd name="connsiteY97" fmla="*/ 4720380 h 5096785"/>
              <a:gd name="connsiteX98" fmla="*/ 6285082 w 12192000"/>
              <a:gd name="connsiteY98" fmla="*/ 4714639 h 5096785"/>
              <a:gd name="connsiteX99" fmla="*/ 6136936 w 12192000"/>
              <a:gd name="connsiteY99" fmla="*/ 4758246 h 5096785"/>
              <a:gd name="connsiteX100" fmla="*/ 5988578 w 12192000"/>
              <a:gd name="connsiteY100" fmla="*/ 4754427 h 5096785"/>
              <a:gd name="connsiteX101" fmla="*/ 5908701 w 12192000"/>
              <a:gd name="connsiteY101" fmla="*/ 4779160 h 5096785"/>
              <a:gd name="connsiteX102" fmla="*/ 5892219 w 12192000"/>
              <a:gd name="connsiteY102" fmla="*/ 4807892 h 5096785"/>
              <a:gd name="connsiteX103" fmla="*/ 5683612 w 12192000"/>
              <a:gd name="connsiteY103" fmla="*/ 4848770 h 5096785"/>
              <a:gd name="connsiteX104" fmla="*/ 5635111 w 12192000"/>
              <a:gd name="connsiteY104" fmla="*/ 4868888 h 5096785"/>
              <a:gd name="connsiteX105" fmla="*/ 5582652 w 12192000"/>
              <a:gd name="connsiteY105" fmla="*/ 4866836 h 5096785"/>
              <a:gd name="connsiteX106" fmla="*/ 5567213 w 12192000"/>
              <a:gd name="connsiteY106" fmla="*/ 4878769 h 5096785"/>
              <a:gd name="connsiteX107" fmla="*/ 5564659 w 12192000"/>
              <a:gd name="connsiteY107" fmla="*/ 4881042 h 5096785"/>
              <a:gd name="connsiteX108" fmla="*/ 5552102 w 12192000"/>
              <a:gd name="connsiteY108" fmla="*/ 4885426 h 5096785"/>
              <a:gd name="connsiteX109" fmla="*/ 5551475 w 12192000"/>
              <a:gd name="connsiteY109" fmla="*/ 4892560 h 5096785"/>
              <a:gd name="connsiteX110" fmla="*/ 5534664 w 12192000"/>
              <a:gd name="connsiteY110" fmla="*/ 4903385 h 5096785"/>
              <a:gd name="connsiteX111" fmla="*/ 5510737 w 12192000"/>
              <a:gd name="connsiteY111" fmla="*/ 4909807 h 5096785"/>
              <a:gd name="connsiteX112" fmla="*/ 5393901 w 12192000"/>
              <a:gd name="connsiteY112" fmla="*/ 4933709 h 5096785"/>
              <a:gd name="connsiteX113" fmla="*/ 5325782 w 12192000"/>
              <a:gd name="connsiteY113" fmla="*/ 4951789 h 5096785"/>
              <a:gd name="connsiteX114" fmla="*/ 5302703 w 12192000"/>
              <a:gd name="connsiteY114" fmla="*/ 4964590 h 5096785"/>
              <a:gd name="connsiteX115" fmla="*/ 5268591 w 12192000"/>
              <a:gd name="connsiteY115" fmla="*/ 4978479 h 5096785"/>
              <a:gd name="connsiteX116" fmla="*/ 5210559 w 12192000"/>
              <a:gd name="connsiteY116" fmla="*/ 5007585 h 5096785"/>
              <a:gd name="connsiteX117" fmla="*/ 5177597 w 12192000"/>
              <a:gd name="connsiteY117" fmla="*/ 5015926 h 5096785"/>
              <a:gd name="connsiteX118" fmla="*/ 5160569 w 12192000"/>
              <a:gd name="connsiteY118" fmla="*/ 5025681 h 5096785"/>
              <a:gd name="connsiteX119" fmla="*/ 5152748 w 12192000"/>
              <a:gd name="connsiteY119" fmla="*/ 5026569 h 5096785"/>
              <a:gd name="connsiteX120" fmla="*/ 5127678 w 12192000"/>
              <a:gd name="connsiteY120" fmla="*/ 5032947 h 5096785"/>
              <a:gd name="connsiteX121" fmla="*/ 5113147 w 12192000"/>
              <a:gd name="connsiteY121" fmla="*/ 5035818 h 5096785"/>
              <a:gd name="connsiteX122" fmla="*/ 5107301 w 12192000"/>
              <a:gd name="connsiteY122" fmla="*/ 5036672 h 5096785"/>
              <a:gd name="connsiteX123" fmla="*/ 5093215 w 12192000"/>
              <a:gd name="connsiteY123" fmla="*/ 5032880 h 5096785"/>
              <a:gd name="connsiteX124" fmla="*/ 5077058 w 12192000"/>
              <a:gd name="connsiteY124" fmla="*/ 5038681 h 5096785"/>
              <a:gd name="connsiteX125" fmla="*/ 5057349 w 12192000"/>
              <a:gd name="connsiteY125" fmla="*/ 5036015 h 5096785"/>
              <a:gd name="connsiteX126" fmla="*/ 5053945 w 12192000"/>
              <a:gd name="connsiteY126" fmla="*/ 5041952 h 5096785"/>
              <a:gd name="connsiteX127" fmla="*/ 5040021 w 12192000"/>
              <a:gd name="connsiteY127" fmla="*/ 5050052 h 5096785"/>
              <a:gd name="connsiteX128" fmla="*/ 5025913 w 12192000"/>
              <a:gd name="connsiteY128" fmla="*/ 5046535 h 5096785"/>
              <a:gd name="connsiteX129" fmla="*/ 4998218 w 12192000"/>
              <a:gd name="connsiteY129" fmla="*/ 5048065 h 5096785"/>
              <a:gd name="connsiteX130" fmla="*/ 4991008 w 12192000"/>
              <a:gd name="connsiteY130" fmla="*/ 5050439 h 5096785"/>
              <a:gd name="connsiteX131" fmla="*/ 4963503 w 12192000"/>
              <a:gd name="connsiteY131" fmla="*/ 5047575 h 5096785"/>
              <a:gd name="connsiteX132" fmla="*/ 4921053 w 12192000"/>
              <a:gd name="connsiteY132" fmla="*/ 5048925 h 5096785"/>
              <a:gd name="connsiteX133" fmla="*/ 4873420 w 12192000"/>
              <a:gd name="connsiteY133" fmla="*/ 5054929 h 5096785"/>
              <a:gd name="connsiteX134" fmla="*/ 4858825 w 12192000"/>
              <a:gd name="connsiteY134" fmla="*/ 5051329 h 5096785"/>
              <a:gd name="connsiteX135" fmla="*/ 4769340 w 12192000"/>
              <a:gd name="connsiteY135" fmla="*/ 5053090 h 5096785"/>
              <a:gd name="connsiteX136" fmla="*/ 4744152 w 12192000"/>
              <a:gd name="connsiteY136" fmla="*/ 5053391 h 5096785"/>
              <a:gd name="connsiteX137" fmla="*/ 4723556 w 12192000"/>
              <a:gd name="connsiteY137" fmla="*/ 5059633 h 5096785"/>
              <a:gd name="connsiteX138" fmla="*/ 4719699 w 12192000"/>
              <a:gd name="connsiteY138" fmla="*/ 5066298 h 5096785"/>
              <a:gd name="connsiteX139" fmla="*/ 4706016 w 12192000"/>
              <a:gd name="connsiteY139" fmla="*/ 5067422 h 5096785"/>
              <a:gd name="connsiteX140" fmla="*/ 4702593 w 12192000"/>
              <a:gd name="connsiteY140" fmla="*/ 5068973 h 5096785"/>
              <a:gd name="connsiteX141" fmla="*/ 4682766 w 12192000"/>
              <a:gd name="connsiteY141" fmla="*/ 5076609 h 5096785"/>
              <a:gd name="connsiteX142" fmla="*/ 4634960 w 12192000"/>
              <a:gd name="connsiteY142" fmla="*/ 5061852 h 5096785"/>
              <a:gd name="connsiteX143" fmla="*/ 4580645 w 12192000"/>
              <a:gd name="connsiteY143" fmla="*/ 5069246 h 5096785"/>
              <a:gd name="connsiteX144" fmla="*/ 4368005 w 12192000"/>
              <a:gd name="connsiteY144" fmla="*/ 5057426 h 5096785"/>
              <a:gd name="connsiteX145" fmla="*/ 4339489 w 12192000"/>
              <a:gd name="connsiteY145" fmla="*/ 5080858 h 5096785"/>
              <a:gd name="connsiteX146" fmla="*/ 4253895 w 12192000"/>
              <a:gd name="connsiteY146" fmla="*/ 5085008 h 5096785"/>
              <a:gd name="connsiteX147" fmla="*/ 4117780 w 12192000"/>
              <a:gd name="connsiteY147" fmla="*/ 5045175 h 5096785"/>
              <a:gd name="connsiteX148" fmla="*/ 3960074 w 12192000"/>
              <a:gd name="connsiteY148" fmla="*/ 5050708 h 5096785"/>
              <a:gd name="connsiteX149" fmla="*/ 3947260 w 12192000"/>
              <a:gd name="connsiteY149" fmla="*/ 5041167 h 5096785"/>
              <a:gd name="connsiteX150" fmla="*/ 3931969 w 12192000"/>
              <a:gd name="connsiteY150" fmla="*/ 5035902 h 5096785"/>
              <a:gd name="connsiteX151" fmla="*/ 3929836 w 12192000"/>
              <a:gd name="connsiteY151" fmla="*/ 5036901 h 5096785"/>
              <a:gd name="connsiteX152" fmla="*/ 3911296 w 12192000"/>
              <a:gd name="connsiteY152" fmla="*/ 5035663 h 5096785"/>
              <a:gd name="connsiteX153" fmla="*/ 3907746 w 12192000"/>
              <a:gd name="connsiteY153" fmla="*/ 5032107 h 5096785"/>
              <a:gd name="connsiteX154" fmla="*/ 3895182 w 12192000"/>
              <a:gd name="connsiteY154" fmla="*/ 5030229 h 5096785"/>
              <a:gd name="connsiteX155" fmla="*/ 3870866 w 12192000"/>
              <a:gd name="connsiteY155" fmla="*/ 5023753 h 5096785"/>
              <a:gd name="connsiteX156" fmla="*/ 3865913 w 12192000"/>
              <a:gd name="connsiteY156" fmla="*/ 5025143 h 5096785"/>
              <a:gd name="connsiteX157" fmla="*/ 3828606 w 12192000"/>
              <a:gd name="connsiteY157" fmla="*/ 5019426 h 5096785"/>
              <a:gd name="connsiteX158" fmla="*/ 3827901 w 12192000"/>
              <a:gd name="connsiteY158" fmla="*/ 5020583 h 5096785"/>
              <a:gd name="connsiteX159" fmla="*/ 3816543 w 12192000"/>
              <a:gd name="connsiteY159" fmla="*/ 5024366 h 5096785"/>
              <a:gd name="connsiteX160" fmla="*/ 3795278 w 12192000"/>
              <a:gd name="connsiteY160" fmla="*/ 5028779 h 5096785"/>
              <a:gd name="connsiteX161" fmla="*/ 3743858 w 12192000"/>
              <a:gd name="connsiteY161" fmla="*/ 5054237 h 5096785"/>
              <a:gd name="connsiteX162" fmla="*/ 3704945 w 12192000"/>
              <a:gd name="connsiteY162" fmla="*/ 5048413 h 5096785"/>
              <a:gd name="connsiteX163" fmla="*/ 3696992 w 12192000"/>
              <a:gd name="connsiteY163" fmla="*/ 5047914 h 5096785"/>
              <a:gd name="connsiteX164" fmla="*/ 3696780 w 12192000"/>
              <a:gd name="connsiteY164" fmla="*/ 5048181 h 5096785"/>
              <a:gd name="connsiteX165" fmla="*/ 3688290 w 12192000"/>
              <a:gd name="connsiteY165" fmla="*/ 5048204 h 5096785"/>
              <a:gd name="connsiteX166" fmla="*/ 3682486 w 12192000"/>
              <a:gd name="connsiteY166" fmla="*/ 5047000 h 5096785"/>
              <a:gd name="connsiteX167" fmla="*/ 3667056 w 12192000"/>
              <a:gd name="connsiteY167" fmla="*/ 5046030 h 5096785"/>
              <a:gd name="connsiteX168" fmla="*/ 3661403 w 12192000"/>
              <a:gd name="connsiteY168" fmla="*/ 5047537 h 5096785"/>
              <a:gd name="connsiteX169" fmla="*/ 3658673 w 12192000"/>
              <a:gd name="connsiteY169" fmla="*/ 5050790 h 5096785"/>
              <a:gd name="connsiteX170" fmla="*/ 3657333 w 12192000"/>
              <a:gd name="connsiteY170" fmla="*/ 5050325 h 5096785"/>
              <a:gd name="connsiteX171" fmla="*/ 3626778 w 12192000"/>
              <a:gd name="connsiteY171" fmla="*/ 5057882 h 5096785"/>
              <a:gd name="connsiteX172" fmla="*/ 3560067 w 12192000"/>
              <a:gd name="connsiteY172" fmla="*/ 5064266 h 5096785"/>
              <a:gd name="connsiteX173" fmla="*/ 3522641 w 12192000"/>
              <a:gd name="connsiteY173" fmla="*/ 5063654 h 5096785"/>
              <a:gd name="connsiteX174" fmla="*/ 3419275 w 12192000"/>
              <a:gd name="connsiteY174" fmla="*/ 5066646 h 5096785"/>
              <a:gd name="connsiteX175" fmla="*/ 3314869 w 12192000"/>
              <a:gd name="connsiteY175" fmla="*/ 5073197 h 5096785"/>
              <a:gd name="connsiteX176" fmla="*/ 3259088 w 12192000"/>
              <a:gd name="connsiteY176" fmla="*/ 5096363 h 5096785"/>
              <a:gd name="connsiteX177" fmla="*/ 3253104 w 12192000"/>
              <a:gd name="connsiteY177" fmla="*/ 5096785 h 5096785"/>
              <a:gd name="connsiteX178" fmla="*/ 3238751 w 12192000"/>
              <a:gd name="connsiteY178" fmla="*/ 5092996 h 5096785"/>
              <a:gd name="connsiteX179" fmla="*/ 3233681 w 12192000"/>
              <a:gd name="connsiteY179" fmla="*/ 5090758 h 5096785"/>
              <a:gd name="connsiteX180" fmla="*/ 3225562 w 12192000"/>
              <a:gd name="connsiteY180" fmla="*/ 5089215 h 5096785"/>
              <a:gd name="connsiteX181" fmla="*/ 3225260 w 12192000"/>
              <a:gd name="connsiteY181" fmla="*/ 5089437 h 5096785"/>
              <a:gd name="connsiteX182" fmla="*/ 3217859 w 12192000"/>
              <a:gd name="connsiteY182" fmla="*/ 5087484 h 5096785"/>
              <a:gd name="connsiteX183" fmla="*/ 3182980 w 12192000"/>
              <a:gd name="connsiteY183" fmla="*/ 5074650 h 5096785"/>
              <a:gd name="connsiteX184" fmla="*/ 3123938 w 12192000"/>
              <a:gd name="connsiteY184" fmla="*/ 5089912 h 5096785"/>
              <a:gd name="connsiteX185" fmla="*/ 3101912 w 12192000"/>
              <a:gd name="connsiteY185" fmla="*/ 5090281 h 5096785"/>
              <a:gd name="connsiteX186" fmla="*/ 3089591 w 12192000"/>
              <a:gd name="connsiteY186" fmla="*/ 5091865 h 5096785"/>
              <a:gd name="connsiteX187" fmla="*/ 3088465 w 12192000"/>
              <a:gd name="connsiteY187" fmla="*/ 5092858 h 5096785"/>
              <a:gd name="connsiteX188" fmla="*/ 3055081 w 12192000"/>
              <a:gd name="connsiteY188" fmla="*/ 5080424 h 5096785"/>
              <a:gd name="connsiteX189" fmla="*/ 3049807 w 12192000"/>
              <a:gd name="connsiteY189" fmla="*/ 5080860 h 5096785"/>
              <a:gd name="connsiteX190" fmla="*/ 3029122 w 12192000"/>
              <a:gd name="connsiteY190" fmla="*/ 5070085 h 5096785"/>
              <a:gd name="connsiteX191" fmla="*/ 3017862 w 12192000"/>
              <a:gd name="connsiteY191" fmla="*/ 5065942 h 5096785"/>
              <a:gd name="connsiteX192" fmla="*/ 3015868 w 12192000"/>
              <a:gd name="connsiteY192" fmla="*/ 5061832 h 5096785"/>
              <a:gd name="connsiteX193" fmla="*/ 2998644 w 12192000"/>
              <a:gd name="connsiteY193" fmla="*/ 5057210 h 5096785"/>
              <a:gd name="connsiteX194" fmla="*/ 2996219 w 12192000"/>
              <a:gd name="connsiteY194" fmla="*/ 5057788 h 5096785"/>
              <a:gd name="connsiteX195" fmla="*/ 2983676 w 12192000"/>
              <a:gd name="connsiteY195" fmla="*/ 5049852 h 5096785"/>
              <a:gd name="connsiteX196" fmla="*/ 2903609 w 12192000"/>
              <a:gd name="connsiteY196" fmla="*/ 4998457 h 5096785"/>
              <a:gd name="connsiteX197" fmla="*/ 2758830 w 12192000"/>
              <a:gd name="connsiteY197" fmla="*/ 4974760 h 5096785"/>
              <a:gd name="connsiteX198" fmla="*/ 2532669 w 12192000"/>
              <a:gd name="connsiteY198" fmla="*/ 4940573 h 5096785"/>
              <a:gd name="connsiteX199" fmla="*/ 2389931 w 12192000"/>
              <a:gd name="connsiteY199" fmla="*/ 4905785 h 5096785"/>
              <a:gd name="connsiteX200" fmla="*/ 2335186 w 12192000"/>
              <a:gd name="connsiteY200" fmla="*/ 4902957 h 5096785"/>
              <a:gd name="connsiteX201" fmla="*/ 2295307 w 12192000"/>
              <a:gd name="connsiteY201" fmla="*/ 4879800 h 5096785"/>
              <a:gd name="connsiteX202" fmla="*/ 2273393 w 12192000"/>
              <a:gd name="connsiteY202" fmla="*/ 4883565 h 5096785"/>
              <a:gd name="connsiteX203" fmla="*/ 2269523 w 12192000"/>
              <a:gd name="connsiteY203" fmla="*/ 4884442 h 5096785"/>
              <a:gd name="connsiteX204" fmla="*/ 2256015 w 12192000"/>
              <a:gd name="connsiteY204" fmla="*/ 4883014 h 5096785"/>
              <a:gd name="connsiteX205" fmla="*/ 2249731 w 12192000"/>
              <a:gd name="connsiteY205" fmla="*/ 4888778 h 5096785"/>
              <a:gd name="connsiteX206" fmla="*/ 2227629 w 12192000"/>
              <a:gd name="connsiteY206" fmla="*/ 4891047 h 5096785"/>
              <a:gd name="connsiteX207" fmla="*/ 2203460 w 12192000"/>
              <a:gd name="connsiteY207" fmla="*/ 4886696 h 5096785"/>
              <a:gd name="connsiteX208" fmla="*/ 2091528 w 12192000"/>
              <a:gd name="connsiteY208" fmla="*/ 4859155 h 5096785"/>
              <a:gd name="connsiteX209" fmla="*/ 2022901 w 12192000"/>
              <a:gd name="connsiteY209" fmla="*/ 4846594 h 5096785"/>
              <a:gd name="connsiteX210" fmla="*/ 1994227 w 12192000"/>
              <a:gd name="connsiteY210" fmla="*/ 4847973 h 5096785"/>
              <a:gd name="connsiteX211" fmla="*/ 1955936 w 12192000"/>
              <a:gd name="connsiteY211" fmla="*/ 4845765 h 5096785"/>
              <a:gd name="connsiteX212" fmla="*/ 1741924 w 12192000"/>
              <a:gd name="connsiteY212" fmla="*/ 4808054 h 5096785"/>
              <a:gd name="connsiteX213" fmla="*/ 1734410 w 12192000"/>
              <a:gd name="connsiteY213" fmla="*/ 4811675 h 5096785"/>
              <a:gd name="connsiteX214" fmla="*/ 1691423 w 12192000"/>
              <a:gd name="connsiteY214" fmla="*/ 4802777 h 5096785"/>
              <a:gd name="connsiteX215" fmla="*/ 1554504 w 12192000"/>
              <a:gd name="connsiteY215" fmla="*/ 4739985 h 5096785"/>
              <a:gd name="connsiteX216" fmla="*/ 1470119 w 12192000"/>
              <a:gd name="connsiteY216" fmla="*/ 4723470 h 5096785"/>
              <a:gd name="connsiteX217" fmla="*/ 1437967 w 12192000"/>
              <a:gd name="connsiteY217" fmla="*/ 4722710 h 5096785"/>
              <a:gd name="connsiteX218" fmla="*/ 1384234 w 12192000"/>
              <a:gd name="connsiteY218" fmla="*/ 4721117 h 5096785"/>
              <a:gd name="connsiteX219" fmla="*/ 1338647 w 12192000"/>
              <a:gd name="connsiteY219" fmla="*/ 4732483 h 5096785"/>
              <a:gd name="connsiteX220" fmla="*/ 1295869 w 12192000"/>
              <a:gd name="connsiteY220" fmla="*/ 4726175 h 5096785"/>
              <a:gd name="connsiteX221" fmla="*/ 1292949 w 12192000"/>
              <a:gd name="connsiteY221" fmla="*/ 4708469 h 5096785"/>
              <a:gd name="connsiteX222" fmla="*/ 1244908 w 12192000"/>
              <a:gd name="connsiteY222" fmla="*/ 4706993 h 5096785"/>
              <a:gd name="connsiteX223" fmla="*/ 1171266 w 12192000"/>
              <a:gd name="connsiteY223" fmla="*/ 4706535 h 5096785"/>
              <a:gd name="connsiteX224" fmla="*/ 1160868 w 12192000"/>
              <a:gd name="connsiteY224" fmla="*/ 4701936 h 5096785"/>
              <a:gd name="connsiteX225" fmla="*/ 1147599 w 12192000"/>
              <a:gd name="connsiteY225" fmla="*/ 4714833 h 5096785"/>
              <a:gd name="connsiteX226" fmla="*/ 1119603 w 12192000"/>
              <a:gd name="connsiteY226" fmla="*/ 4721303 h 5096785"/>
              <a:gd name="connsiteX227" fmla="*/ 997851 w 12192000"/>
              <a:gd name="connsiteY227" fmla="*/ 4722336 h 5096785"/>
              <a:gd name="connsiteX228" fmla="*/ 976455 w 12192000"/>
              <a:gd name="connsiteY228" fmla="*/ 4726407 h 5096785"/>
              <a:gd name="connsiteX229" fmla="*/ 949939 w 12192000"/>
              <a:gd name="connsiteY229" fmla="*/ 4719699 h 5096785"/>
              <a:gd name="connsiteX230" fmla="*/ 894148 w 12192000"/>
              <a:gd name="connsiteY230" fmla="*/ 4710406 h 5096785"/>
              <a:gd name="connsiteX231" fmla="*/ 857990 w 12192000"/>
              <a:gd name="connsiteY231" fmla="*/ 4696844 h 5096785"/>
              <a:gd name="connsiteX232" fmla="*/ 848649 w 12192000"/>
              <a:gd name="connsiteY232" fmla="*/ 4704021 h 5096785"/>
              <a:gd name="connsiteX233" fmla="*/ 826436 w 12192000"/>
              <a:gd name="connsiteY233" fmla="*/ 4707421 h 5096785"/>
              <a:gd name="connsiteX234" fmla="*/ 733052 w 12192000"/>
              <a:gd name="connsiteY234" fmla="*/ 4701884 h 5096785"/>
              <a:gd name="connsiteX235" fmla="*/ 716185 w 12192000"/>
              <a:gd name="connsiteY235" fmla="*/ 4703827 h 5096785"/>
              <a:gd name="connsiteX236" fmla="*/ 696663 w 12192000"/>
              <a:gd name="connsiteY236" fmla="*/ 4697420 h 5096785"/>
              <a:gd name="connsiteX237" fmla="*/ 582722 w 12192000"/>
              <a:gd name="connsiteY237" fmla="*/ 4658637 h 5096785"/>
              <a:gd name="connsiteX238" fmla="*/ 581118 w 12192000"/>
              <a:gd name="connsiteY238" fmla="*/ 4654120 h 5096785"/>
              <a:gd name="connsiteX239" fmla="*/ 546453 w 12192000"/>
              <a:gd name="connsiteY239" fmla="*/ 4652542 h 5096785"/>
              <a:gd name="connsiteX240" fmla="*/ 536773 w 12192000"/>
              <a:gd name="connsiteY240" fmla="*/ 4644609 h 5096785"/>
              <a:gd name="connsiteX241" fmla="*/ 518899 w 12192000"/>
              <a:gd name="connsiteY241" fmla="*/ 4642839 h 5096785"/>
              <a:gd name="connsiteX242" fmla="*/ 388896 w 12192000"/>
              <a:gd name="connsiteY242" fmla="*/ 4619173 h 5096785"/>
              <a:gd name="connsiteX243" fmla="*/ 366479 w 12192000"/>
              <a:gd name="connsiteY243" fmla="*/ 4618896 h 5096785"/>
              <a:gd name="connsiteX244" fmla="*/ 342781 w 12192000"/>
              <a:gd name="connsiteY244" fmla="*/ 4601239 h 5096785"/>
              <a:gd name="connsiteX245" fmla="*/ 255925 w 12192000"/>
              <a:gd name="connsiteY245" fmla="*/ 4598685 h 5096785"/>
              <a:gd name="connsiteX246" fmla="*/ 226919 w 12192000"/>
              <a:gd name="connsiteY246" fmla="*/ 4598460 h 5096785"/>
              <a:gd name="connsiteX247" fmla="*/ 213925 w 12192000"/>
              <a:gd name="connsiteY247" fmla="*/ 4597783 h 5096785"/>
              <a:gd name="connsiteX248" fmla="*/ 215196 w 12192000"/>
              <a:gd name="connsiteY248" fmla="*/ 4588576 h 5096785"/>
              <a:gd name="connsiteX249" fmla="*/ 180214 w 12192000"/>
              <a:gd name="connsiteY249" fmla="*/ 4583701 h 5096785"/>
              <a:gd name="connsiteX250" fmla="*/ 83203 w 12192000"/>
              <a:gd name="connsiteY250" fmla="*/ 4531664 h 5096785"/>
              <a:gd name="connsiteX251" fmla="*/ 4106 w 12192000"/>
              <a:gd name="connsiteY251" fmla="*/ 4517202 h 5096785"/>
              <a:gd name="connsiteX252" fmla="*/ 0 w 12192000"/>
              <a:gd name="connsiteY252" fmla="*/ 4516084 h 5096785"/>
              <a:gd name="connsiteX253" fmla="*/ 0 w 12192000"/>
              <a:gd name="connsiteY253"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452621 w 12192000"/>
              <a:gd name="connsiteY88" fmla="*/ 4694822 h 5096785"/>
              <a:gd name="connsiteX89" fmla="*/ 6386800 w 12192000"/>
              <a:gd name="connsiteY89" fmla="*/ 4715431 h 5096785"/>
              <a:gd name="connsiteX90" fmla="*/ 6382703 w 12192000"/>
              <a:gd name="connsiteY90" fmla="*/ 4717930 h 5096785"/>
              <a:gd name="connsiteX91" fmla="*/ 6356495 w 12192000"/>
              <a:gd name="connsiteY91" fmla="*/ 4717843 h 5096785"/>
              <a:gd name="connsiteX92" fmla="*/ 6343628 w 12192000"/>
              <a:gd name="connsiteY92" fmla="*/ 4719161 h 5096785"/>
              <a:gd name="connsiteX93" fmla="*/ 6338605 w 12192000"/>
              <a:gd name="connsiteY93" fmla="*/ 4716723 h 5096785"/>
              <a:gd name="connsiteX94" fmla="*/ 6320318 w 12192000"/>
              <a:gd name="connsiteY94" fmla="*/ 4720095 h 5096785"/>
              <a:gd name="connsiteX95" fmla="*/ 6318742 w 12192000"/>
              <a:gd name="connsiteY95" fmla="*/ 4721541 h 5096785"/>
              <a:gd name="connsiteX96" fmla="*/ 6301708 w 12192000"/>
              <a:gd name="connsiteY96" fmla="*/ 4720380 h 5096785"/>
              <a:gd name="connsiteX97" fmla="*/ 6285082 w 12192000"/>
              <a:gd name="connsiteY97" fmla="*/ 4714639 h 5096785"/>
              <a:gd name="connsiteX98" fmla="*/ 6136936 w 12192000"/>
              <a:gd name="connsiteY98" fmla="*/ 4758246 h 5096785"/>
              <a:gd name="connsiteX99" fmla="*/ 5988578 w 12192000"/>
              <a:gd name="connsiteY99" fmla="*/ 4754427 h 5096785"/>
              <a:gd name="connsiteX100" fmla="*/ 5908701 w 12192000"/>
              <a:gd name="connsiteY100" fmla="*/ 4779160 h 5096785"/>
              <a:gd name="connsiteX101" fmla="*/ 5892219 w 12192000"/>
              <a:gd name="connsiteY101" fmla="*/ 4807892 h 5096785"/>
              <a:gd name="connsiteX102" fmla="*/ 5683612 w 12192000"/>
              <a:gd name="connsiteY102" fmla="*/ 4848770 h 5096785"/>
              <a:gd name="connsiteX103" fmla="*/ 5635111 w 12192000"/>
              <a:gd name="connsiteY103" fmla="*/ 4868888 h 5096785"/>
              <a:gd name="connsiteX104" fmla="*/ 5582652 w 12192000"/>
              <a:gd name="connsiteY104" fmla="*/ 4866836 h 5096785"/>
              <a:gd name="connsiteX105" fmla="*/ 5567213 w 12192000"/>
              <a:gd name="connsiteY105" fmla="*/ 4878769 h 5096785"/>
              <a:gd name="connsiteX106" fmla="*/ 5564659 w 12192000"/>
              <a:gd name="connsiteY106" fmla="*/ 4881042 h 5096785"/>
              <a:gd name="connsiteX107" fmla="*/ 5552102 w 12192000"/>
              <a:gd name="connsiteY107" fmla="*/ 4885426 h 5096785"/>
              <a:gd name="connsiteX108" fmla="*/ 5551475 w 12192000"/>
              <a:gd name="connsiteY108" fmla="*/ 4892560 h 5096785"/>
              <a:gd name="connsiteX109" fmla="*/ 5534664 w 12192000"/>
              <a:gd name="connsiteY109" fmla="*/ 4903385 h 5096785"/>
              <a:gd name="connsiteX110" fmla="*/ 5510737 w 12192000"/>
              <a:gd name="connsiteY110" fmla="*/ 4909807 h 5096785"/>
              <a:gd name="connsiteX111" fmla="*/ 5393901 w 12192000"/>
              <a:gd name="connsiteY111" fmla="*/ 4933709 h 5096785"/>
              <a:gd name="connsiteX112" fmla="*/ 5325782 w 12192000"/>
              <a:gd name="connsiteY112" fmla="*/ 4951789 h 5096785"/>
              <a:gd name="connsiteX113" fmla="*/ 5302703 w 12192000"/>
              <a:gd name="connsiteY113" fmla="*/ 4964590 h 5096785"/>
              <a:gd name="connsiteX114" fmla="*/ 5268591 w 12192000"/>
              <a:gd name="connsiteY114" fmla="*/ 4978479 h 5096785"/>
              <a:gd name="connsiteX115" fmla="*/ 5210559 w 12192000"/>
              <a:gd name="connsiteY115" fmla="*/ 5007585 h 5096785"/>
              <a:gd name="connsiteX116" fmla="*/ 5177597 w 12192000"/>
              <a:gd name="connsiteY116" fmla="*/ 5015926 h 5096785"/>
              <a:gd name="connsiteX117" fmla="*/ 5160569 w 12192000"/>
              <a:gd name="connsiteY117" fmla="*/ 5025681 h 5096785"/>
              <a:gd name="connsiteX118" fmla="*/ 5152748 w 12192000"/>
              <a:gd name="connsiteY118" fmla="*/ 5026569 h 5096785"/>
              <a:gd name="connsiteX119" fmla="*/ 5127678 w 12192000"/>
              <a:gd name="connsiteY119" fmla="*/ 5032947 h 5096785"/>
              <a:gd name="connsiteX120" fmla="*/ 5113147 w 12192000"/>
              <a:gd name="connsiteY120" fmla="*/ 5035818 h 5096785"/>
              <a:gd name="connsiteX121" fmla="*/ 5107301 w 12192000"/>
              <a:gd name="connsiteY121" fmla="*/ 5036672 h 5096785"/>
              <a:gd name="connsiteX122" fmla="*/ 5093215 w 12192000"/>
              <a:gd name="connsiteY122" fmla="*/ 5032880 h 5096785"/>
              <a:gd name="connsiteX123" fmla="*/ 5077058 w 12192000"/>
              <a:gd name="connsiteY123" fmla="*/ 5038681 h 5096785"/>
              <a:gd name="connsiteX124" fmla="*/ 5057349 w 12192000"/>
              <a:gd name="connsiteY124" fmla="*/ 5036015 h 5096785"/>
              <a:gd name="connsiteX125" fmla="*/ 5053945 w 12192000"/>
              <a:gd name="connsiteY125" fmla="*/ 5041952 h 5096785"/>
              <a:gd name="connsiteX126" fmla="*/ 5040021 w 12192000"/>
              <a:gd name="connsiteY126" fmla="*/ 5050052 h 5096785"/>
              <a:gd name="connsiteX127" fmla="*/ 5025913 w 12192000"/>
              <a:gd name="connsiteY127" fmla="*/ 5046535 h 5096785"/>
              <a:gd name="connsiteX128" fmla="*/ 4998218 w 12192000"/>
              <a:gd name="connsiteY128" fmla="*/ 5048065 h 5096785"/>
              <a:gd name="connsiteX129" fmla="*/ 4991008 w 12192000"/>
              <a:gd name="connsiteY129" fmla="*/ 5050439 h 5096785"/>
              <a:gd name="connsiteX130" fmla="*/ 4963503 w 12192000"/>
              <a:gd name="connsiteY130" fmla="*/ 5047575 h 5096785"/>
              <a:gd name="connsiteX131" fmla="*/ 4921053 w 12192000"/>
              <a:gd name="connsiteY131" fmla="*/ 5048925 h 5096785"/>
              <a:gd name="connsiteX132" fmla="*/ 4873420 w 12192000"/>
              <a:gd name="connsiteY132" fmla="*/ 5054929 h 5096785"/>
              <a:gd name="connsiteX133" fmla="*/ 4858825 w 12192000"/>
              <a:gd name="connsiteY133" fmla="*/ 5051329 h 5096785"/>
              <a:gd name="connsiteX134" fmla="*/ 4769340 w 12192000"/>
              <a:gd name="connsiteY134" fmla="*/ 5053090 h 5096785"/>
              <a:gd name="connsiteX135" fmla="*/ 4744152 w 12192000"/>
              <a:gd name="connsiteY135" fmla="*/ 5053391 h 5096785"/>
              <a:gd name="connsiteX136" fmla="*/ 4723556 w 12192000"/>
              <a:gd name="connsiteY136" fmla="*/ 5059633 h 5096785"/>
              <a:gd name="connsiteX137" fmla="*/ 4719699 w 12192000"/>
              <a:gd name="connsiteY137" fmla="*/ 5066298 h 5096785"/>
              <a:gd name="connsiteX138" fmla="*/ 4706016 w 12192000"/>
              <a:gd name="connsiteY138" fmla="*/ 5067422 h 5096785"/>
              <a:gd name="connsiteX139" fmla="*/ 4702593 w 12192000"/>
              <a:gd name="connsiteY139" fmla="*/ 5068973 h 5096785"/>
              <a:gd name="connsiteX140" fmla="*/ 4682766 w 12192000"/>
              <a:gd name="connsiteY140" fmla="*/ 5076609 h 5096785"/>
              <a:gd name="connsiteX141" fmla="*/ 4634960 w 12192000"/>
              <a:gd name="connsiteY141" fmla="*/ 5061852 h 5096785"/>
              <a:gd name="connsiteX142" fmla="*/ 4580645 w 12192000"/>
              <a:gd name="connsiteY142" fmla="*/ 5069246 h 5096785"/>
              <a:gd name="connsiteX143" fmla="*/ 4368005 w 12192000"/>
              <a:gd name="connsiteY143" fmla="*/ 5057426 h 5096785"/>
              <a:gd name="connsiteX144" fmla="*/ 4339489 w 12192000"/>
              <a:gd name="connsiteY144" fmla="*/ 5080858 h 5096785"/>
              <a:gd name="connsiteX145" fmla="*/ 4253895 w 12192000"/>
              <a:gd name="connsiteY145" fmla="*/ 5085008 h 5096785"/>
              <a:gd name="connsiteX146" fmla="*/ 4117780 w 12192000"/>
              <a:gd name="connsiteY146" fmla="*/ 5045175 h 5096785"/>
              <a:gd name="connsiteX147" fmla="*/ 3960074 w 12192000"/>
              <a:gd name="connsiteY147" fmla="*/ 5050708 h 5096785"/>
              <a:gd name="connsiteX148" fmla="*/ 3947260 w 12192000"/>
              <a:gd name="connsiteY148" fmla="*/ 5041167 h 5096785"/>
              <a:gd name="connsiteX149" fmla="*/ 3931969 w 12192000"/>
              <a:gd name="connsiteY149" fmla="*/ 5035902 h 5096785"/>
              <a:gd name="connsiteX150" fmla="*/ 3929836 w 12192000"/>
              <a:gd name="connsiteY150" fmla="*/ 5036901 h 5096785"/>
              <a:gd name="connsiteX151" fmla="*/ 3911296 w 12192000"/>
              <a:gd name="connsiteY151" fmla="*/ 5035663 h 5096785"/>
              <a:gd name="connsiteX152" fmla="*/ 3907746 w 12192000"/>
              <a:gd name="connsiteY152" fmla="*/ 5032107 h 5096785"/>
              <a:gd name="connsiteX153" fmla="*/ 3895182 w 12192000"/>
              <a:gd name="connsiteY153" fmla="*/ 5030229 h 5096785"/>
              <a:gd name="connsiteX154" fmla="*/ 3870866 w 12192000"/>
              <a:gd name="connsiteY154" fmla="*/ 5023753 h 5096785"/>
              <a:gd name="connsiteX155" fmla="*/ 3865913 w 12192000"/>
              <a:gd name="connsiteY155" fmla="*/ 5025143 h 5096785"/>
              <a:gd name="connsiteX156" fmla="*/ 3828606 w 12192000"/>
              <a:gd name="connsiteY156" fmla="*/ 5019426 h 5096785"/>
              <a:gd name="connsiteX157" fmla="*/ 3827901 w 12192000"/>
              <a:gd name="connsiteY157" fmla="*/ 5020583 h 5096785"/>
              <a:gd name="connsiteX158" fmla="*/ 3816543 w 12192000"/>
              <a:gd name="connsiteY158" fmla="*/ 5024366 h 5096785"/>
              <a:gd name="connsiteX159" fmla="*/ 3795278 w 12192000"/>
              <a:gd name="connsiteY159" fmla="*/ 5028779 h 5096785"/>
              <a:gd name="connsiteX160" fmla="*/ 3743858 w 12192000"/>
              <a:gd name="connsiteY160" fmla="*/ 5054237 h 5096785"/>
              <a:gd name="connsiteX161" fmla="*/ 3704945 w 12192000"/>
              <a:gd name="connsiteY161" fmla="*/ 5048413 h 5096785"/>
              <a:gd name="connsiteX162" fmla="*/ 3696992 w 12192000"/>
              <a:gd name="connsiteY162" fmla="*/ 5047914 h 5096785"/>
              <a:gd name="connsiteX163" fmla="*/ 3696780 w 12192000"/>
              <a:gd name="connsiteY163" fmla="*/ 5048181 h 5096785"/>
              <a:gd name="connsiteX164" fmla="*/ 3688290 w 12192000"/>
              <a:gd name="connsiteY164" fmla="*/ 5048204 h 5096785"/>
              <a:gd name="connsiteX165" fmla="*/ 3682486 w 12192000"/>
              <a:gd name="connsiteY165" fmla="*/ 5047000 h 5096785"/>
              <a:gd name="connsiteX166" fmla="*/ 3667056 w 12192000"/>
              <a:gd name="connsiteY166" fmla="*/ 5046030 h 5096785"/>
              <a:gd name="connsiteX167" fmla="*/ 3661403 w 12192000"/>
              <a:gd name="connsiteY167" fmla="*/ 5047537 h 5096785"/>
              <a:gd name="connsiteX168" fmla="*/ 3658673 w 12192000"/>
              <a:gd name="connsiteY168" fmla="*/ 5050790 h 5096785"/>
              <a:gd name="connsiteX169" fmla="*/ 3657333 w 12192000"/>
              <a:gd name="connsiteY169" fmla="*/ 5050325 h 5096785"/>
              <a:gd name="connsiteX170" fmla="*/ 3626778 w 12192000"/>
              <a:gd name="connsiteY170" fmla="*/ 5057882 h 5096785"/>
              <a:gd name="connsiteX171" fmla="*/ 3560067 w 12192000"/>
              <a:gd name="connsiteY171" fmla="*/ 5064266 h 5096785"/>
              <a:gd name="connsiteX172" fmla="*/ 3522641 w 12192000"/>
              <a:gd name="connsiteY172" fmla="*/ 5063654 h 5096785"/>
              <a:gd name="connsiteX173" fmla="*/ 3419275 w 12192000"/>
              <a:gd name="connsiteY173" fmla="*/ 5066646 h 5096785"/>
              <a:gd name="connsiteX174" fmla="*/ 3314869 w 12192000"/>
              <a:gd name="connsiteY174" fmla="*/ 5073197 h 5096785"/>
              <a:gd name="connsiteX175" fmla="*/ 3259088 w 12192000"/>
              <a:gd name="connsiteY175" fmla="*/ 5096363 h 5096785"/>
              <a:gd name="connsiteX176" fmla="*/ 3253104 w 12192000"/>
              <a:gd name="connsiteY176" fmla="*/ 5096785 h 5096785"/>
              <a:gd name="connsiteX177" fmla="*/ 3238751 w 12192000"/>
              <a:gd name="connsiteY177" fmla="*/ 5092996 h 5096785"/>
              <a:gd name="connsiteX178" fmla="*/ 3233681 w 12192000"/>
              <a:gd name="connsiteY178" fmla="*/ 5090758 h 5096785"/>
              <a:gd name="connsiteX179" fmla="*/ 3225562 w 12192000"/>
              <a:gd name="connsiteY179" fmla="*/ 5089215 h 5096785"/>
              <a:gd name="connsiteX180" fmla="*/ 3225260 w 12192000"/>
              <a:gd name="connsiteY180" fmla="*/ 5089437 h 5096785"/>
              <a:gd name="connsiteX181" fmla="*/ 3217859 w 12192000"/>
              <a:gd name="connsiteY181" fmla="*/ 5087484 h 5096785"/>
              <a:gd name="connsiteX182" fmla="*/ 3182980 w 12192000"/>
              <a:gd name="connsiteY182" fmla="*/ 5074650 h 5096785"/>
              <a:gd name="connsiteX183" fmla="*/ 3123938 w 12192000"/>
              <a:gd name="connsiteY183" fmla="*/ 5089912 h 5096785"/>
              <a:gd name="connsiteX184" fmla="*/ 3101912 w 12192000"/>
              <a:gd name="connsiteY184" fmla="*/ 5090281 h 5096785"/>
              <a:gd name="connsiteX185" fmla="*/ 3089591 w 12192000"/>
              <a:gd name="connsiteY185" fmla="*/ 5091865 h 5096785"/>
              <a:gd name="connsiteX186" fmla="*/ 3088465 w 12192000"/>
              <a:gd name="connsiteY186" fmla="*/ 5092858 h 5096785"/>
              <a:gd name="connsiteX187" fmla="*/ 3055081 w 12192000"/>
              <a:gd name="connsiteY187" fmla="*/ 5080424 h 5096785"/>
              <a:gd name="connsiteX188" fmla="*/ 3049807 w 12192000"/>
              <a:gd name="connsiteY188" fmla="*/ 5080860 h 5096785"/>
              <a:gd name="connsiteX189" fmla="*/ 3029122 w 12192000"/>
              <a:gd name="connsiteY189" fmla="*/ 5070085 h 5096785"/>
              <a:gd name="connsiteX190" fmla="*/ 3017862 w 12192000"/>
              <a:gd name="connsiteY190" fmla="*/ 5065942 h 5096785"/>
              <a:gd name="connsiteX191" fmla="*/ 3015868 w 12192000"/>
              <a:gd name="connsiteY191" fmla="*/ 5061832 h 5096785"/>
              <a:gd name="connsiteX192" fmla="*/ 2998644 w 12192000"/>
              <a:gd name="connsiteY192" fmla="*/ 5057210 h 5096785"/>
              <a:gd name="connsiteX193" fmla="*/ 2996219 w 12192000"/>
              <a:gd name="connsiteY193" fmla="*/ 5057788 h 5096785"/>
              <a:gd name="connsiteX194" fmla="*/ 2983676 w 12192000"/>
              <a:gd name="connsiteY194" fmla="*/ 5049852 h 5096785"/>
              <a:gd name="connsiteX195" fmla="*/ 2903609 w 12192000"/>
              <a:gd name="connsiteY195" fmla="*/ 4998457 h 5096785"/>
              <a:gd name="connsiteX196" fmla="*/ 2758830 w 12192000"/>
              <a:gd name="connsiteY196" fmla="*/ 4974760 h 5096785"/>
              <a:gd name="connsiteX197" fmla="*/ 2532669 w 12192000"/>
              <a:gd name="connsiteY197" fmla="*/ 4940573 h 5096785"/>
              <a:gd name="connsiteX198" fmla="*/ 2389931 w 12192000"/>
              <a:gd name="connsiteY198" fmla="*/ 4905785 h 5096785"/>
              <a:gd name="connsiteX199" fmla="*/ 2335186 w 12192000"/>
              <a:gd name="connsiteY199" fmla="*/ 4902957 h 5096785"/>
              <a:gd name="connsiteX200" fmla="*/ 2295307 w 12192000"/>
              <a:gd name="connsiteY200" fmla="*/ 4879800 h 5096785"/>
              <a:gd name="connsiteX201" fmla="*/ 2273393 w 12192000"/>
              <a:gd name="connsiteY201" fmla="*/ 4883565 h 5096785"/>
              <a:gd name="connsiteX202" fmla="*/ 2269523 w 12192000"/>
              <a:gd name="connsiteY202" fmla="*/ 4884442 h 5096785"/>
              <a:gd name="connsiteX203" fmla="*/ 2256015 w 12192000"/>
              <a:gd name="connsiteY203" fmla="*/ 4883014 h 5096785"/>
              <a:gd name="connsiteX204" fmla="*/ 2249731 w 12192000"/>
              <a:gd name="connsiteY204" fmla="*/ 4888778 h 5096785"/>
              <a:gd name="connsiteX205" fmla="*/ 2227629 w 12192000"/>
              <a:gd name="connsiteY205" fmla="*/ 4891047 h 5096785"/>
              <a:gd name="connsiteX206" fmla="*/ 2203460 w 12192000"/>
              <a:gd name="connsiteY206" fmla="*/ 4886696 h 5096785"/>
              <a:gd name="connsiteX207" fmla="*/ 2091528 w 12192000"/>
              <a:gd name="connsiteY207" fmla="*/ 4859155 h 5096785"/>
              <a:gd name="connsiteX208" fmla="*/ 2022901 w 12192000"/>
              <a:gd name="connsiteY208" fmla="*/ 4846594 h 5096785"/>
              <a:gd name="connsiteX209" fmla="*/ 1994227 w 12192000"/>
              <a:gd name="connsiteY209" fmla="*/ 4847973 h 5096785"/>
              <a:gd name="connsiteX210" fmla="*/ 1955936 w 12192000"/>
              <a:gd name="connsiteY210" fmla="*/ 4845765 h 5096785"/>
              <a:gd name="connsiteX211" fmla="*/ 1741924 w 12192000"/>
              <a:gd name="connsiteY211" fmla="*/ 4808054 h 5096785"/>
              <a:gd name="connsiteX212" fmla="*/ 1734410 w 12192000"/>
              <a:gd name="connsiteY212" fmla="*/ 4811675 h 5096785"/>
              <a:gd name="connsiteX213" fmla="*/ 1691423 w 12192000"/>
              <a:gd name="connsiteY213" fmla="*/ 4802777 h 5096785"/>
              <a:gd name="connsiteX214" fmla="*/ 1554504 w 12192000"/>
              <a:gd name="connsiteY214" fmla="*/ 4739985 h 5096785"/>
              <a:gd name="connsiteX215" fmla="*/ 1470119 w 12192000"/>
              <a:gd name="connsiteY215" fmla="*/ 4723470 h 5096785"/>
              <a:gd name="connsiteX216" fmla="*/ 1437967 w 12192000"/>
              <a:gd name="connsiteY216" fmla="*/ 4722710 h 5096785"/>
              <a:gd name="connsiteX217" fmla="*/ 1384234 w 12192000"/>
              <a:gd name="connsiteY217" fmla="*/ 4721117 h 5096785"/>
              <a:gd name="connsiteX218" fmla="*/ 1338647 w 12192000"/>
              <a:gd name="connsiteY218" fmla="*/ 4732483 h 5096785"/>
              <a:gd name="connsiteX219" fmla="*/ 1295869 w 12192000"/>
              <a:gd name="connsiteY219" fmla="*/ 4726175 h 5096785"/>
              <a:gd name="connsiteX220" fmla="*/ 1292949 w 12192000"/>
              <a:gd name="connsiteY220" fmla="*/ 4708469 h 5096785"/>
              <a:gd name="connsiteX221" fmla="*/ 1244908 w 12192000"/>
              <a:gd name="connsiteY221" fmla="*/ 4706993 h 5096785"/>
              <a:gd name="connsiteX222" fmla="*/ 1171266 w 12192000"/>
              <a:gd name="connsiteY222" fmla="*/ 4706535 h 5096785"/>
              <a:gd name="connsiteX223" fmla="*/ 1160868 w 12192000"/>
              <a:gd name="connsiteY223" fmla="*/ 4701936 h 5096785"/>
              <a:gd name="connsiteX224" fmla="*/ 1147599 w 12192000"/>
              <a:gd name="connsiteY224" fmla="*/ 4714833 h 5096785"/>
              <a:gd name="connsiteX225" fmla="*/ 1119603 w 12192000"/>
              <a:gd name="connsiteY225" fmla="*/ 4721303 h 5096785"/>
              <a:gd name="connsiteX226" fmla="*/ 997851 w 12192000"/>
              <a:gd name="connsiteY226" fmla="*/ 4722336 h 5096785"/>
              <a:gd name="connsiteX227" fmla="*/ 976455 w 12192000"/>
              <a:gd name="connsiteY227" fmla="*/ 4726407 h 5096785"/>
              <a:gd name="connsiteX228" fmla="*/ 949939 w 12192000"/>
              <a:gd name="connsiteY228" fmla="*/ 4719699 h 5096785"/>
              <a:gd name="connsiteX229" fmla="*/ 894148 w 12192000"/>
              <a:gd name="connsiteY229" fmla="*/ 4710406 h 5096785"/>
              <a:gd name="connsiteX230" fmla="*/ 857990 w 12192000"/>
              <a:gd name="connsiteY230" fmla="*/ 4696844 h 5096785"/>
              <a:gd name="connsiteX231" fmla="*/ 848649 w 12192000"/>
              <a:gd name="connsiteY231" fmla="*/ 4704021 h 5096785"/>
              <a:gd name="connsiteX232" fmla="*/ 826436 w 12192000"/>
              <a:gd name="connsiteY232" fmla="*/ 4707421 h 5096785"/>
              <a:gd name="connsiteX233" fmla="*/ 733052 w 12192000"/>
              <a:gd name="connsiteY233" fmla="*/ 4701884 h 5096785"/>
              <a:gd name="connsiteX234" fmla="*/ 716185 w 12192000"/>
              <a:gd name="connsiteY234" fmla="*/ 4703827 h 5096785"/>
              <a:gd name="connsiteX235" fmla="*/ 696663 w 12192000"/>
              <a:gd name="connsiteY235" fmla="*/ 4697420 h 5096785"/>
              <a:gd name="connsiteX236" fmla="*/ 582722 w 12192000"/>
              <a:gd name="connsiteY236" fmla="*/ 4658637 h 5096785"/>
              <a:gd name="connsiteX237" fmla="*/ 581118 w 12192000"/>
              <a:gd name="connsiteY237" fmla="*/ 4654120 h 5096785"/>
              <a:gd name="connsiteX238" fmla="*/ 546453 w 12192000"/>
              <a:gd name="connsiteY238" fmla="*/ 4652542 h 5096785"/>
              <a:gd name="connsiteX239" fmla="*/ 536773 w 12192000"/>
              <a:gd name="connsiteY239" fmla="*/ 4644609 h 5096785"/>
              <a:gd name="connsiteX240" fmla="*/ 518899 w 12192000"/>
              <a:gd name="connsiteY240" fmla="*/ 4642839 h 5096785"/>
              <a:gd name="connsiteX241" fmla="*/ 388896 w 12192000"/>
              <a:gd name="connsiteY241" fmla="*/ 4619173 h 5096785"/>
              <a:gd name="connsiteX242" fmla="*/ 366479 w 12192000"/>
              <a:gd name="connsiteY242" fmla="*/ 4618896 h 5096785"/>
              <a:gd name="connsiteX243" fmla="*/ 342781 w 12192000"/>
              <a:gd name="connsiteY243" fmla="*/ 4601239 h 5096785"/>
              <a:gd name="connsiteX244" fmla="*/ 255925 w 12192000"/>
              <a:gd name="connsiteY244" fmla="*/ 4598685 h 5096785"/>
              <a:gd name="connsiteX245" fmla="*/ 226919 w 12192000"/>
              <a:gd name="connsiteY245" fmla="*/ 4598460 h 5096785"/>
              <a:gd name="connsiteX246" fmla="*/ 213925 w 12192000"/>
              <a:gd name="connsiteY246" fmla="*/ 4597783 h 5096785"/>
              <a:gd name="connsiteX247" fmla="*/ 215196 w 12192000"/>
              <a:gd name="connsiteY247" fmla="*/ 4588576 h 5096785"/>
              <a:gd name="connsiteX248" fmla="*/ 180214 w 12192000"/>
              <a:gd name="connsiteY248" fmla="*/ 4583701 h 5096785"/>
              <a:gd name="connsiteX249" fmla="*/ 83203 w 12192000"/>
              <a:gd name="connsiteY249" fmla="*/ 4531664 h 5096785"/>
              <a:gd name="connsiteX250" fmla="*/ 4106 w 12192000"/>
              <a:gd name="connsiteY250" fmla="*/ 4517202 h 5096785"/>
              <a:gd name="connsiteX251" fmla="*/ 0 w 12192000"/>
              <a:gd name="connsiteY251" fmla="*/ 4516084 h 5096785"/>
              <a:gd name="connsiteX252" fmla="*/ 0 w 12192000"/>
              <a:gd name="connsiteY252"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386800 w 12192000"/>
              <a:gd name="connsiteY88" fmla="*/ 4715431 h 5096785"/>
              <a:gd name="connsiteX89" fmla="*/ 6382703 w 12192000"/>
              <a:gd name="connsiteY89" fmla="*/ 4717930 h 5096785"/>
              <a:gd name="connsiteX90" fmla="*/ 6356495 w 12192000"/>
              <a:gd name="connsiteY90" fmla="*/ 4717843 h 5096785"/>
              <a:gd name="connsiteX91" fmla="*/ 6343628 w 12192000"/>
              <a:gd name="connsiteY91" fmla="*/ 4719161 h 5096785"/>
              <a:gd name="connsiteX92" fmla="*/ 6338605 w 12192000"/>
              <a:gd name="connsiteY92" fmla="*/ 4716723 h 5096785"/>
              <a:gd name="connsiteX93" fmla="*/ 6320318 w 12192000"/>
              <a:gd name="connsiteY93" fmla="*/ 4720095 h 5096785"/>
              <a:gd name="connsiteX94" fmla="*/ 6318742 w 12192000"/>
              <a:gd name="connsiteY94" fmla="*/ 4721541 h 5096785"/>
              <a:gd name="connsiteX95" fmla="*/ 6301708 w 12192000"/>
              <a:gd name="connsiteY95" fmla="*/ 4720380 h 5096785"/>
              <a:gd name="connsiteX96" fmla="*/ 6285082 w 12192000"/>
              <a:gd name="connsiteY96" fmla="*/ 4714639 h 5096785"/>
              <a:gd name="connsiteX97" fmla="*/ 6136936 w 12192000"/>
              <a:gd name="connsiteY97" fmla="*/ 4758246 h 5096785"/>
              <a:gd name="connsiteX98" fmla="*/ 5988578 w 12192000"/>
              <a:gd name="connsiteY98" fmla="*/ 4754427 h 5096785"/>
              <a:gd name="connsiteX99" fmla="*/ 5908701 w 12192000"/>
              <a:gd name="connsiteY99" fmla="*/ 4779160 h 5096785"/>
              <a:gd name="connsiteX100" fmla="*/ 5892219 w 12192000"/>
              <a:gd name="connsiteY100" fmla="*/ 4807892 h 5096785"/>
              <a:gd name="connsiteX101" fmla="*/ 5683612 w 12192000"/>
              <a:gd name="connsiteY101" fmla="*/ 4848770 h 5096785"/>
              <a:gd name="connsiteX102" fmla="*/ 5635111 w 12192000"/>
              <a:gd name="connsiteY102" fmla="*/ 4868888 h 5096785"/>
              <a:gd name="connsiteX103" fmla="*/ 5582652 w 12192000"/>
              <a:gd name="connsiteY103" fmla="*/ 4866836 h 5096785"/>
              <a:gd name="connsiteX104" fmla="*/ 5567213 w 12192000"/>
              <a:gd name="connsiteY104" fmla="*/ 4878769 h 5096785"/>
              <a:gd name="connsiteX105" fmla="*/ 5564659 w 12192000"/>
              <a:gd name="connsiteY105" fmla="*/ 4881042 h 5096785"/>
              <a:gd name="connsiteX106" fmla="*/ 5552102 w 12192000"/>
              <a:gd name="connsiteY106" fmla="*/ 4885426 h 5096785"/>
              <a:gd name="connsiteX107" fmla="*/ 5551475 w 12192000"/>
              <a:gd name="connsiteY107" fmla="*/ 4892560 h 5096785"/>
              <a:gd name="connsiteX108" fmla="*/ 5534664 w 12192000"/>
              <a:gd name="connsiteY108" fmla="*/ 4903385 h 5096785"/>
              <a:gd name="connsiteX109" fmla="*/ 5510737 w 12192000"/>
              <a:gd name="connsiteY109" fmla="*/ 4909807 h 5096785"/>
              <a:gd name="connsiteX110" fmla="*/ 5393901 w 12192000"/>
              <a:gd name="connsiteY110" fmla="*/ 4933709 h 5096785"/>
              <a:gd name="connsiteX111" fmla="*/ 5325782 w 12192000"/>
              <a:gd name="connsiteY111" fmla="*/ 4951789 h 5096785"/>
              <a:gd name="connsiteX112" fmla="*/ 5302703 w 12192000"/>
              <a:gd name="connsiteY112" fmla="*/ 4964590 h 5096785"/>
              <a:gd name="connsiteX113" fmla="*/ 5268591 w 12192000"/>
              <a:gd name="connsiteY113" fmla="*/ 4978479 h 5096785"/>
              <a:gd name="connsiteX114" fmla="*/ 5210559 w 12192000"/>
              <a:gd name="connsiteY114" fmla="*/ 5007585 h 5096785"/>
              <a:gd name="connsiteX115" fmla="*/ 5177597 w 12192000"/>
              <a:gd name="connsiteY115" fmla="*/ 5015926 h 5096785"/>
              <a:gd name="connsiteX116" fmla="*/ 5160569 w 12192000"/>
              <a:gd name="connsiteY116" fmla="*/ 5025681 h 5096785"/>
              <a:gd name="connsiteX117" fmla="*/ 5152748 w 12192000"/>
              <a:gd name="connsiteY117" fmla="*/ 5026569 h 5096785"/>
              <a:gd name="connsiteX118" fmla="*/ 5127678 w 12192000"/>
              <a:gd name="connsiteY118" fmla="*/ 5032947 h 5096785"/>
              <a:gd name="connsiteX119" fmla="*/ 5113147 w 12192000"/>
              <a:gd name="connsiteY119" fmla="*/ 5035818 h 5096785"/>
              <a:gd name="connsiteX120" fmla="*/ 5107301 w 12192000"/>
              <a:gd name="connsiteY120" fmla="*/ 5036672 h 5096785"/>
              <a:gd name="connsiteX121" fmla="*/ 5093215 w 12192000"/>
              <a:gd name="connsiteY121" fmla="*/ 5032880 h 5096785"/>
              <a:gd name="connsiteX122" fmla="*/ 5077058 w 12192000"/>
              <a:gd name="connsiteY122" fmla="*/ 5038681 h 5096785"/>
              <a:gd name="connsiteX123" fmla="*/ 5057349 w 12192000"/>
              <a:gd name="connsiteY123" fmla="*/ 5036015 h 5096785"/>
              <a:gd name="connsiteX124" fmla="*/ 5053945 w 12192000"/>
              <a:gd name="connsiteY124" fmla="*/ 5041952 h 5096785"/>
              <a:gd name="connsiteX125" fmla="*/ 5040021 w 12192000"/>
              <a:gd name="connsiteY125" fmla="*/ 5050052 h 5096785"/>
              <a:gd name="connsiteX126" fmla="*/ 5025913 w 12192000"/>
              <a:gd name="connsiteY126" fmla="*/ 5046535 h 5096785"/>
              <a:gd name="connsiteX127" fmla="*/ 4998218 w 12192000"/>
              <a:gd name="connsiteY127" fmla="*/ 5048065 h 5096785"/>
              <a:gd name="connsiteX128" fmla="*/ 4991008 w 12192000"/>
              <a:gd name="connsiteY128" fmla="*/ 5050439 h 5096785"/>
              <a:gd name="connsiteX129" fmla="*/ 4963503 w 12192000"/>
              <a:gd name="connsiteY129" fmla="*/ 5047575 h 5096785"/>
              <a:gd name="connsiteX130" fmla="*/ 4921053 w 12192000"/>
              <a:gd name="connsiteY130" fmla="*/ 5048925 h 5096785"/>
              <a:gd name="connsiteX131" fmla="*/ 4873420 w 12192000"/>
              <a:gd name="connsiteY131" fmla="*/ 5054929 h 5096785"/>
              <a:gd name="connsiteX132" fmla="*/ 4858825 w 12192000"/>
              <a:gd name="connsiteY132" fmla="*/ 5051329 h 5096785"/>
              <a:gd name="connsiteX133" fmla="*/ 4769340 w 12192000"/>
              <a:gd name="connsiteY133" fmla="*/ 5053090 h 5096785"/>
              <a:gd name="connsiteX134" fmla="*/ 4744152 w 12192000"/>
              <a:gd name="connsiteY134" fmla="*/ 5053391 h 5096785"/>
              <a:gd name="connsiteX135" fmla="*/ 4723556 w 12192000"/>
              <a:gd name="connsiteY135" fmla="*/ 5059633 h 5096785"/>
              <a:gd name="connsiteX136" fmla="*/ 4719699 w 12192000"/>
              <a:gd name="connsiteY136" fmla="*/ 5066298 h 5096785"/>
              <a:gd name="connsiteX137" fmla="*/ 4706016 w 12192000"/>
              <a:gd name="connsiteY137" fmla="*/ 5067422 h 5096785"/>
              <a:gd name="connsiteX138" fmla="*/ 4702593 w 12192000"/>
              <a:gd name="connsiteY138" fmla="*/ 5068973 h 5096785"/>
              <a:gd name="connsiteX139" fmla="*/ 4682766 w 12192000"/>
              <a:gd name="connsiteY139" fmla="*/ 5076609 h 5096785"/>
              <a:gd name="connsiteX140" fmla="*/ 4634960 w 12192000"/>
              <a:gd name="connsiteY140" fmla="*/ 5061852 h 5096785"/>
              <a:gd name="connsiteX141" fmla="*/ 4580645 w 12192000"/>
              <a:gd name="connsiteY141" fmla="*/ 5069246 h 5096785"/>
              <a:gd name="connsiteX142" fmla="*/ 4368005 w 12192000"/>
              <a:gd name="connsiteY142" fmla="*/ 5057426 h 5096785"/>
              <a:gd name="connsiteX143" fmla="*/ 4339489 w 12192000"/>
              <a:gd name="connsiteY143" fmla="*/ 5080858 h 5096785"/>
              <a:gd name="connsiteX144" fmla="*/ 4253895 w 12192000"/>
              <a:gd name="connsiteY144" fmla="*/ 5085008 h 5096785"/>
              <a:gd name="connsiteX145" fmla="*/ 4117780 w 12192000"/>
              <a:gd name="connsiteY145" fmla="*/ 5045175 h 5096785"/>
              <a:gd name="connsiteX146" fmla="*/ 3960074 w 12192000"/>
              <a:gd name="connsiteY146" fmla="*/ 5050708 h 5096785"/>
              <a:gd name="connsiteX147" fmla="*/ 3947260 w 12192000"/>
              <a:gd name="connsiteY147" fmla="*/ 5041167 h 5096785"/>
              <a:gd name="connsiteX148" fmla="*/ 3931969 w 12192000"/>
              <a:gd name="connsiteY148" fmla="*/ 5035902 h 5096785"/>
              <a:gd name="connsiteX149" fmla="*/ 3929836 w 12192000"/>
              <a:gd name="connsiteY149" fmla="*/ 5036901 h 5096785"/>
              <a:gd name="connsiteX150" fmla="*/ 3911296 w 12192000"/>
              <a:gd name="connsiteY150" fmla="*/ 5035663 h 5096785"/>
              <a:gd name="connsiteX151" fmla="*/ 3907746 w 12192000"/>
              <a:gd name="connsiteY151" fmla="*/ 5032107 h 5096785"/>
              <a:gd name="connsiteX152" fmla="*/ 3895182 w 12192000"/>
              <a:gd name="connsiteY152" fmla="*/ 5030229 h 5096785"/>
              <a:gd name="connsiteX153" fmla="*/ 3870866 w 12192000"/>
              <a:gd name="connsiteY153" fmla="*/ 5023753 h 5096785"/>
              <a:gd name="connsiteX154" fmla="*/ 3865913 w 12192000"/>
              <a:gd name="connsiteY154" fmla="*/ 5025143 h 5096785"/>
              <a:gd name="connsiteX155" fmla="*/ 3828606 w 12192000"/>
              <a:gd name="connsiteY155" fmla="*/ 5019426 h 5096785"/>
              <a:gd name="connsiteX156" fmla="*/ 3827901 w 12192000"/>
              <a:gd name="connsiteY156" fmla="*/ 5020583 h 5096785"/>
              <a:gd name="connsiteX157" fmla="*/ 3816543 w 12192000"/>
              <a:gd name="connsiteY157" fmla="*/ 5024366 h 5096785"/>
              <a:gd name="connsiteX158" fmla="*/ 3795278 w 12192000"/>
              <a:gd name="connsiteY158" fmla="*/ 5028779 h 5096785"/>
              <a:gd name="connsiteX159" fmla="*/ 3743858 w 12192000"/>
              <a:gd name="connsiteY159" fmla="*/ 5054237 h 5096785"/>
              <a:gd name="connsiteX160" fmla="*/ 3704945 w 12192000"/>
              <a:gd name="connsiteY160" fmla="*/ 5048413 h 5096785"/>
              <a:gd name="connsiteX161" fmla="*/ 3696992 w 12192000"/>
              <a:gd name="connsiteY161" fmla="*/ 5047914 h 5096785"/>
              <a:gd name="connsiteX162" fmla="*/ 3696780 w 12192000"/>
              <a:gd name="connsiteY162" fmla="*/ 5048181 h 5096785"/>
              <a:gd name="connsiteX163" fmla="*/ 3688290 w 12192000"/>
              <a:gd name="connsiteY163" fmla="*/ 5048204 h 5096785"/>
              <a:gd name="connsiteX164" fmla="*/ 3682486 w 12192000"/>
              <a:gd name="connsiteY164" fmla="*/ 5047000 h 5096785"/>
              <a:gd name="connsiteX165" fmla="*/ 3667056 w 12192000"/>
              <a:gd name="connsiteY165" fmla="*/ 5046030 h 5096785"/>
              <a:gd name="connsiteX166" fmla="*/ 3661403 w 12192000"/>
              <a:gd name="connsiteY166" fmla="*/ 5047537 h 5096785"/>
              <a:gd name="connsiteX167" fmla="*/ 3658673 w 12192000"/>
              <a:gd name="connsiteY167" fmla="*/ 5050790 h 5096785"/>
              <a:gd name="connsiteX168" fmla="*/ 3657333 w 12192000"/>
              <a:gd name="connsiteY168" fmla="*/ 5050325 h 5096785"/>
              <a:gd name="connsiteX169" fmla="*/ 3626778 w 12192000"/>
              <a:gd name="connsiteY169" fmla="*/ 5057882 h 5096785"/>
              <a:gd name="connsiteX170" fmla="*/ 3560067 w 12192000"/>
              <a:gd name="connsiteY170" fmla="*/ 5064266 h 5096785"/>
              <a:gd name="connsiteX171" fmla="*/ 3522641 w 12192000"/>
              <a:gd name="connsiteY171" fmla="*/ 5063654 h 5096785"/>
              <a:gd name="connsiteX172" fmla="*/ 3419275 w 12192000"/>
              <a:gd name="connsiteY172" fmla="*/ 5066646 h 5096785"/>
              <a:gd name="connsiteX173" fmla="*/ 3314869 w 12192000"/>
              <a:gd name="connsiteY173" fmla="*/ 5073197 h 5096785"/>
              <a:gd name="connsiteX174" fmla="*/ 3259088 w 12192000"/>
              <a:gd name="connsiteY174" fmla="*/ 5096363 h 5096785"/>
              <a:gd name="connsiteX175" fmla="*/ 3253104 w 12192000"/>
              <a:gd name="connsiteY175" fmla="*/ 5096785 h 5096785"/>
              <a:gd name="connsiteX176" fmla="*/ 3238751 w 12192000"/>
              <a:gd name="connsiteY176" fmla="*/ 5092996 h 5096785"/>
              <a:gd name="connsiteX177" fmla="*/ 3233681 w 12192000"/>
              <a:gd name="connsiteY177" fmla="*/ 5090758 h 5096785"/>
              <a:gd name="connsiteX178" fmla="*/ 3225562 w 12192000"/>
              <a:gd name="connsiteY178" fmla="*/ 5089215 h 5096785"/>
              <a:gd name="connsiteX179" fmla="*/ 3225260 w 12192000"/>
              <a:gd name="connsiteY179" fmla="*/ 5089437 h 5096785"/>
              <a:gd name="connsiteX180" fmla="*/ 3217859 w 12192000"/>
              <a:gd name="connsiteY180" fmla="*/ 5087484 h 5096785"/>
              <a:gd name="connsiteX181" fmla="*/ 3182980 w 12192000"/>
              <a:gd name="connsiteY181" fmla="*/ 5074650 h 5096785"/>
              <a:gd name="connsiteX182" fmla="*/ 3123938 w 12192000"/>
              <a:gd name="connsiteY182" fmla="*/ 5089912 h 5096785"/>
              <a:gd name="connsiteX183" fmla="*/ 3101912 w 12192000"/>
              <a:gd name="connsiteY183" fmla="*/ 5090281 h 5096785"/>
              <a:gd name="connsiteX184" fmla="*/ 3089591 w 12192000"/>
              <a:gd name="connsiteY184" fmla="*/ 5091865 h 5096785"/>
              <a:gd name="connsiteX185" fmla="*/ 3088465 w 12192000"/>
              <a:gd name="connsiteY185" fmla="*/ 5092858 h 5096785"/>
              <a:gd name="connsiteX186" fmla="*/ 3055081 w 12192000"/>
              <a:gd name="connsiteY186" fmla="*/ 5080424 h 5096785"/>
              <a:gd name="connsiteX187" fmla="*/ 3049807 w 12192000"/>
              <a:gd name="connsiteY187" fmla="*/ 5080860 h 5096785"/>
              <a:gd name="connsiteX188" fmla="*/ 3029122 w 12192000"/>
              <a:gd name="connsiteY188" fmla="*/ 5070085 h 5096785"/>
              <a:gd name="connsiteX189" fmla="*/ 3017862 w 12192000"/>
              <a:gd name="connsiteY189" fmla="*/ 5065942 h 5096785"/>
              <a:gd name="connsiteX190" fmla="*/ 3015868 w 12192000"/>
              <a:gd name="connsiteY190" fmla="*/ 5061832 h 5096785"/>
              <a:gd name="connsiteX191" fmla="*/ 2998644 w 12192000"/>
              <a:gd name="connsiteY191" fmla="*/ 5057210 h 5096785"/>
              <a:gd name="connsiteX192" fmla="*/ 2996219 w 12192000"/>
              <a:gd name="connsiteY192" fmla="*/ 5057788 h 5096785"/>
              <a:gd name="connsiteX193" fmla="*/ 2983676 w 12192000"/>
              <a:gd name="connsiteY193" fmla="*/ 5049852 h 5096785"/>
              <a:gd name="connsiteX194" fmla="*/ 2903609 w 12192000"/>
              <a:gd name="connsiteY194" fmla="*/ 4998457 h 5096785"/>
              <a:gd name="connsiteX195" fmla="*/ 2758830 w 12192000"/>
              <a:gd name="connsiteY195" fmla="*/ 4974760 h 5096785"/>
              <a:gd name="connsiteX196" fmla="*/ 2532669 w 12192000"/>
              <a:gd name="connsiteY196" fmla="*/ 4940573 h 5096785"/>
              <a:gd name="connsiteX197" fmla="*/ 2389931 w 12192000"/>
              <a:gd name="connsiteY197" fmla="*/ 4905785 h 5096785"/>
              <a:gd name="connsiteX198" fmla="*/ 2335186 w 12192000"/>
              <a:gd name="connsiteY198" fmla="*/ 4902957 h 5096785"/>
              <a:gd name="connsiteX199" fmla="*/ 2295307 w 12192000"/>
              <a:gd name="connsiteY199" fmla="*/ 4879800 h 5096785"/>
              <a:gd name="connsiteX200" fmla="*/ 2273393 w 12192000"/>
              <a:gd name="connsiteY200" fmla="*/ 4883565 h 5096785"/>
              <a:gd name="connsiteX201" fmla="*/ 2269523 w 12192000"/>
              <a:gd name="connsiteY201" fmla="*/ 4884442 h 5096785"/>
              <a:gd name="connsiteX202" fmla="*/ 2256015 w 12192000"/>
              <a:gd name="connsiteY202" fmla="*/ 4883014 h 5096785"/>
              <a:gd name="connsiteX203" fmla="*/ 2249731 w 12192000"/>
              <a:gd name="connsiteY203" fmla="*/ 4888778 h 5096785"/>
              <a:gd name="connsiteX204" fmla="*/ 2227629 w 12192000"/>
              <a:gd name="connsiteY204" fmla="*/ 4891047 h 5096785"/>
              <a:gd name="connsiteX205" fmla="*/ 2203460 w 12192000"/>
              <a:gd name="connsiteY205" fmla="*/ 4886696 h 5096785"/>
              <a:gd name="connsiteX206" fmla="*/ 2091528 w 12192000"/>
              <a:gd name="connsiteY206" fmla="*/ 4859155 h 5096785"/>
              <a:gd name="connsiteX207" fmla="*/ 2022901 w 12192000"/>
              <a:gd name="connsiteY207" fmla="*/ 4846594 h 5096785"/>
              <a:gd name="connsiteX208" fmla="*/ 1994227 w 12192000"/>
              <a:gd name="connsiteY208" fmla="*/ 4847973 h 5096785"/>
              <a:gd name="connsiteX209" fmla="*/ 1955936 w 12192000"/>
              <a:gd name="connsiteY209" fmla="*/ 4845765 h 5096785"/>
              <a:gd name="connsiteX210" fmla="*/ 1741924 w 12192000"/>
              <a:gd name="connsiteY210" fmla="*/ 4808054 h 5096785"/>
              <a:gd name="connsiteX211" fmla="*/ 1734410 w 12192000"/>
              <a:gd name="connsiteY211" fmla="*/ 4811675 h 5096785"/>
              <a:gd name="connsiteX212" fmla="*/ 1691423 w 12192000"/>
              <a:gd name="connsiteY212" fmla="*/ 4802777 h 5096785"/>
              <a:gd name="connsiteX213" fmla="*/ 1554504 w 12192000"/>
              <a:gd name="connsiteY213" fmla="*/ 4739985 h 5096785"/>
              <a:gd name="connsiteX214" fmla="*/ 1470119 w 12192000"/>
              <a:gd name="connsiteY214" fmla="*/ 4723470 h 5096785"/>
              <a:gd name="connsiteX215" fmla="*/ 1437967 w 12192000"/>
              <a:gd name="connsiteY215" fmla="*/ 4722710 h 5096785"/>
              <a:gd name="connsiteX216" fmla="*/ 1384234 w 12192000"/>
              <a:gd name="connsiteY216" fmla="*/ 4721117 h 5096785"/>
              <a:gd name="connsiteX217" fmla="*/ 1338647 w 12192000"/>
              <a:gd name="connsiteY217" fmla="*/ 4732483 h 5096785"/>
              <a:gd name="connsiteX218" fmla="*/ 1295869 w 12192000"/>
              <a:gd name="connsiteY218" fmla="*/ 4726175 h 5096785"/>
              <a:gd name="connsiteX219" fmla="*/ 1292949 w 12192000"/>
              <a:gd name="connsiteY219" fmla="*/ 4708469 h 5096785"/>
              <a:gd name="connsiteX220" fmla="*/ 1244908 w 12192000"/>
              <a:gd name="connsiteY220" fmla="*/ 4706993 h 5096785"/>
              <a:gd name="connsiteX221" fmla="*/ 1171266 w 12192000"/>
              <a:gd name="connsiteY221" fmla="*/ 4706535 h 5096785"/>
              <a:gd name="connsiteX222" fmla="*/ 1160868 w 12192000"/>
              <a:gd name="connsiteY222" fmla="*/ 4701936 h 5096785"/>
              <a:gd name="connsiteX223" fmla="*/ 1147599 w 12192000"/>
              <a:gd name="connsiteY223" fmla="*/ 4714833 h 5096785"/>
              <a:gd name="connsiteX224" fmla="*/ 1119603 w 12192000"/>
              <a:gd name="connsiteY224" fmla="*/ 4721303 h 5096785"/>
              <a:gd name="connsiteX225" fmla="*/ 997851 w 12192000"/>
              <a:gd name="connsiteY225" fmla="*/ 4722336 h 5096785"/>
              <a:gd name="connsiteX226" fmla="*/ 976455 w 12192000"/>
              <a:gd name="connsiteY226" fmla="*/ 4726407 h 5096785"/>
              <a:gd name="connsiteX227" fmla="*/ 949939 w 12192000"/>
              <a:gd name="connsiteY227" fmla="*/ 4719699 h 5096785"/>
              <a:gd name="connsiteX228" fmla="*/ 894148 w 12192000"/>
              <a:gd name="connsiteY228" fmla="*/ 4710406 h 5096785"/>
              <a:gd name="connsiteX229" fmla="*/ 857990 w 12192000"/>
              <a:gd name="connsiteY229" fmla="*/ 4696844 h 5096785"/>
              <a:gd name="connsiteX230" fmla="*/ 848649 w 12192000"/>
              <a:gd name="connsiteY230" fmla="*/ 4704021 h 5096785"/>
              <a:gd name="connsiteX231" fmla="*/ 826436 w 12192000"/>
              <a:gd name="connsiteY231" fmla="*/ 4707421 h 5096785"/>
              <a:gd name="connsiteX232" fmla="*/ 733052 w 12192000"/>
              <a:gd name="connsiteY232" fmla="*/ 4701884 h 5096785"/>
              <a:gd name="connsiteX233" fmla="*/ 716185 w 12192000"/>
              <a:gd name="connsiteY233" fmla="*/ 4703827 h 5096785"/>
              <a:gd name="connsiteX234" fmla="*/ 696663 w 12192000"/>
              <a:gd name="connsiteY234" fmla="*/ 4697420 h 5096785"/>
              <a:gd name="connsiteX235" fmla="*/ 582722 w 12192000"/>
              <a:gd name="connsiteY235" fmla="*/ 4658637 h 5096785"/>
              <a:gd name="connsiteX236" fmla="*/ 581118 w 12192000"/>
              <a:gd name="connsiteY236" fmla="*/ 4654120 h 5096785"/>
              <a:gd name="connsiteX237" fmla="*/ 546453 w 12192000"/>
              <a:gd name="connsiteY237" fmla="*/ 4652542 h 5096785"/>
              <a:gd name="connsiteX238" fmla="*/ 536773 w 12192000"/>
              <a:gd name="connsiteY238" fmla="*/ 4644609 h 5096785"/>
              <a:gd name="connsiteX239" fmla="*/ 518899 w 12192000"/>
              <a:gd name="connsiteY239" fmla="*/ 4642839 h 5096785"/>
              <a:gd name="connsiteX240" fmla="*/ 388896 w 12192000"/>
              <a:gd name="connsiteY240" fmla="*/ 4619173 h 5096785"/>
              <a:gd name="connsiteX241" fmla="*/ 366479 w 12192000"/>
              <a:gd name="connsiteY241" fmla="*/ 4618896 h 5096785"/>
              <a:gd name="connsiteX242" fmla="*/ 342781 w 12192000"/>
              <a:gd name="connsiteY242" fmla="*/ 4601239 h 5096785"/>
              <a:gd name="connsiteX243" fmla="*/ 255925 w 12192000"/>
              <a:gd name="connsiteY243" fmla="*/ 4598685 h 5096785"/>
              <a:gd name="connsiteX244" fmla="*/ 226919 w 12192000"/>
              <a:gd name="connsiteY244" fmla="*/ 4598460 h 5096785"/>
              <a:gd name="connsiteX245" fmla="*/ 213925 w 12192000"/>
              <a:gd name="connsiteY245" fmla="*/ 4597783 h 5096785"/>
              <a:gd name="connsiteX246" fmla="*/ 215196 w 12192000"/>
              <a:gd name="connsiteY246" fmla="*/ 4588576 h 5096785"/>
              <a:gd name="connsiteX247" fmla="*/ 180214 w 12192000"/>
              <a:gd name="connsiteY247" fmla="*/ 4583701 h 5096785"/>
              <a:gd name="connsiteX248" fmla="*/ 83203 w 12192000"/>
              <a:gd name="connsiteY248" fmla="*/ 4531664 h 5096785"/>
              <a:gd name="connsiteX249" fmla="*/ 4106 w 12192000"/>
              <a:gd name="connsiteY249" fmla="*/ 4517202 h 5096785"/>
              <a:gd name="connsiteX250" fmla="*/ 0 w 12192000"/>
              <a:gd name="connsiteY250" fmla="*/ 4516084 h 5096785"/>
              <a:gd name="connsiteX251" fmla="*/ 0 w 12192000"/>
              <a:gd name="connsiteY251"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490057 w 12192000"/>
              <a:gd name="connsiteY86" fmla="*/ 4658624 h 5096785"/>
              <a:gd name="connsiteX87" fmla="*/ 6386800 w 12192000"/>
              <a:gd name="connsiteY87" fmla="*/ 4715431 h 5096785"/>
              <a:gd name="connsiteX88" fmla="*/ 6382703 w 12192000"/>
              <a:gd name="connsiteY88" fmla="*/ 4717930 h 5096785"/>
              <a:gd name="connsiteX89" fmla="*/ 6356495 w 12192000"/>
              <a:gd name="connsiteY89" fmla="*/ 4717843 h 5096785"/>
              <a:gd name="connsiteX90" fmla="*/ 6343628 w 12192000"/>
              <a:gd name="connsiteY90" fmla="*/ 4719161 h 5096785"/>
              <a:gd name="connsiteX91" fmla="*/ 6338605 w 12192000"/>
              <a:gd name="connsiteY91" fmla="*/ 4716723 h 5096785"/>
              <a:gd name="connsiteX92" fmla="*/ 6320318 w 12192000"/>
              <a:gd name="connsiteY92" fmla="*/ 4720095 h 5096785"/>
              <a:gd name="connsiteX93" fmla="*/ 6318742 w 12192000"/>
              <a:gd name="connsiteY93" fmla="*/ 4721541 h 5096785"/>
              <a:gd name="connsiteX94" fmla="*/ 6301708 w 12192000"/>
              <a:gd name="connsiteY94" fmla="*/ 4720380 h 5096785"/>
              <a:gd name="connsiteX95" fmla="*/ 6285082 w 12192000"/>
              <a:gd name="connsiteY95" fmla="*/ 4714639 h 5096785"/>
              <a:gd name="connsiteX96" fmla="*/ 6136936 w 12192000"/>
              <a:gd name="connsiteY96" fmla="*/ 4758246 h 5096785"/>
              <a:gd name="connsiteX97" fmla="*/ 5988578 w 12192000"/>
              <a:gd name="connsiteY97" fmla="*/ 4754427 h 5096785"/>
              <a:gd name="connsiteX98" fmla="*/ 5908701 w 12192000"/>
              <a:gd name="connsiteY98" fmla="*/ 4779160 h 5096785"/>
              <a:gd name="connsiteX99" fmla="*/ 5892219 w 12192000"/>
              <a:gd name="connsiteY99" fmla="*/ 4807892 h 5096785"/>
              <a:gd name="connsiteX100" fmla="*/ 5683612 w 12192000"/>
              <a:gd name="connsiteY100" fmla="*/ 4848770 h 5096785"/>
              <a:gd name="connsiteX101" fmla="*/ 5635111 w 12192000"/>
              <a:gd name="connsiteY101" fmla="*/ 4868888 h 5096785"/>
              <a:gd name="connsiteX102" fmla="*/ 5582652 w 12192000"/>
              <a:gd name="connsiteY102" fmla="*/ 4866836 h 5096785"/>
              <a:gd name="connsiteX103" fmla="*/ 5567213 w 12192000"/>
              <a:gd name="connsiteY103" fmla="*/ 4878769 h 5096785"/>
              <a:gd name="connsiteX104" fmla="*/ 5564659 w 12192000"/>
              <a:gd name="connsiteY104" fmla="*/ 4881042 h 5096785"/>
              <a:gd name="connsiteX105" fmla="*/ 5552102 w 12192000"/>
              <a:gd name="connsiteY105" fmla="*/ 4885426 h 5096785"/>
              <a:gd name="connsiteX106" fmla="*/ 5551475 w 12192000"/>
              <a:gd name="connsiteY106" fmla="*/ 4892560 h 5096785"/>
              <a:gd name="connsiteX107" fmla="*/ 5534664 w 12192000"/>
              <a:gd name="connsiteY107" fmla="*/ 4903385 h 5096785"/>
              <a:gd name="connsiteX108" fmla="*/ 5510737 w 12192000"/>
              <a:gd name="connsiteY108" fmla="*/ 4909807 h 5096785"/>
              <a:gd name="connsiteX109" fmla="*/ 5393901 w 12192000"/>
              <a:gd name="connsiteY109" fmla="*/ 4933709 h 5096785"/>
              <a:gd name="connsiteX110" fmla="*/ 5325782 w 12192000"/>
              <a:gd name="connsiteY110" fmla="*/ 4951789 h 5096785"/>
              <a:gd name="connsiteX111" fmla="*/ 5302703 w 12192000"/>
              <a:gd name="connsiteY111" fmla="*/ 4964590 h 5096785"/>
              <a:gd name="connsiteX112" fmla="*/ 5268591 w 12192000"/>
              <a:gd name="connsiteY112" fmla="*/ 4978479 h 5096785"/>
              <a:gd name="connsiteX113" fmla="*/ 5210559 w 12192000"/>
              <a:gd name="connsiteY113" fmla="*/ 5007585 h 5096785"/>
              <a:gd name="connsiteX114" fmla="*/ 5177597 w 12192000"/>
              <a:gd name="connsiteY114" fmla="*/ 5015926 h 5096785"/>
              <a:gd name="connsiteX115" fmla="*/ 5160569 w 12192000"/>
              <a:gd name="connsiteY115" fmla="*/ 5025681 h 5096785"/>
              <a:gd name="connsiteX116" fmla="*/ 5152748 w 12192000"/>
              <a:gd name="connsiteY116" fmla="*/ 5026569 h 5096785"/>
              <a:gd name="connsiteX117" fmla="*/ 5127678 w 12192000"/>
              <a:gd name="connsiteY117" fmla="*/ 5032947 h 5096785"/>
              <a:gd name="connsiteX118" fmla="*/ 5113147 w 12192000"/>
              <a:gd name="connsiteY118" fmla="*/ 5035818 h 5096785"/>
              <a:gd name="connsiteX119" fmla="*/ 5107301 w 12192000"/>
              <a:gd name="connsiteY119" fmla="*/ 5036672 h 5096785"/>
              <a:gd name="connsiteX120" fmla="*/ 5093215 w 12192000"/>
              <a:gd name="connsiteY120" fmla="*/ 5032880 h 5096785"/>
              <a:gd name="connsiteX121" fmla="*/ 5077058 w 12192000"/>
              <a:gd name="connsiteY121" fmla="*/ 5038681 h 5096785"/>
              <a:gd name="connsiteX122" fmla="*/ 5057349 w 12192000"/>
              <a:gd name="connsiteY122" fmla="*/ 5036015 h 5096785"/>
              <a:gd name="connsiteX123" fmla="*/ 5053945 w 12192000"/>
              <a:gd name="connsiteY123" fmla="*/ 5041952 h 5096785"/>
              <a:gd name="connsiteX124" fmla="*/ 5040021 w 12192000"/>
              <a:gd name="connsiteY124" fmla="*/ 5050052 h 5096785"/>
              <a:gd name="connsiteX125" fmla="*/ 5025913 w 12192000"/>
              <a:gd name="connsiteY125" fmla="*/ 5046535 h 5096785"/>
              <a:gd name="connsiteX126" fmla="*/ 4998218 w 12192000"/>
              <a:gd name="connsiteY126" fmla="*/ 5048065 h 5096785"/>
              <a:gd name="connsiteX127" fmla="*/ 4991008 w 12192000"/>
              <a:gd name="connsiteY127" fmla="*/ 5050439 h 5096785"/>
              <a:gd name="connsiteX128" fmla="*/ 4963503 w 12192000"/>
              <a:gd name="connsiteY128" fmla="*/ 5047575 h 5096785"/>
              <a:gd name="connsiteX129" fmla="*/ 4921053 w 12192000"/>
              <a:gd name="connsiteY129" fmla="*/ 5048925 h 5096785"/>
              <a:gd name="connsiteX130" fmla="*/ 4873420 w 12192000"/>
              <a:gd name="connsiteY130" fmla="*/ 5054929 h 5096785"/>
              <a:gd name="connsiteX131" fmla="*/ 4858825 w 12192000"/>
              <a:gd name="connsiteY131" fmla="*/ 5051329 h 5096785"/>
              <a:gd name="connsiteX132" fmla="*/ 4769340 w 12192000"/>
              <a:gd name="connsiteY132" fmla="*/ 5053090 h 5096785"/>
              <a:gd name="connsiteX133" fmla="*/ 4744152 w 12192000"/>
              <a:gd name="connsiteY133" fmla="*/ 5053391 h 5096785"/>
              <a:gd name="connsiteX134" fmla="*/ 4723556 w 12192000"/>
              <a:gd name="connsiteY134" fmla="*/ 5059633 h 5096785"/>
              <a:gd name="connsiteX135" fmla="*/ 4719699 w 12192000"/>
              <a:gd name="connsiteY135" fmla="*/ 5066298 h 5096785"/>
              <a:gd name="connsiteX136" fmla="*/ 4706016 w 12192000"/>
              <a:gd name="connsiteY136" fmla="*/ 5067422 h 5096785"/>
              <a:gd name="connsiteX137" fmla="*/ 4702593 w 12192000"/>
              <a:gd name="connsiteY137" fmla="*/ 5068973 h 5096785"/>
              <a:gd name="connsiteX138" fmla="*/ 4682766 w 12192000"/>
              <a:gd name="connsiteY138" fmla="*/ 5076609 h 5096785"/>
              <a:gd name="connsiteX139" fmla="*/ 4634960 w 12192000"/>
              <a:gd name="connsiteY139" fmla="*/ 5061852 h 5096785"/>
              <a:gd name="connsiteX140" fmla="*/ 4580645 w 12192000"/>
              <a:gd name="connsiteY140" fmla="*/ 5069246 h 5096785"/>
              <a:gd name="connsiteX141" fmla="*/ 4368005 w 12192000"/>
              <a:gd name="connsiteY141" fmla="*/ 5057426 h 5096785"/>
              <a:gd name="connsiteX142" fmla="*/ 4339489 w 12192000"/>
              <a:gd name="connsiteY142" fmla="*/ 5080858 h 5096785"/>
              <a:gd name="connsiteX143" fmla="*/ 4253895 w 12192000"/>
              <a:gd name="connsiteY143" fmla="*/ 5085008 h 5096785"/>
              <a:gd name="connsiteX144" fmla="*/ 4117780 w 12192000"/>
              <a:gd name="connsiteY144" fmla="*/ 5045175 h 5096785"/>
              <a:gd name="connsiteX145" fmla="*/ 3960074 w 12192000"/>
              <a:gd name="connsiteY145" fmla="*/ 5050708 h 5096785"/>
              <a:gd name="connsiteX146" fmla="*/ 3947260 w 12192000"/>
              <a:gd name="connsiteY146" fmla="*/ 5041167 h 5096785"/>
              <a:gd name="connsiteX147" fmla="*/ 3931969 w 12192000"/>
              <a:gd name="connsiteY147" fmla="*/ 5035902 h 5096785"/>
              <a:gd name="connsiteX148" fmla="*/ 3929836 w 12192000"/>
              <a:gd name="connsiteY148" fmla="*/ 5036901 h 5096785"/>
              <a:gd name="connsiteX149" fmla="*/ 3911296 w 12192000"/>
              <a:gd name="connsiteY149" fmla="*/ 5035663 h 5096785"/>
              <a:gd name="connsiteX150" fmla="*/ 3907746 w 12192000"/>
              <a:gd name="connsiteY150" fmla="*/ 5032107 h 5096785"/>
              <a:gd name="connsiteX151" fmla="*/ 3895182 w 12192000"/>
              <a:gd name="connsiteY151" fmla="*/ 5030229 h 5096785"/>
              <a:gd name="connsiteX152" fmla="*/ 3870866 w 12192000"/>
              <a:gd name="connsiteY152" fmla="*/ 5023753 h 5096785"/>
              <a:gd name="connsiteX153" fmla="*/ 3865913 w 12192000"/>
              <a:gd name="connsiteY153" fmla="*/ 5025143 h 5096785"/>
              <a:gd name="connsiteX154" fmla="*/ 3828606 w 12192000"/>
              <a:gd name="connsiteY154" fmla="*/ 5019426 h 5096785"/>
              <a:gd name="connsiteX155" fmla="*/ 3827901 w 12192000"/>
              <a:gd name="connsiteY155" fmla="*/ 5020583 h 5096785"/>
              <a:gd name="connsiteX156" fmla="*/ 3816543 w 12192000"/>
              <a:gd name="connsiteY156" fmla="*/ 5024366 h 5096785"/>
              <a:gd name="connsiteX157" fmla="*/ 3795278 w 12192000"/>
              <a:gd name="connsiteY157" fmla="*/ 5028779 h 5096785"/>
              <a:gd name="connsiteX158" fmla="*/ 3743858 w 12192000"/>
              <a:gd name="connsiteY158" fmla="*/ 5054237 h 5096785"/>
              <a:gd name="connsiteX159" fmla="*/ 3704945 w 12192000"/>
              <a:gd name="connsiteY159" fmla="*/ 5048413 h 5096785"/>
              <a:gd name="connsiteX160" fmla="*/ 3696992 w 12192000"/>
              <a:gd name="connsiteY160" fmla="*/ 5047914 h 5096785"/>
              <a:gd name="connsiteX161" fmla="*/ 3696780 w 12192000"/>
              <a:gd name="connsiteY161" fmla="*/ 5048181 h 5096785"/>
              <a:gd name="connsiteX162" fmla="*/ 3688290 w 12192000"/>
              <a:gd name="connsiteY162" fmla="*/ 5048204 h 5096785"/>
              <a:gd name="connsiteX163" fmla="*/ 3682486 w 12192000"/>
              <a:gd name="connsiteY163" fmla="*/ 5047000 h 5096785"/>
              <a:gd name="connsiteX164" fmla="*/ 3667056 w 12192000"/>
              <a:gd name="connsiteY164" fmla="*/ 5046030 h 5096785"/>
              <a:gd name="connsiteX165" fmla="*/ 3661403 w 12192000"/>
              <a:gd name="connsiteY165" fmla="*/ 5047537 h 5096785"/>
              <a:gd name="connsiteX166" fmla="*/ 3658673 w 12192000"/>
              <a:gd name="connsiteY166" fmla="*/ 5050790 h 5096785"/>
              <a:gd name="connsiteX167" fmla="*/ 3657333 w 12192000"/>
              <a:gd name="connsiteY167" fmla="*/ 5050325 h 5096785"/>
              <a:gd name="connsiteX168" fmla="*/ 3626778 w 12192000"/>
              <a:gd name="connsiteY168" fmla="*/ 5057882 h 5096785"/>
              <a:gd name="connsiteX169" fmla="*/ 3560067 w 12192000"/>
              <a:gd name="connsiteY169" fmla="*/ 5064266 h 5096785"/>
              <a:gd name="connsiteX170" fmla="*/ 3522641 w 12192000"/>
              <a:gd name="connsiteY170" fmla="*/ 5063654 h 5096785"/>
              <a:gd name="connsiteX171" fmla="*/ 3419275 w 12192000"/>
              <a:gd name="connsiteY171" fmla="*/ 5066646 h 5096785"/>
              <a:gd name="connsiteX172" fmla="*/ 3314869 w 12192000"/>
              <a:gd name="connsiteY172" fmla="*/ 5073197 h 5096785"/>
              <a:gd name="connsiteX173" fmla="*/ 3259088 w 12192000"/>
              <a:gd name="connsiteY173" fmla="*/ 5096363 h 5096785"/>
              <a:gd name="connsiteX174" fmla="*/ 3253104 w 12192000"/>
              <a:gd name="connsiteY174" fmla="*/ 5096785 h 5096785"/>
              <a:gd name="connsiteX175" fmla="*/ 3238751 w 12192000"/>
              <a:gd name="connsiteY175" fmla="*/ 5092996 h 5096785"/>
              <a:gd name="connsiteX176" fmla="*/ 3233681 w 12192000"/>
              <a:gd name="connsiteY176" fmla="*/ 5090758 h 5096785"/>
              <a:gd name="connsiteX177" fmla="*/ 3225562 w 12192000"/>
              <a:gd name="connsiteY177" fmla="*/ 5089215 h 5096785"/>
              <a:gd name="connsiteX178" fmla="*/ 3225260 w 12192000"/>
              <a:gd name="connsiteY178" fmla="*/ 5089437 h 5096785"/>
              <a:gd name="connsiteX179" fmla="*/ 3217859 w 12192000"/>
              <a:gd name="connsiteY179" fmla="*/ 5087484 h 5096785"/>
              <a:gd name="connsiteX180" fmla="*/ 3182980 w 12192000"/>
              <a:gd name="connsiteY180" fmla="*/ 5074650 h 5096785"/>
              <a:gd name="connsiteX181" fmla="*/ 3123938 w 12192000"/>
              <a:gd name="connsiteY181" fmla="*/ 5089912 h 5096785"/>
              <a:gd name="connsiteX182" fmla="*/ 3101912 w 12192000"/>
              <a:gd name="connsiteY182" fmla="*/ 5090281 h 5096785"/>
              <a:gd name="connsiteX183" fmla="*/ 3089591 w 12192000"/>
              <a:gd name="connsiteY183" fmla="*/ 5091865 h 5096785"/>
              <a:gd name="connsiteX184" fmla="*/ 3088465 w 12192000"/>
              <a:gd name="connsiteY184" fmla="*/ 5092858 h 5096785"/>
              <a:gd name="connsiteX185" fmla="*/ 3055081 w 12192000"/>
              <a:gd name="connsiteY185" fmla="*/ 5080424 h 5096785"/>
              <a:gd name="connsiteX186" fmla="*/ 3049807 w 12192000"/>
              <a:gd name="connsiteY186" fmla="*/ 5080860 h 5096785"/>
              <a:gd name="connsiteX187" fmla="*/ 3029122 w 12192000"/>
              <a:gd name="connsiteY187" fmla="*/ 5070085 h 5096785"/>
              <a:gd name="connsiteX188" fmla="*/ 3017862 w 12192000"/>
              <a:gd name="connsiteY188" fmla="*/ 5065942 h 5096785"/>
              <a:gd name="connsiteX189" fmla="*/ 3015868 w 12192000"/>
              <a:gd name="connsiteY189" fmla="*/ 5061832 h 5096785"/>
              <a:gd name="connsiteX190" fmla="*/ 2998644 w 12192000"/>
              <a:gd name="connsiteY190" fmla="*/ 5057210 h 5096785"/>
              <a:gd name="connsiteX191" fmla="*/ 2996219 w 12192000"/>
              <a:gd name="connsiteY191" fmla="*/ 5057788 h 5096785"/>
              <a:gd name="connsiteX192" fmla="*/ 2983676 w 12192000"/>
              <a:gd name="connsiteY192" fmla="*/ 5049852 h 5096785"/>
              <a:gd name="connsiteX193" fmla="*/ 2903609 w 12192000"/>
              <a:gd name="connsiteY193" fmla="*/ 4998457 h 5096785"/>
              <a:gd name="connsiteX194" fmla="*/ 2758830 w 12192000"/>
              <a:gd name="connsiteY194" fmla="*/ 4974760 h 5096785"/>
              <a:gd name="connsiteX195" fmla="*/ 2532669 w 12192000"/>
              <a:gd name="connsiteY195" fmla="*/ 4940573 h 5096785"/>
              <a:gd name="connsiteX196" fmla="*/ 2389931 w 12192000"/>
              <a:gd name="connsiteY196" fmla="*/ 4905785 h 5096785"/>
              <a:gd name="connsiteX197" fmla="*/ 2335186 w 12192000"/>
              <a:gd name="connsiteY197" fmla="*/ 4902957 h 5096785"/>
              <a:gd name="connsiteX198" fmla="*/ 2295307 w 12192000"/>
              <a:gd name="connsiteY198" fmla="*/ 4879800 h 5096785"/>
              <a:gd name="connsiteX199" fmla="*/ 2273393 w 12192000"/>
              <a:gd name="connsiteY199" fmla="*/ 4883565 h 5096785"/>
              <a:gd name="connsiteX200" fmla="*/ 2269523 w 12192000"/>
              <a:gd name="connsiteY200" fmla="*/ 4884442 h 5096785"/>
              <a:gd name="connsiteX201" fmla="*/ 2256015 w 12192000"/>
              <a:gd name="connsiteY201" fmla="*/ 4883014 h 5096785"/>
              <a:gd name="connsiteX202" fmla="*/ 2249731 w 12192000"/>
              <a:gd name="connsiteY202" fmla="*/ 4888778 h 5096785"/>
              <a:gd name="connsiteX203" fmla="*/ 2227629 w 12192000"/>
              <a:gd name="connsiteY203" fmla="*/ 4891047 h 5096785"/>
              <a:gd name="connsiteX204" fmla="*/ 2203460 w 12192000"/>
              <a:gd name="connsiteY204" fmla="*/ 4886696 h 5096785"/>
              <a:gd name="connsiteX205" fmla="*/ 2091528 w 12192000"/>
              <a:gd name="connsiteY205" fmla="*/ 4859155 h 5096785"/>
              <a:gd name="connsiteX206" fmla="*/ 2022901 w 12192000"/>
              <a:gd name="connsiteY206" fmla="*/ 4846594 h 5096785"/>
              <a:gd name="connsiteX207" fmla="*/ 1994227 w 12192000"/>
              <a:gd name="connsiteY207" fmla="*/ 4847973 h 5096785"/>
              <a:gd name="connsiteX208" fmla="*/ 1955936 w 12192000"/>
              <a:gd name="connsiteY208" fmla="*/ 4845765 h 5096785"/>
              <a:gd name="connsiteX209" fmla="*/ 1741924 w 12192000"/>
              <a:gd name="connsiteY209" fmla="*/ 4808054 h 5096785"/>
              <a:gd name="connsiteX210" fmla="*/ 1734410 w 12192000"/>
              <a:gd name="connsiteY210" fmla="*/ 4811675 h 5096785"/>
              <a:gd name="connsiteX211" fmla="*/ 1691423 w 12192000"/>
              <a:gd name="connsiteY211" fmla="*/ 4802777 h 5096785"/>
              <a:gd name="connsiteX212" fmla="*/ 1554504 w 12192000"/>
              <a:gd name="connsiteY212" fmla="*/ 4739985 h 5096785"/>
              <a:gd name="connsiteX213" fmla="*/ 1470119 w 12192000"/>
              <a:gd name="connsiteY213" fmla="*/ 4723470 h 5096785"/>
              <a:gd name="connsiteX214" fmla="*/ 1437967 w 12192000"/>
              <a:gd name="connsiteY214" fmla="*/ 4722710 h 5096785"/>
              <a:gd name="connsiteX215" fmla="*/ 1384234 w 12192000"/>
              <a:gd name="connsiteY215" fmla="*/ 4721117 h 5096785"/>
              <a:gd name="connsiteX216" fmla="*/ 1338647 w 12192000"/>
              <a:gd name="connsiteY216" fmla="*/ 4732483 h 5096785"/>
              <a:gd name="connsiteX217" fmla="*/ 1295869 w 12192000"/>
              <a:gd name="connsiteY217" fmla="*/ 4726175 h 5096785"/>
              <a:gd name="connsiteX218" fmla="*/ 1292949 w 12192000"/>
              <a:gd name="connsiteY218" fmla="*/ 4708469 h 5096785"/>
              <a:gd name="connsiteX219" fmla="*/ 1244908 w 12192000"/>
              <a:gd name="connsiteY219" fmla="*/ 4706993 h 5096785"/>
              <a:gd name="connsiteX220" fmla="*/ 1171266 w 12192000"/>
              <a:gd name="connsiteY220" fmla="*/ 4706535 h 5096785"/>
              <a:gd name="connsiteX221" fmla="*/ 1160868 w 12192000"/>
              <a:gd name="connsiteY221" fmla="*/ 4701936 h 5096785"/>
              <a:gd name="connsiteX222" fmla="*/ 1147599 w 12192000"/>
              <a:gd name="connsiteY222" fmla="*/ 4714833 h 5096785"/>
              <a:gd name="connsiteX223" fmla="*/ 1119603 w 12192000"/>
              <a:gd name="connsiteY223" fmla="*/ 4721303 h 5096785"/>
              <a:gd name="connsiteX224" fmla="*/ 997851 w 12192000"/>
              <a:gd name="connsiteY224" fmla="*/ 4722336 h 5096785"/>
              <a:gd name="connsiteX225" fmla="*/ 976455 w 12192000"/>
              <a:gd name="connsiteY225" fmla="*/ 4726407 h 5096785"/>
              <a:gd name="connsiteX226" fmla="*/ 949939 w 12192000"/>
              <a:gd name="connsiteY226" fmla="*/ 4719699 h 5096785"/>
              <a:gd name="connsiteX227" fmla="*/ 894148 w 12192000"/>
              <a:gd name="connsiteY227" fmla="*/ 4710406 h 5096785"/>
              <a:gd name="connsiteX228" fmla="*/ 857990 w 12192000"/>
              <a:gd name="connsiteY228" fmla="*/ 4696844 h 5096785"/>
              <a:gd name="connsiteX229" fmla="*/ 848649 w 12192000"/>
              <a:gd name="connsiteY229" fmla="*/ 4704021 h 5096785"/>
              <a:gd name="connsiteX230" fmla="*/ 826436 w 12192000"/>
              <a:gd name="connsiteY230" fmla="*/ 4707421 h 5096785"/>
              <a:gd name="connsiteX231" fmla="*/ 733052 w 12192000"/>
              <a:gd name="connsiteY231" fmla="*/ 4701884 h 5096785"/>
              <a:gd name="connsiteX232" fmla="*/ 716185 w 12192000"/>
              <a:gd name="connsiteY232" fmla="*/ 4703827 h 5096785"/>
              <a:gd name="connsiteX233" fmla="*/ 696663 w 12192000"/>
              <a:gd name="connsiteY233" fmla="*/ 4697420 h 5096785"/>
              <a:gd name="connsiteX234" fmla="*/ 582722 w 12192000"/>
              <a:gd name="connsiteY234" fmla="*/ 4658637 h 5096785"/>
              <a:gd name="connsiteX235" fmla="*/ 581118 w 12192000"/>
              <a:gd name="connsiteY235" fmla="*/ 4654120 h 5096785"/>
              <a:gd name="connsiteX236" fmla="*/ 546453 w 12192000"/>
              <a:gd name="connsiteY236" fmla="*/ 4652542 h 5096785"/>
              <a:gd name="connsiteX237" fmla="*/ 536773 w 12192000"/>
              <a:gd name="connsiteY237" fmla="*/ 4644609 h 5096785"/>
              <a:gd name="connsiteX238" fmla="*/ 518899 w 12192000"/>
              <a:gd name="connsiteY238" fmla="*/ 4642839 h 5096785"/>
              <a:gd name="connsiteX239" fmla="*/ 388896 w 12192000"/>
              <a:gd name="connsiteY239" fmla="*/ 4619173 h 5096785"/>
              <a:gd name="connsiteX240" fmla="*/ 366479 w 12192000"/>
              <a:gd name="connsiteY240" fmla="*/ 4618896 h 5096785"/>
              <a:gd name="connsiteX241" fmla="*/ 342781 w 12192000"/>
              <a:gd name="connsiteY241" fmla="*/ 4601239 h 5096785"/>
              <a:gd name="connsiteX242" fmla="*/ 255925 w 12192000"/>
              <a:gd name="connsiteY242" fmla="*/ 4598685 h 5096785"/>
              <a:gd name="connsiteX243" fmla="*/ 226919 w 12192000"/>
              <a:gd name="connsiteY243" fmla="*/ 4598460 h 5096785"/>
              <a:gd name="connsiteX244" fmla="*/ 213925 w 12192000"/>
              <a:gd name="connsiteY244" fmla="*/ 4597783 h 5096785"/>
              <a:gd name="connsiteX245" fmla="*/ 215196 w 12192000"/>
              <a:gd name="connsiteY245" fmla="*/ 4588576 h 5096785"/>
              <a:gd name="connsiteX246" fmla="*/ 180214 w 12192000"/>
              <a:gd name="connsiteY246" fmla="*/ 4583701 h 5096785"/>
              <a:gd name="connsiteX247" fmla="*/ 83203 w 12192000"/>
              <a:gd name="connsiteY247" fmla="*/ 4531664 h 5096785"/>
              <a:gd name="connsiteX248" fmla="*/ 4106 w 12192000"/>
              <a:gd name="connsiteY248" fmla="*/ 4517202 h 5096785"/>
              <a:gd name="connsiteX249" fmla="*/ 0 w 12192000"/>
              <a:gd name="connsiteY249" fmla="*/ 4516084 h 5096785"/>
              <a:gd name="connsiteX250" fmla="*/ 0 w 12192000"/>
              <a:gd name="connsiteY250"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52021 w 12192000"/>
              <a:gd name="connsiteY81" fmla="*/ 4650379 h 5096785"/>
              <a:gd name="connsiteX82" fmla="*/ 6545925 w 12192000"/>
              <a:gd name="connsiteY82" fmla="*/ 4650675 h 5096785"/>
              <a:gd name="connsiteX83" fmla="*/ 6537822 w 12192000"/>
              <a:gd name="connsiteY83" fmla="*/ 4652769 h 5096785"/>
              <a:gd name="connsiteX84" fmla="*/ 6537743 w 12192000"/>
              <a:gd name="connsiteY84" fmla="*/ 4653068 h 5096785"/>
              <a:gd name="connsiteX85" fmla="*/ 6490057 w 12192000"/>
              <a:gd name="connsiteY85" fmla="*/ 4658624 h 5096785"/>
              <a:gd name="connsiteX86" fmla="*/ 6386800 w 12192000"/>
              <a:gd name="connsiteY86" fmla="*/ 4715431 h 5096785"/>
              <a:gd name="connsiteX87" fmla="*/ 6382703 w 12192000"/>
              <a:gd name="connsiteY87" fmla="*/ 4717930 h 5096785"/>
              <a:gd name="connsiteX88" fmla="*/ 6356495 w 12192000"/>
              <a:gd name="connsiteY88" fmla="*/ 4717843 h 5096785"/>
              <a:gd name="connsiteX89" fmla="*/ 6343628 w 12192000"/>
              <a:gd name="connsiteY89" fmla="*/ 4719161 h 5096785"/>
              <a:gd name="connsiteX90" fmla="*/ 6338605 w 12192000"/>
              <a:gd name="connsiteY90" fmla="*/ 4716723 h 5096785"/>
              <a:gd name="connsiteX91" fmla="*/ 6320318 w 12192000"/>
              <a:gd name="connsiteY91" fmla="*/ 4720095 h 5096785"/>
              <a:gd name="connsiteX92" fmla="*/ 6318742 w 12192000"/>
              <a:gd name="connsiteY92" fmla="*/ 4721541 h 5096785"/>
              <a:gd name="connsiteX93" fmla="*/ 6301708 w 12192000"/>
              <a:gd name="connsiteY93" fmla="*/ 4720380 h 5096785"/>
              <a:gd name="connsiteX94" fmla="*/ 6285082 w 12192000"/>
              <a:gd name="connsiteY94" fmla="*/ 4714639 h 5096785"/>
              <a:gd name="connsiteX95" fmla="*/ 6136936 w 12192000"/>
              <a:gd name="connsiteY95" fmla="*/ 4758246 h 5096785"/>
              <a:gd name="connsiteX96" fmla="*/ 5988578 w 12192000"/>
              <a:gd name="connsiteY96" fmla="*/ 4754427 h 5096785"/>
              <a:gd name="connsiteX97" fmla="*/ 5908701 w 12192000"/>
              <a:gd name="connsiteY97" fmla="*/ 4779160 h 5096785"/>
              <a:gd name="connsiteX98" fmla="*/ 5892219 w 12192000"/>
              <a:gd name="connsiteY98" fmla="*/ 4807892 h 5096785"/>
              <a:gd name="connsiteX99" fmla="*/ 5683612 w 12192000"/>
              <a:gd name="connsiteY99" fmla="*/ 4848770 h 5096785"/>
              <a:gd name="connsiteX100" fmla="*/ 5635111 w 12192000"/>
              <a:gd name="connsiteY100" fmla="*/ 4868888 h 5096785"/>
              <a:gd name="connsiteX101" fmla="*/ 5582652 w 12192000"/>
              <a:gd name="connsiteY101" fmla="*/ 4866836 h 5096785"/>
              <a:gd name="connsiteX102" fmla="*/ 5567213 w 12192000"/>
              <a:gd name="connsiteY102" fmla="*/ 4878769 h 5096785"/>
              <a:gd name="connsiteX103" fmla="*/ 5564659 w 12192000"/>
              <a:gd name="connsiteY103" fmla="*/ 4881042 h 5096785"/>
              <a:gd name="connsiteX104" fmla="*/ 5552102 w 12192000"/>
              <a:gd name="connsiteY104" fmla="*/ 4885426 h 5096785"/>
              <a:gd name="connsiteX105" fmla="*/ 5551475 w 12192000"/>
              <a:gd name="connsiteY105" fmla="*/ 4892560 h 5096785"/>
              <a:gd name="connsiteX106" fmla="*/ 5534664 w 12192000"/>
              <a:gd name="connsiteY106" fmla="*/ 4903385 h 5096785"/>
              <a:gd name="connsiteX107" fmla="*/ 5510737 w 12192000"/>
              <a:gd name="connsiteY107" fmla="*/ 4909807 h 5096785"/>
              <a:gd name="connsiteX108" fmla="*/ 5393901 w 12192000"/>
              <a:gd name="connsiteY108" fmla="*/ 4933709 h 5096785"/>
              <a:gd name="connsiteX109" fmla="*/ 5325782 w 12192000"/>
              <a:gd name="connsiteY109" fmla="*/ 4951789 h 5096785"/>
              <a:gd name="connsiteX110" fmla="*/ 5302703 w 12192000"/>
              <a:gd name="connsiteY110" fmla="*/ 4964590 h 5096785"/>
              <a:gd name="connsiteX111" fmla="*/ 5268591 w 12192000"/>
              <a:gd name="connsiteY111" fmla="*/ 4978479 h 5096785"/>
              <a:gd name="connsiteX112" fmla="*/ 5210559 w 12192000"/>
              <a:gd name="connsiteY112" fmla="*/ 5007585 h 5096785"/>
              <a:gd name="connsiteX113" fmla="*/ 5177597 w 12192000"/>
              <a:gd name="connsiteY113" fmla="*/ 5015926 h 5096785"/>
              <a:gd name="connsiteX114" fmla="*/ 5160569 w 12192000"/>
              <a:gd name="connsiteY114" fmla="*/ 5025681 h 5096785"/>
              <a:gd name="connsiteX115" fmla="*/ 5152748 w 12192000"/>
              <a:gd name="connsiteY115" fmla="*/ 5026569 h 5096785"/>
              <a:gd name="connsiteX116" fmla="*/ 5127678 w 12192000"/>
              <a:gd name="connsiteY116" fmla="*/ 5032947 h 5096785"/>
              <a:gd name="connsiteX117" fmla="*/ 5113147 w 12192000"/>
              <a:gd name="connsiteY117" fmla="*/ 5035818 h 5096785"/>
              <a:gd name="connsiteX118" fmla="*/ 5107301 w 12192000"/>
              <a:gd name="connsiteY118" fmla="*/ 5036672 h 5096785"/>
              <a:gd name="connsiteX119" fmla="*/ 5093215 w 12192000"/>
              <a:gd name="connsiteY119" fmla="*/ 5032880 h 5096785"/>
              <a:gd name="connsiteX120" fmla="*/ 5077058 w 12192000"/>
              <a:gd name="connsiteY120" fmla="*/ 5038681 h 5096785"/>
              <a:gd name="connsiteX121" fmla="*/ 5057349 w 12192000"/>
              <a:gd name="connsiteY121" fmla="*/ 5036015 h 5096785"/>
              <a:gd name="connsiteX122" fmla="*/ 5053945 w 12192000"/>
              <a:gd name="connsiteY122" fmla="*/ 5041952 h 5096785"/>
              <a:gd name="connsiteX123" fmla="*/ 5040021 w 12192000"/>
              <a:gd name="connsiteY123" fmla="*/ 5050052 h 5096785"/>
              <a:gd name="connsiteX124" fmla="*/ 5025913 w 12192000"/>
              <a:gd name="connsiteY124" fmla="*/ 5046535 h 5096785"/>
              <a:gd name="connsiteX125" fmla="*/ 4998218 w 12192000"/>
              <a:gd name="connsiteY125" fmla="*/ 5048065 h 5096785"/>
              <a:gd name="connsiteX126" fmla="*/ 4991008 w 12192000"/>
              <a:gd name="connsiteY126" fmla="*/ 5050439 h 5096785"/>
              <a:gd name="connsiteX127" fmla="*/ 4963503 w 12192000"/>
              <a:gd name="connsiteY127" fmla="*/ 5047575 h 5096785"/>
              <a:gd name="connsiteX128" fmla="*/ 4921053 w 12192000"/>
              <a:gd name="connsiteY128" fmla="*/ 5048925 h 5096785"/>
              <a:gd name="connsiteX129" fmla="*/ 4873420 w 12192000"/>
              <a:gd name="connsiteY129" fmla="*/ 5054929 h 5096785"/>
              <a:gd name="connsiteX130" fmla="*/ 4858825 w 12192000"/>
              <a:gd name="connsiteY130" fmla="*/ 5051329 h 5096785"/>
              <a:gd name="connsiteX131" fmla="*/ 4769340 w 12192000"/>
              <a:gd name="connsiteY131" fmla="*/ 5053090 h 5096785"/>
              <a:gd name="connsiteX132" fmla="*/ 4744152 w 12192000"/>
              <a:gd name="connsiteY132" fmla="*/ 5053391 h 5096785"/>
              <a:gd name="connsiteX133" fmla="*/ 4723556 w 12192000"/>
              <a:gd name="connsiteY133" fmla="*/ 5059633 h 5096785"/>
              <a:gd name="connsiteX134" fmla="*/ 4719699 w 12192000"/>
              <a:gd name="connsiteY134" fmla="*/ 5066298 h 5096785"/>
              <a:gd name="connsiteX135" fmla="*/ 4706016 w 12192000"/>
              <a:gd name="connsiteY135" fmla="*/ 5067422 h 5096785"/>
              <a:gd name="connsiteX136" fmla="*/ 4702593 w 12192000"/>
              <a:gd name="connsiteY136" fmla="*/ 5068973 h 5096785"/>
              <a:gd name="connsiteX137" fmla="*/ 4682766 w 12192000"/>
              <a:gd name="connsiteY137" fmla="*/ 5076609 h 5096785"/>
              <a:gd name="connsiteX138" fmla="*/ 4634960 w 12192000"/>
              <a:gd name="connsiteY138" fmla="*/ 5061852 h 5096785"/>
              <a:gd name="connsiteX139" fmla="*/ 4580645 w 12192000"/>
              <a:gd name="connsiteY139" fmla="*/ 5069246 h 5096785"/>
              <a:gd name="connsiteX140" fmla="*/ 4368005 w 12192000"/>
              <a:gd name="connsiteY140" fmla="*/ 5057426 h 5096785"/>
              <a:gd name="connsiteX141" fmla="*/ 4339489 w 12192000"/>
              <a:gd name="connsiteY141" fmla="*/ 5080858 h 5096785"/>
              <a:gd name="connsiteX142" fmla="*/ 4253895 w 12192000"/>
              <a:gd name="connsiteY142" fmla="*/ 5085008 h 5096785"/>
              <a:gd name="connsiteX143" fmla="*/ 4117780 w 12192000"/>
              <a:gd name="connsiteY143" fmla="*/ 5045175 h 5096785"/>
              <a:gd name="connsiteX144" fmla="*/ 3960074 w 12192000"/>
              <a:gd name="connsiteY144" fmla="*/ 5050708 h 5096785"/>
              <a:gd name="connsiteX145" fmla="*/ 3947260 w 12192000"/>
              <a:gd name="connsiteY145" fmla="*/ 5041167 h 5096785"/>
              <a:gd name="connsiteX146" fmla="*/ 3931969 w 12192000"/>
              <a:gd name="connsiteY146" fmla="*/ 5035902 h 5096785"/>
              <a:gd name="connsiteX147" fmla="*/ 3929836 w 12192000"/>
              <a:gd name="connsiteY147" fmla="*/ 5036901 h 5096785"/>
              <a:gd name="connsiteX148" fmla="*/ 3911296 w 12192000"/>
              <a:gd name="connsiteY148" fmla="*/ 5035663 h 5096785"/>
              <a:gd name="connsiteX149" fmla="*/ 3907746 w 12192000"/>
              <a:gd name="connsiteY149" fmla="*/ 5032107 h 5096785"/>
              <a:gd name="connsiteX150" fmla="*/ 3895182 w 12192000"/>
              <a:gd name="connsiteY150" fmla="*/ 5030229 h 5096785"/>
              <a:gd name="connsiteX151" fmla="*/ 3870866 w 12192000"/>
              <a:gd name="connsiteY151" fmla="*/ 5023753 h 5096785"/>
              <a:gd name="connsiteX152" fmla="*/ 3865913 w 12192000"/>
              <a:gd name="connsiteY152" fmla="*/ 5025143 h 5096785"/>
              <a:gd name="connsiteX153" fmla="*/ 3828606 w 12192000"/>
              <a:gd name="connsiteY153" fmla="*/ 5019426 h 5096785"/>
              <a:gd name="connsiteX154" fmla="*/ 3827901 w 12192000"/>
              <a:gd name="connsiteY154" fmla="*/ 5020583 h 5096785"/>
              <a:gd name="connsiteX155" fmla="*/ 3816543 w 12192000"/>
              <a:gd name="connsiteY155" fmla="*/ 5024366 h 5096785"/>
              <a:gd name="connsiteX156" fmla="*/ 3795278 w 12192000"/>
              <a:gd name="connsiteY156" fmla="*/ 5028779 h 5096785"/>
              <a:gd name="connsiteX157" fmla="*/ 3743858 w 12192000"/>
              <a:gd name="connsiteY157" fmla="*/ 5054237 h 5096785"/>
              <a:gd name="connsiteX158" fmla="*/ 3704945 w 12192000"/>
              <a:gd name="connsiteY158" fmla="*/ 5048413 h 5096785"/>
              <a:gd name="connsiteX159" fmla="*/ 3696992 w 12192000"/>
              <a:gd name="connsiteY159" fmla="*/ 5047914 h 5096785"/>
              <a:gd name="connsiteX160" fmla="*/ 3696780 w 12192000"/>
              <a:gd name="connsiteY160" fmla="*/ 5048181 h 5096785"/>
              <a:gd name="connsiteX161" fmla="*/ 3688290 w 12192000"/>
              <a:gd name="connsiteY161" fmla="*/ 5048204 h 5096785"/>
              <a:gd name="connsiteX162" fmla="*/ 3682486 w 12192000"/>
              <a:gd name="connsiteY162" fmla="*/ 5047000 h 5096785"/>
              <a:gd name="connsiteX163" fmla="*/ 3667056 w 12192000"/>
              <a:gd name="connsiteY163" fmla="*/ 5046030 h 5096785"/>
              <a:gd name="connsiteX164" fmla="*/ 3661403 w 12192000"/>
              <a:gd name="connsiteY164" fmla="*/ 5047537 h 5096785"/>
              <a:gd name="connsiteX165" fmla="*/ 3658673 w 12192000"/>
              <a:gd name="connsiteY165" fmla="*/ 5050790 h 5096785"/>
              <a:gd name="connsiteX166" fmla="*/ 3657333 w 12192000"/>
              <a:gd name="connsiteY166" fmla="*/ 5050325 h 5096785"/>
              <a:gd name="connsiteX167" fmla="*/ 3626778 w 12192000"/>
              <a:gd name="connsiteY167" fmla="*/ 5057882 h 5096785"/>
              <a:gd name="connsiteX168" fmla="*/ 3560067 w 12192000"/>
              <a:gd name="connsiteY168" fmla="*/ 5064266 h 5096785"/>
              <a:gd name="connsiteX169" fmla="*/ 3522641 w 12192000"/>
              <a:gd name="connsiteY169" fmla="*/ 5063654 h 5096785"/>
              <a:gd name="connsiteX170" fmla="*/ 3419275 w 12192000"/>
              <a:gd name="connsiteY170" fmla="*/ 5066646 h 5096785"/>
              <a:gd name="connsiteX171" fmla="*/ 3314869 w 12192000"/>
              <a:gd name="connsiteY171" fmla="*/ 5073197 h 5096785"/>
              <a:gd name="connsiteX172" fmla="*/ 3259088 w 12192000"/>
              <a:gd name="connsiteY172" fmla="*/ 5096363 h 5096785"/>
              <a:gd name="connsiteX173" fmla="*/ 3253104 w 12192000"/>
              <a:gd name="connsiteY173" fmla="*/ 5096785 h 5096785"/>
              <a:gd name="connsiteX174" fmla="*/ 3238751 w 12192000"/>
              <a:gd name="connsiteY174" fmla="*/ 5092996 h 5096785"/>
              <a:gd name="connsiteX175" fmla="*/ 3233681 w 12192000"/>
              <a:gd name="connsiteY175" fmla="*/ 5090758 h 5096785"/>
              <a:gd name="connsiteX176" fmla="*/ 3225562 w 12192000"/>
              <a:gd name="connsiteY176" fmla="*/ 5089215 h 5096785"/>
              <a:gd name="connsiteX177" fmla="*/ 3225260 w 12192000"/>
              <a:gd name="connsiteY177" fmla="*/ 5089437 h 5096785"/>
              <a:gd name="connsiteX178" fmla="*/ 3217859 w 12192000"/>
              <a:gd name="connsiteY178" fmla="*/ 5087484 h 5096785"/>
              <a:gd name="connsiteX179" fmla="*/ 3182980 w 12192000"/>
              <a:gd name="connsiteY179" fmla="*/ 5074650 h 5096785"/>
              <a:gd name="connsiteX180" fmla="*/ 3123938 w 12192000"/>
              <a:gd name="connsiteY180" fmla="*/ 5089912 h 5096785"/>
              <a:gd name="connsiteX181" fmla="*/ 3101912 w 12192000"/>
              <a:gd name="connsiteY181" fmla="*/ 5090281 h 5096785"/>
              <a:gd name="connsiteX182" fmla="*/ 3089591 w 12192000"/>
              <a:gd name="connsiteY182" fmla="*/ 5091865 h 5096785"/>
              <a:gd name="connsiteX183" fmla="*/ 3088465 w 12192000"/>
              <a:gd name="connsiteY183" fmla="*/ 5092858 h 5096785"/>
              <a:gd name="connsiteX184" fmla="*/ 3055081 w 12192000"/>
              <a:gd name="connsiteY184" fmla="*/ 5080424 h 5096785"/>
              <a:gd name="connsiteX185" fmla="*/ 3049807 w 12192000"/>
              <a:gd name="connsiteY185" fmla="*/ 5080860 h 5096785"/>
              <a:gd name="connsiteX186" fmla="*/ 3029122 w 12192000"/>
              <a:gd name="connsiteY186" fmla="*/ 5070085 h 5096785"/>
              <a:gd name="connsiteX187" fmla="*/ 3017862 w 12192000"/>
              <a:gd name="connsiteY187" fmla="*/ 5065942 h 5096785"/>
              <a:gd name="connsiteX188" fmla="*/ 3015868 w 12192000"/>
              <a:gd name="connsiteY188" fmla="*/ 5061832 h 5096785"/>
              <a:gd name="connsiteX189" fmla="*/ 2998644 w 12192000"/>
              <a:gd name="connsiteY189" fmla="*/ 5057210 h 5096785"/>
              <a:gd name="connsiteX190" fmla="*/ 2996219 w 12192000"/>
              <a:gd name="connsiteY190" fmla="*/ 5057788 h 5096785"/>
              <a:gd name="connsiteX191" fmla="*/ 2983676 w 12192000"/>
              <a:gd name="connsiteY191" fmla="*/ 5049852 h 5096785"/>
              <a:gd name="connsiteX192" fmla="*/ 2903609 w 12192000"/>
              <a:gd name="connsiteY192" fmla="*/ 4998457 h 5096785"/>
              <a:gd name="connsiteX193" fmla="*/ 2758830 w 12192000"/>
              <a:gd name="connsiteY193" fmla="*/ 4974760 h 5096785"/>
              <a:gd name="connsiteX194" fmla="*/ 2532669 w 12192000"/>
              <a:gd name="connsiteY194" fmla="*/ 4940573 h 5096785"/>
              <a:gd name="connsiteX195" fmla="*/ 2389931 w 12192000"/>
              <a:gd name="connsiteY195" fmla="*/ 4905785 h 5096785"/>
              <a:gd name="connsiteX196" fmla="*/ 2335186 w 12192000"/>
              <a:gd name="connsiteY196" fmla="*/ 4902957 h 5096785"/>
              <a:gd name="connsiteX197" fmla="*/ 2295307 w 12192000"/>
              <a:gd name="connsiteY197" fmla="*/ 4879800 h 5096785"/>
              <a:gd name="connsiteX198" fmla="*/ 2273393 w 12192000"/>
              <a:gd name="connsiteY198" fmla="*/ 4883565 h 5096785"/>
              <a:gd name="connsiteX199" fmla="*/ 2269523 w 12192000"/>
              <a:gd name="connsiteY199" fmla="*/ 4884442 h 5096785"/>
              <a:gd name="connsiteX200" fmla="*/ 2256015 w 12192000"/>
              <a:gd name="connsiteY200" fmla="*/ 4883014 h 5096785"/>
              <a:gd name="connsiteX201" fmla="*/ 2249731 w 12192000"/>
              <a:gd name="connsiteY201" fmla="*/ 4888778 h 5096785"/>
              <a:gd name="connsiteX202" fmla="*/ 2227629 w 12192000"/>
              <a:gd name="connsiteY202" fmla="*/ 4891047 h 5096785"/>
              <a:gd name="connsiteX203" fmla="*/ 2203460 w 12192000"/>
              <a:gd name="connsiteY203" fmla="*/ 4886696 h 5096785"/>
              <a:gd name="connsiteX204" fmla="*/ 2091528 w 12192000"/>
              <a:gd name="connsiteY204" fmla="*/ 4859155 h 5096785"/>
              <a:gd name="connsiteX205" fmla="*/ 2022901 w 12192000"/>
              <a:gd name="connsiteY205" fmla="*/ 4846594 h 5096785"/>
              <a:gd name="connsiteX206" fmla="*/ 1994227 w 12192000"/>
              <a:gd name="connsiteY206" fmla="*/ 4847973 h 5096785"/>
              <a:gd name="connsiteX207" fmla="*/ 1955936 w 12192000"/>
              <a:gd name="connsiteY207" fmla="*/ 4845765 h 5096785"/>
              <a:gd name="connsiteX208" fmla="*/ 1741924 w 12192000"/>
              <a:gd name="connsiteY208" fmla="*/ 4808054 h 5096785"/>
              <a:gd name="connsiteX209" fmla="*/ 1734410 w 12192000"/>
              <a:gd name="connsiteY209" fmla="*/ 4811675 h 5096785"/>
              <a:gd name="connsiteX210" fmla="*/ 1691423 w 12192000"/>
              <a:gd name="connsiteY210" fmla="*/ 4802777 h 5096785"/>
              <a:gd name="connsiteX211" fmla="*/ 1554504 w 12192000"/>
              <a:gd name="connsiteY211" fmla="*/ 4739985 h 5096785"/>
              <a:gd name="connsiteX212" fmla="*/ 1470119 w 12192000"/>
              <a:gd name="connsiteY212" fmla="*/ 4723470 h 5096785"/>
              <a:gd name="connsiteX213" fmla="*/ 1437967 w 12192000"/>
              <a:gd name="connsiteY213" fmla="*/ 4722710 h 5096785"/>
              <a:gd name="connsiteX214" fmla="*/ 1384234 w 12192000"/>
              <a:gd name="connsiteY214" fmla="*/ 4721117 h 5096785"/>
              <a:gd name="connsiteX215" fmla="*/ 1338647 w 12192000"/>
              <a:gd name="connsiteY215" fmla="*/ 4732483 h 5096785"/>
              <a:gd name="connsiteX216" fmla="*/ 1295869 w 12192000"/>
              <a:gd name="connsiteY216" fmla="*/ 4726175 h 5096785"/>
              <a:gd name="connsiteX217" fmla="*/ 1292949 w 12192000"/>
              <a:gd name="connsiteY217" fmla="*/ 4708469 h 5096785"/>
              <a:gd name="connsiteX218" fmla="*/ 1244908 w 12192000"/>
              <a:gd name="connsiteY218" fmla="*/ 4706993 h 5096785"/>
              <a:gd name="connsiteX219" fmla="*/ 1171266 w 12192000"/>
              <a:gd name="connsiteY219" fmla="*/ 4706535 h 5096785"/>
              <a:gd name="connsiteX220" fmla="*/ 1160868 w 12192000"/>
              <a:gd name="connsiteY220" fmla="*/ 4701936 h 5096785"/>
              <a:gd name="connsiteX221" fmla="*/ 1147599 w 12192000"/>
              <a:gd name="connsiteY221" fmla="*/ 4714833 h 5096785"/>
              <a:gd name="connsiteX222" fmla="*/ 1119603 w 12192000"/>
              <a:gd name="connsiteY222" fmla="*/ 4721303 h 5096785"/>
              <a:gd name="connsiteX223" fmla="*/ 997851 w 12192000"/>
              <a:gd name="connsiteY223" fmla="*/ 4722336 h 5096785"/>
              <a:gd name="connsiteX224" fmla="*/ 976455 w 12192000"/>
              <a:gd name="connsiteY224" fmla="*/ 4726407 h 5096785"/>
              <a:gd name="connsiteX225" fmla="*/ 949939 w 12192000"/>
              <a:gd name="connsiteY225" fmla="*/ 4719699 h 5096785"/>
              <a:gd name="connsiteX226" fmla="*/ 894148 w 12192000"/>
              <a:gd name="connsiteY226" fmla="*/ 4710406 h 5096785"/>
              <a:gd name="connsiteX227" fmla="*/ 857990 w 12192000"/>
              <a:gd name="connsiteY227" fmla="*/ 4696844 h 5096785"/>
              <a:gd name="connsiteX228" fmla="*/ 848649 w 12192000"/>
              <a:gd name="connsiteY228" fmla="*/ 4704021 h 5096785"/>
              <a:gd name="connsiteX229" fmla="*/ 826436 w 12192000"/>
              <a:gd name="connsiteY229" fmla="*/ 4707421 h 5096785"/>
              <a:gd name="connsiteX230" fmla="*/ 733052 w 12192000"/>
              <a:gd name="connsiteY230" fmla="*/ 4701884 h 5096785"/>
              <a:gd name="connsiteX231" fmla="*/ 716185 w 12192000"/>
              <a:gd name="connsiteY231" fmla="*/ 4703827 h 5096785"/>
              <a:gd name="connsiteX232" fmla="*/ 696663 w 12192000"/>
              <a:gd name="connsiteY232" fmla="*/ 4697420 h 5096785"/>
              <a:gd name="connsiteX233" fmla="*/ 582722 w 12192000"/>
              <a:gd name="connsiteY233" fmla="*/ 4658637 h 5096785"/>
              <a:gd name="connsiteX234" fmla="*/ 581118 w 12192000"/>
              <a:gd name="connsiteY234" fmla="*/ 4654120 h 5096785"/>
              <a:gd name="connsiteX235" fmla="*/ 546453 w 12192000"/>
              <a:gd name="connsiteY235" fmla="*/ 4652542 h 5096785"/>
              <a:gd name="connsiteX236" fmla="*/ 536773 w 12192000"/>
              <a:gd name="connsiteY236" fmla="*/ 4644609 h 5096785"/>
              <a:gd name="connsiteX237" fmla="*/ 518899 w 12192000"/>
              <a:gd name="connsiteY237" fmla="*/ 4642839 h 5096785"/>
              <a:gd name="connsiteX238" fmla="*/ 388896 w 12192000"/>
              <a:gd name="connsiteY238" fmla="*/ 4619173 h 5096785"/>
              <a:gd name="connsiteX239" fmla="*/ 366479 w 12192000"/>
              <a:gd name="connsiteY239" fmla="*/ 4618896 h 5096785"/>
              <a:gd name="connsiteX240" fmla="*/ 342781 w 12192000"/>
              <a:gd name="connsiteY240" fmla="*/ 4601239 h 5096785"/>
              <a:gd name="connsiteX241" fmla="*/ 255925 w 12192000"/>
              <a:gd name="connsiteY241" fmla="*/ 4598685 h 5096785"/>
              <a:gd name="connsiteX242" fmla="*/ 226919 w 12192000"/>
              <a:gd name="connsiteY242" fmla="*/ 4598460 h 5096785"/>
              <a:gd name="connsiteX243" fmla="*/ 213925 w 12192000"/>
              <a:gd name="connsiteY243" fmla="*/ 4597783 h 5096785"/>
              <a:gd name="connsiteX244" fmla="*/ 215196 w 12192000"/>
              <a:gd name="connsiteY244" fmla="*/ 4588576 h 5096785"/>
              <a:gd name="connsiteX245" fmla="*/ 180214 w 12192000"/>
              <a:gd name="connsiteY245" fmla="*/ 4583701 h 5096785"/>
              <a:gd name="connsiteX246" fmla="*/ 83203 w 12192000"/>
              <a:gd name="connsiteY246" fmla="*/ 4531664 h 5096785"/>
              <a:gd name="connsiteX247" fmla="*/ 4106 w 12192000"/>
              <a:gd name="connsiteY247" fmla="*/ 4517202 h 5096785"/>
              <a:gd name="connsiteX248" fmla="*/ 0 w 12192000"/>
              <a:gd name="connsiteY248" fmla="*/ 4516084 h 5096785"/>
              <a:gd name="connsiteX249" fmla="*/ 0 w 12192000"/>
              <a:gd name="connsiteY24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574528 w 12192000"/>
              <a:gd name="connsiteY77" fmla="*/ 4641155 h 5096785"/>
              <a:gd name="connsiteX78" fmla="*/ 6573036 w 12192000"/>
              <a:gd name="connsiteY78" fmla="*/ 4641049 h 5096785"/>
              <a:gd name="connsiteX79" fmla="*/ 6571920 w 12192000"/>
              <a:gd name="connsiteY79" fmla="*/ 4644739 h 5096785"/>
              <a:gd name="connsiteX80" fmla="*/ 6552021 w 12192000"/>
              <a:gd name="connsiteY80" fmla="*/ 4650379 h 5096785"/>
              <a:gd name="connsiteX81" fmla="*/ 6545925 w 12192000"/>
              <a:gd name="connsiteY81" fmla="*/ 4650675 h 5096785"/>
              <a:gd name="connsiteX82" fmla="*/ 6537822 w 12192000"/>
              <a:gd name="connsiteY82" fmla="*/ 4652769 h 5096785"/>
              <a:gd name="connsiteX83" fmla="*/ 6537743 w 12192000"/>
              <a:gd name="connsiteY83" fmla="*/ 4653068 h 5096785"/>
              <a:gd name="connsiteX84" fmla="*/ 6490057 w 12192000"/>
              <a:gd name="connsiteY84" fmla="*/ 4658624 h 5096785"/>
              <a:gd name="connsiteX85" fmla="*/ 6386800 w 12192000"/>
              <a:gd name="connsiteY85" fmla="*/ 4715431 h 5096785"/>
              <a:gd name="connsiteX86" fmla="*/ 6382703 w 12192000"/>
              <a:gd name="connsiteY86" fmla="*/ 4717930 h 5096785"/>
              <a:gd name="connsiteX87" fmla="*/ 6356495 w 12192000"/>
              <a:gd name="connsiteY87" fmla="*/ 4717843 h 5096785"/>
              <a:gd name="connsiteX88" fmla="*/ 6343628 w 12192000"/>
              <a:gd name="connsiteY88" fmla="*/ 4719161 h 5096785"/>
              <a:gd name="connsiteX89" fmla="*/ 6338605 w 12192000"/>
              <a:gd name="connsiteY89" fmla="*/ 4716723 h 5096785"/>
              <a:gd name="connsiteX90" fmla="*/ 6320318 w 12192000"/>
              <a:gd name="connsiteY90" fmla="*/ 4720095 h 5096785"/>
              <a:gd name="connsiteX91" fmla="*/ 6318742 w 12192000"/>
              <a:gd name="connsiteY91" fmla="*/ 4721541 h 5096785"/>
              <a:gd name="connsiteX92" fmla="*/ 6301708 w 12192000"/>
              <a:gd name="connsiteY92" fmla="*/ 4720380 h 5096785"/>
              <a:gd name="connsiteX93" fmla="*/ 6285082 w 12192000"/>
              <a:gd name="connsiteY93" fmla="*/ 4714639 h 5096785"/>
              <a:gd name="connsiteX94" fmla="*/ 6136936 w 12192000"/>
              <a:gd name="connsiteY94" fmla="*/ 4758246 h 5096785"/>
              <a:gd name="connsiteX95" fmla="*/ 5988578 w 12192000"/>
              <a:gd name="connsiteY95" fmla="*/ 4754427 h 5096785"/>
              <a:gd name="connsiteX96" fmla="*/ 5908701 w 12192000"/>
              <a:gd name="connsiteY96" fmla="*/ 4779160 h 5096785"/>
              <a:gd name="connsiteX97" fmla="*/ 5892219 w 12192000"/>
              <a:gd name="connsiteY97" fmla="*/ 4807892 h 5096785"/>
              <a:gd name="connsiteX98" fmla="*/ 5683612 w 12192000"/>
              <a:gd name="connsiteY98" fmla="*/ 4848770 h 5096785"/>
              <a:gd name="connsiteX99" fmla="*/ 5635111 w 12192000"/>
              <a:gd name="connsiteY99" fmla="*/ 4868888 h 5096785"/>
              <a:gd name="connsiteX100" fmla="*/ 5582652 w 12192000"/>
              <a:gd name="connsiteY100" fmla="*/ 4866836 h 5096785"/>
              <a:gd name="connsiteX101" fmla="*/ 5567213 w 12192000"/>
              <a:gd name="connsiteY101" fmla="*/ 4878769 h 5096785"/>
              <a:gd name="connsiteX102" fmla="*/ 5564659 w 12192000"/>
              <a:gd name="connsiteY102" fmla="*/ 4881042 h 5096785"/>
              <a:gd name="connsiteX103" fmla="*/ 5552102 w 12192000"/>
              <a:gd name="connsiteY103" fmla="*/ 4885426 h 5096785"/>
              <a:gd name="connsiteX104" fmla="*/ 5551475 w 12192000"/>
              <a:gd name="connsiteY104" fmla="*/ 4892560 h 5096785"/>
              <a:gd name="connsiteX105" fmla="*/ 5534664 w 12192000"/>
              <a:gd name="connsiteY105" fmla="*/ 4903385 h 5096785"/>
              <a:gd name="connsiteX106" fmla="*/ 5510737 w 12192000"/>
              <a:gd name="connsiteY106" fmla="*/ 4909807 h 5096785"/>
              <a:gd name="connsiteX107" fmla="*/ 5393901 w 12192000"/>
              <a:gd name="connsiteY107" fmla="*/ 4933709 h 5096785"/>
              <a:gd name="connsiteX108" fmla="*/ 5325782 w 12192000"/>
              <a:gd name="connsiteY108" fmla="*/ 4951789 h 5096785"/>
              <a:gd name="connsiteX109" fmla="*/ 5302703 w 12192000"/>
              <a:gd name="connsiteY109" fmla="*/ 4964590 h 5096785"/>
              <a:gd name="connsiteX110" fmla="*/ 5268591 w 12192000"/>
              <a:gd name="connsiteY110" fmla="*/ 4978479 h 5096785"/>
              <a:gd name="connsiteX111" fmla="*/ 5210559 w 12192000"/>
              <a:gd name="connsiteY111" fmla="*/ 5007585 h 5096785"/>
              <a:gd name="connsiteX112" fmla="*/ 5177597 w 12192000"/>
              <a:gd name="connsiteY112" fmla="*/ 5015926 h 5096785"/>
              <a:gd name="connsiteX113" fmla="*/ 5160569 w 12192000"/>
              <a:gd name="connsiteY113" fmla="*/ 5025681 h 5096785"/>
              <a:gd name="connsiteX114" fmla="*/ 5152748 w 12192000"/>
              <a:gd name="connsiteY114" fmla="*/ 5026569 h 5096785"/>
              <a:gd name="connsiteX115" fmla="*/ 5127678 w 12192000"/>
              <a:gd name="connsiteY115" fmla="*/ 5032947 h 5096785"/>
              <a:gd name="connsiteX116" fmla="*/ 5113147 w 12192000"/>
              <a:gd name="connsiteY116" fmla="*/ 5035818 h 5096785"/>
              <a:gd name="connsiteX117" fmla="*/ 5107301 w 12192000"/>
              <a:gd name="connsiteY117" fmla="*/ 5036672 h 5096785"/>
              <a:gd name="connsiteX118" fmla="*/ 5093215 w 12192000"/>
              <a:gd name="connsiteY118" fmla="*/ 5032880 h 5096785"/>
              <a:gd name="connsiteX119" fmla="*/ 5077058 w 12192000"/>
              <a:gd name="connsiteY119" fmla="*/ 5038681 h 5096785"/>
              <a:gd name="connsiteX120" fmla="*/ 5057349 w 12192000"/>
              <a:gd name="connsiteY120" fmla="*/ 5036015 h 5096785"/>
              <a:gd name="connsiteX121" fmla="*/ 5053945 w 12192000"/>
              <a:gd name="connsiteY121" fmla="*/ 5041952 h 5096785"/>
              <a:gd name="connsiteX122" fmla="*/ 5040021 w 12192000"/>
              <a:gd name="connsiteY122" fmla="*/ 5050052 h 5096785"/>
              <a:gd name="connsiteX123" fmla="*/ 5025913 w 12192000"/>
              <a:gd name="connsiteY123" fmla="*/ 5046535 h 5096785"/>
              <a:gd name="connsiteX124" fmla="*/ 4998218 w 12192000"/>
              <a:gd name="connsiteY124" fmla="*/ 5048065 h 5096785"/>
              <a:gd name="connsiteX125" fmla="*/ 4991008 w 12192000"/>
              <a:gd name="connsiteY125" fmla="*/ 5050439 h 5096785"/>
              <a:gd name="connsiteX126" fmla="*/ 4963503 w 12192000"/>
              <a:gd name="connsiteY126" fmla="*/ 5047575 h 5096785"/>
              <a:gd name="connsiteX127" fmla="*/ 4921053 w 12192000"/>
              <a:gd name="connsiteY127" fmla="*/ 5048925 h 5096785"/>
              <a:gd name="connsiteX128" fmla="*/ 4873420 w 12192000"/>
              <a:gd name="connsiteY128" fmla="*/ 5054929 h 5096785"/>
              <a:gd name="connsiteX129" fmla="*/ 4858825 w 12192000"/>
              <a:gd name="connsiteY129" fmla="*/ 5051329 h 5096785"/>
              <a:gd name="connsiteX130" fmla="*/ 4769340 w 12192000"/>
              <a:gd name="connsiteY130" fmla="*/ 5053090 h 5096785"/>
              <a:gd name="connsiteX131" fmla="*/ 4744152 w 12192000"/>
              <a:gd name="connsiteY131" fmla="*/ 5053391 h 5096785"/>
              <a:gd name="connsiteX132" fmla="*/ 4723556 w 12192000"/>
              <a:gd name="connsiteY132" fmla="*/ 5059633 h 5096785"/>
              <a:gd name="connsiteX133" fmla="*/ 4719699 w 12192000"/>
              <a:gd name="connsiteY133" fmla="*/ 5066298 h 5096785"/>
              <a:gd name="connsiteX134" fmla="*/ 4706016 w 12192000"/>
              <a:gd name="connsiteY134" fmla="*/ 5067422 h 5096785"/>
              <a:gd name="connsiteX135" fmla="*/ 4702593 w 12192000"/>
              <a:gd name="connsiteY135" fmla="*/ 5068973 h 5096785"/>
              <a:gd name="connsiteX136" fmla="*/ 4682766 w 12192000"/>
              <a:gd name="connsiteY136" fmla="*/ 5076609 h 5096785"/>
              <a:gd name="connsiteX137" fmla="*/ 4634960 w 12192000"/>
              <a:gd name="connsiteY137" fmla="*/ 5061852 h 5096785"/>
              <a:gd name="connsiteX138" fmla="*/ 4580645 w 12192000"/>
              <a:gd name="connsiteY138" fmla="*/ 5069246 h 5096785"/>
              <a:gd name="connsiteX139" fmla="*/ 4368005 w 12192000"/>
              <a:gd name="connsiteY139" fmla="*/ 5057426 h 5096785"/>
              <a:gd name="connsiteX140" fmla="*/ 4339489 w 12192000"/>
              <a:gd name="connsiteY140" fmla="*/ 5080858 h 5096785"/>
              <a:gd name="connsiteX141" fmla="*/ 4253895 w 12192000"/>
              <a:gd name="connsiteY141" fmla="*/ 5085008 h 5096785"/>
              <a:gd name="connsiteX142" fmla="*/ 4117780 w 12192000"/>
              <a:gd name="connsiteY142" fmla="*/ 5045175 h 5096785"/>
              <a:gd name="connsiteX143" fmla="*/ 3960074 w 12192000"/>
              <a:gd name="connsiteY143" fmla="*/ 5050708 h 5096785"/>
              <a:gd name="connsiteX144" fmla="*/ 3947260 w 12192000"/>
              <a:gd name="connsiteY144" fmla="*/ 5041167 h 5096785"/>
              <a:gd name="connsiteX145" fmla="*/ 3931969 w 12192000"/>
              <a:gd name="connsiteY145" fmla="*/ 5035902 h 5096785"/>
              <a:gd name="connsiteX146" fmla="*/ 3929836 w 12192000"/>
              <a:gd name="connsiteY146" fmla="*/ 5036901 h 5096785"/>
              <a:gd name="connsiteX147" fmla="*/ 3911296 w 12192000"/>
              <a:gd name="connsiteY147" fmla="*/ 5035663 h 5096785"/>
              <a:gd name="connsiteX148" fmla="*/ 3907746 w 12192000"/>
              <a:gd name="connsiteY148" fmla="*/ 5032107 h 5096785"/>
              <a:gd name="connsiteX149" fmla="*/ 3895182 w 12192000"/>
              <a:gd name="connsiteY149" fmla="*/ 5030229 h 5096785"/>
              <a:gd name="connsiteX150" fmla="*/ 3870866 w 12192000"/>
              <a:gd name="connsiteY150" fmla="*/ 5023753 h 5096785"/>
              <a:gd name="connsiteX151" fmla="*/ 3865913 w 12192000"/>
              <a:gd name="connsiteY151" fmla="*/ 5025143 h 5096785"/>
              <a:gd name="connsiteX152" fmla="*/ 3828606 w 12192000"/>
              <a:gd name="connsiteY152" fmla="*/ 5019426 h 5096785"/>
              <a:gd name="connsiteX153" fmla="*/ 3827901 w 12192000"/>
              <a:gd name="connsiteY153" fmla="*/ 5020583 h 5096785"/>
              <a:gd name="connsiteX154" fmla="*/ 3816543 w 12192000"/>
              <a:gd name="connsiteY154" fmla="*/ 5024366 h 5096785"/>
              <a:gd name="connsiteX155" fmla="*/ 3795278 w 12192000"/>
              <a:gd name="connsiteY155" fmla="*/ 5028779 h 5096785"/>
              <a:gd name="connsiteX156" fmla="*/ 3743858 w 12192000"/>
              <a:gd name="connsiteY156" fmla="*/ 5054237 h 5096785"/>
              <a:gd name="connsiteX157" fmla="*/ 3704945 w 12192000"/>
              <a:gd name="connsiteY157" fmla="*/ 5048413 h 5096785"/>
              <a:gd name="connsiteX158" fmla="*/ 3696992 w 12192000"/>
              <a:gd name="connsiteY158" fmla="*/ 5047914 h 5096785"/>
              <a:gd name="connsiteX159" fmla="*/ 3696780 w 12192000"/>
              <a:gd name="connsiteY159" fmla="*/ 5048181 h 5096785"/>
              <a:gd name="connsiteX160" fmla="*/ 3688290 w 12192000"/>
              <a:gd name="connsiteY160" fmla="*/ 5048204 h 5096785"/>
              <a:gd name="connsiteX161" fmla="*/ 3682486 w 12192000"/>
              <a:gd name="connsiteY161" fmla="*/ 5047000 h 5096785"/>
              <a:gd name="connsiteX162" fmla="*/ 3667056 w 12192000"/>
              <a:gd name="connsiteY162" fmla="*/ 5046030 h 5096785"/>
              <a:gd name="connsiteX163" fmla="*/ 3661403 w 12192000"/>
              <a:gd name="connsiteY163" fmla="*/ 5047537 h 5096785"/>
              <a:gd name="connsiteX164" fmla="*/ 3658673 w 12192000"/>
              <a:gd name="connsiteY164" fmla="*/ 5050790 h 5096785"/>
              <a:gd name="connsiteX165" fmla="*/ 3657333 w 12192000"/>
              <a:gd name="connsiteY165" fmla="*/ 5050325 h 5096785"/>
              <a:gd name="connsiteX166" fmla="*/ 3626778 w 12192000"/>
              <a:gd name="connsiteY166" fmla="*/ 5057882 h 5096785"/>
              <a:gd name="connsiteX167" fmla="*/ 3560067 w 12192000"/>
              <a:gd name="connsiteY167" fmla="*/ 5064266 h 5096785"/>
              <a:gd name="connsiteX168" fmla="*/ 3522641 w 12192000"/>
              <a:gd name="connsiteY168" fmla="*/ 5063654 h 5096785"/>
              <a:gd name="connsiteX169" fmla="*/ 3419275 w 12192000"/>
              <a:gd name="connsiteY169" fmla="*/ 5066646 h 5096785"/>
              <a:gd name="connsiteX170" fmla="*/ 3314869 w 12192000"/>
              <a:gd name="connsiteY170" fmla="*/ 5073197 h 5096785"/>
              <a:gd name="connsiteX171" fmla="*/ 3259088 w 12192000"/>
              <a:gd name="connsiteY171" fmla="*/ 5096363 h 5096785"/>
              <a:gd name="connsiteX172" fmla="*/ 3253104 w 12192000"/>
              <a:gd name="connsiteY172" fmla="*/ 5096785 h 5096785"/>
              <a:gd name="connsiteX173" fmla="*/ 3238751 w 12192000"/>
              <a:gd name="connsiteY173" fmla="*/ 5092996 h 5096785"/>
              <a:gd name="connsiteX174" fmla="*/ 3233681 w 12192000"/>
              <a:gd name="connsiteY174" fmla="*/ 5090758 h 5096785"/>
              <a:gd name="connsiteX175" fmla="*/ 3225562 w 12192000"/>
              <a:gd name="connsiteY175" fmla="*/ 5089215 h 5096785"/>
              <a:gd name="connsiteX176" fmla="*/ 3225260 w 12192000"/>
              <a:gd name="connsiteY176" fmla="*/ 5089437 h 5096785"/>
              <a:gd name="connsiteX177" fmla="*/ 3217859 w 12192000"/>
              <a:gd name="connsiteY177" fmla="*/ 5087484 h 5096785"/>
              <a:gd name="connsiteX178" fmla="*/ 3182980 w 12192000"/>
              <a:gd name="connsiteY178" fmla="*/ 5074650 h 5096785"/>
              <a:gd name="connsiteX179" fmla="*/ 3123938 w 12192000"/>
              <a:gd name="connsiteY179" fmla="*/ 5089912 h 5096785"/>
              <a:gd name="connsiteX180" fmla="*/ 3101912 w 12192000"/>
              <a:gd name="connsiteY180" fmla="*/ 5090281 h 5096785"/>
              <a:gd name="connsiteX181" fmla="*/ 3089591 w 12192000"/>
              <a:gd name="connsiteY181" fmla="*/ 5091865 h 5096785"/>
              <a:gd name="connsiteX182" fmla="*/ 3088465 w 12192000"/>
              <a:gd name="connsiteY182" fmla="*/ 5092858 h 5096785"/>
              <a:gd name="connsiteX183" fmla="*/ 3055081 w 12192000"/>
              <a:gd name="connsiteY183" fmla="*/ 5080424 h 5096785"/>
              <a:gd name="connsiteX184" fmla="*/ 3049807 w 12192000"/>
              <a:gd name="connsiteY184" fmla="*/ 5080860 h 5096785"/>
              <a:gd name="connsiteX185" fmla="*/ 3029122 w 12192000"/>
              <a:gd name="connsiteY185" fmla="*/ 5070085 h 5096785"/>
              <a:gd name="connsiteX186" fmla="*/ 3017862 w 12192000"/>
              <a:gd name="connsiteY186" fmla="*/ 5065942 h 5096785"/>
              <a:gd name="connsiteX187" fmla="*/ 3015868 w 12192000"/>
              <a:gd name="connsiteY187" fmla="*/ 5061832 h 5096785"/>
              <a:gd name="connsiteX188" fmla="*/ 2998644 w 12192000"/>
              <a:gd name="connsiteY188" fmla="*/ 5057210 h 5096785"/>
              <a:gd name="connsiteX189" fmla="*/ 2996219 w 12192000"/>
              <a:gd name="connsiteY189" fmla="*/ 5057788 h 5096785"/>
              <a:gd name="connsiteX190" fmla="*/ 2983676 w 12192000"/>
              <a:gd name="connsiteY190" fmla="*/ 5049852 h 5096785"/>
              <a:gd name="connsiteX191" fmla="*/ 2903609 w 12192000"/>
              <a:gd name="connsiteY191" fmla="*/ 4998457 h 5096785"/>
              <a:gd name="connsiteX192" fmla="*/ 2758830 w 12192000"/>
              <a:gd name="connsiteY192" fmla="*/ 4974760 h 5096785"/>
              <a:gd name="connsiteX193" fmla="*/ 2532669 w 12192000"/>
              <a:gd name="connsiteY193" fmla="*/ 4940573 h 5096785"/>
              <a:gd name="connsiteX194" fmla="*/ 2389931 w 12192000"/>
              <a:gd name="connsiteY194" fmla="*/ 4905785 h 5096785"/>
              <a:gd name="connsiteX195" fmla="*/ 2335186 w 12192000"/>
              <a:gd name="connsiteY195" fmla="*/ 4902957 h 5096785"/>
              <a:gd name="connsiteX196" fmla="*/ 2295307 w 12192000"/>
              <a:gd name="connsiteY196" fmla="*/ 4879800 h 5096785"/>
              <a:gd name="connsiteX197" fmla="*/ 2273393 w 12192000"/>
              <a:gd name="connsiteY197" fmla="*/ 4883565 h 5096785"/>
              <a:gd name="connsiteX198" fmla="*/ 2269523 w 12192000"/>
              <a:gd name="connsiteY198" fmla="*/ 4884442 h 5096785"/>
              <a:gd name="connsiteX199" fmla="*/ 2256015 w 12192000"/>
              <a:gd name="connsiteY199" fmla="*/ 4883014 h 5096785"/>
              <a:gd name="connsiteX200" fmla="*/ 2249731 w 12192000"/>
              <a:gd name="connsiteY200" fmla="*/ 4888778 h 5096785"/>
              <a:gd name="connsiteX201" fmla="*/ 2227629 w 12192000"/>
              <a:gd name="connsiteY201" fmla="*/ 4891047 h 5096785"/>
              <a:gd name="connsiteX202" fmla="*/ 2203460 w 12192000"/>
              <a:gd name="connsiteY202" fmla="*/ 4886696 h 5096785"/>
              <a:gd name="connsiteX203" fmla="*/ 2091528 w 12192000"/>
              <a:gd name="connsiteY203" fmla="*/ 4859155 h 5096785"/>
              <a:gd name="connsiteX204" fmla="*/ 2022901 w 12192000"/>
              <a:gd name="connsiteY204" fmla="*/ 4846594 h 5096785"/>
              <a:gd name="connsiteX205" fmla="*/ 1994227 w 12192000"/>
              <a:gd name="connsiteY205" fmla="*/ 4847973 h 5096785"/>
              <a:gd name="connsiteX206" fmla="*/ 1955936 w 12192000"/>
              <a:gd name="connsiteY206" fmla="*/ 4845765 h 5096785"/>
              <a:gd name="connsiteX207" fmla="*/ 1741924 w 12192000"/>
              <a:gd name="connsiteY207" fmla="*/ 4808054 h 5096785"/>
              <a:gd name="connsiteX208" fmla="*/ 1734410 w 12192000"/>
              <a:gd name="connsiteY208" fmla="*/ 4811675 h 5096785"/>
              <a:gd name="connsiteX209" fmla="*/ 1691423 w 12192000"/>
              <a:gd name="connsiteY209" fmla="*/ 4802777 h 5096785"/>
              <a:gd name="connsiteX210" fmla="*/ 1554504 w 12192000"/>
              <a:gd name="connsiteY210" fmla="*/ 4739985 h 5096785"/>
              <a:gd name="connsiteX211" fmla="*/ 1470119 w 12192000"/>
              <a:gd name="connsiteY211" fmla="*/ 4723470 h 5096785"/>
              <a:gd name="connsiteX212" fmla="*/ 1437967 w 12192000"/>
              <a:gd name="connsiteY212" fmla="*/ 4722710 h 5096785"/>
              <a:gd name="connsiteX213" fmla="*/ 1384234 w 12192000"/>
              <a:gd name="connsiteY213" fmla="*/ 4721117 h 5096785"/>
              <a:gd name="connsiteX214" fmla="*/ 1338647 w 12192000"/>
              <a:gd name="connsiteY214" fmla="*/ 4732483 h 5096785"/>
              <a:gd name="connsiteX215" fmla="*/ 1295869 w 12192000"/>
              <a:gd name="connsiteY215" fmla="*/ 4726175 h 5096785"/>
              <a:gd name="connsiteX216" fmla="*/ 1292949 w 12192000"/>
              <a:gd name="connsiteY216" fmla="*/ 4708469 h 5096785"/>
              <a:gd name="connsiteX217" fmla="*/ 1244908 w 12192000"/>
              <a:gd name="connsiteY217" fmla="*/ 4706993 h 5096785"/>
              <a:gd name="connsiteX218" fmla="*/ 1171266 w 12192000"/>
              <a:gd name="connsiteY218" fmla="*/ 4706535 h 5096785"/>
              <a:gd name="connsiteX219" fmla="*/ 1160868 w 12192000"/>
              <a:gd name="connsiteY219" fmla="*/ 4701936 h 5096785"/>
              <a:gd name="connsiteX220" fmla="*/ 1147599 w 12192000"/>
              <a:gd name="connsiteY220" fmla="*/ 4714833 h 5096785"/>
              <a:gd name="connsiteX221" fmla="*/ 1119603 w 12192000"/>
              <a:gd name="connsiteY221" fmla="*/ 4721303 h 5096785"/>
              <a:gd name="connsiteX222" fmla="*/ 997851 w 12192000"/>
              <a:gd name="connsiteY222" fmla="*/ 4722336 h 5096785"/>
              <a:gd name="connsiteX223" fmla="*/ 976455 w 12192000"/>
              <a:gd name="connsiteY223" fmla="*/ 4726407 h 5096785"/>
              <a:gd name="connsiteX224" fmla="*/ 949939 w 12192000"/>
              <a:gd name="connsiteY224" fmla="*/ 4719699 h 5096785"/>
              <a:gd name="connsiteX225" fmla="*/ 894148 w 12192000"/>
              <a:gd name="connsiteY225" fmla="*/ 4710406 h 5096785"/>
              <a:gd name="connsiteX226" fmla="*/ 857990 w 12192000"/>
              <a:gd name="connsiteY226" fmla="*/ 4696844 h 5096785"/>
              <a:gd name="connsiteX227" fmla="*/ 848649 w 12192000"/>
              <a:gd name="connsiteY227" fmla="*/ 4704021 h 5096785"/>
              <a:gd name="connsiteX228" fmla="*/ 826436 w 12192000"/>
              <a:gd name="connsiteY228" fmla="*/ 4707421 h 5096785"/>
              <a:gd name="connsiteX229" fmla="*/ 733052 w 12192000"/>
              <a:gd name="connsiteY229" fmla="*/ 4701884 h 5096785"/>
              <a:gd name="connsiteX230" fmla="*/ 716185 w 12192000"/>
              <a:gd name="connsiteY230" fmla="*/ 4703827 h 5096785"/>
              <a:gd name="connsiteX231" fmla="*/ 696663 w 12192000"/>
              <a:gd name="connsiteY231" fmla="*/ 4697420 h 5096785"/>
              <a:gd name="connsiteX232" fmla="*/ 582722 w 12192000"/>
              <a:gd name="connsiteY232" fmla="*/ 4658637 h 5096785"/>
              <a:gd name="connsiteX233" fmla="*/ 581118 w 12192000"/>
              <a:gd name="connsiteY233" fmla="*/ 4654120 h 5096785"/>
              <a:gd name="connsiteX234" fmla="*/ 546453 w 12192000"/>
              <a:gd name="connsiteY234" fmla="*/ 4652542 h 5096785"/>
              <a:gd name="connsiteX235" fmla="*/ 536773 w 12192000"/>
              <a:gd name="connsiteY235" fmla="*/ 4644609 h 5096785"/>
              <a:gd name="connsiteX236" fmla="*/ 518899 w 12192000"/>
              <a:gd name="connsiteY236" fmla="*/ 4642839 h 5096785"/>
              <a:gd name="connsiteX237" fmla="*/ 388896 w 12192000"/>
              <a:gd name="connsiteY237" fmla="*/ 4619173 h 5096785"/>
              <a:gd name="connsiteX238" fmla="*/ 366479 w 12192000"/>
              <a:gd name="connsiteY238" fmla="*/ 4618896 h 5096785"/>
              <a:gd name="connsiteX239" fmla="*/ 342781 w 12192000"/>
              <a:gd name="connsiteY239" fmla="*/ 4601239 h 5096785"/>
              <a:gd name="connsiteX240" fmla="*/ 255925 w 12192000"/>
              <a:gd name="connsiteY240" fmla="*/ 4598685 h 5096785"/>
              <a:gd name="connsiteX241" fmla="*/ 226919 w 12192000"/>
              <a:gd name="connsiteY241" fmla="*/ 4598460 h 5096785"/>
              <a:gd name="connsiteX242" fmla="*/ 213925 w 12192000"/>
              <a:gd name="connsiteY242" fmla="*/ 4597783 h 5096785"/>
              <a:gd name="connsiteX243" fmla="*/ 215196 w 12192000"/>
              <a:gd name="connsiteY243" fmla="*/ 4588576 h 5096785"/>
              <a:gd name="connsiteX244" fmla="*/ 180214 w 12192000"/>
              <a:gd name="connsiteY244" fmla="*/ 4583701 h 5096785"/>
              <a:gd name="connsiteX245" fmla="*/ 83203 w 12192000"/>
              <a:gd name="connsiteY245" fmla="*/ 4531664 h 5096785"/>
              <a:gd name="connsiteX246" fmla="*/ 4106 w 12192000"/>
              <a:gd name="connsiteY246" fmla="*/ 4517202 h 5096785"/>
              <a:gd name="connsiteX247" fmla="*/ 0 w 12192000"/>
              <a:gd name="connsiteY247" fmla="*/ 4516084 h 5096785"/>
              <a:gd name="connsiteX248" fmla="*/ 0 w 12192000"/>
              <a:gd name="connsiteY248"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574528 w 12192000"/>
              <a:gd name="connsiteY76" fmla="*/ 4641155 h 5096785"/>
              <a:gd name="connsiteX77" fmla="*/ 6573036 w 12192000"/>
              <a:gd name="connsiteY77" fmla="*/ 4641049 h 5096785"/>
              <a:gd name="connsiteX78" fmla="*/ 6571920 w 12192000"/>
              <a:gd name="connsiteY78" fmla="*/ 4644739 h 5096785"/>
              <a:gd name="connsiteX79" fmla="*/ 6552021 w 12192000"/>
              <a:gd name="connsiteY79" fmla="*/ 4650379 h 5096785"/>
              <a:gd name="connsiteX80" fmla="*/ 6545925 w 12192000"/>
              <a:gd name="connsiteY80" fmla="*/ 4650675 h 5096785"/>
              <a:gd name="connsiteX81" fmla="*/ 6537822 w 12192000"/>
              <a:gd name="connsiteY81" fmla="*/ 4652769 h 5096785"/>
              <a:gd name="connsiteX82" fmla="*/ 6537743 w 12192000"/>
              <a:gd name="connsiteY82" fmla="*/ 4653068 h 5096785"/>
              <a:gd name="connsiteX83" fmla="*/ 6490057 w 12192000"/>
              <a:gd name="connsiteY83" fmla="*/ 4658624 h 5096785"/>
              <a:gd name="connsiteX84" fmla="*/ 6386800 w 12192000"/>
              <a:gd name="connsiteY84" fmla="*/ 4715431 h 5096785"/>
              <a:gd name="connsiteX85" fmla="*/ 6382703 w 12192000"/>
              <a:gd name="connsiteY85" fmla="*/ 4717930 h 5096785"/>
              <a:gd name="connsiteX86" fmla="*/ 6356495 w 12192000"/>
              <a:gd name="connsiteY86" fmla="*/ 4717843 h 5096785"/>
              <a:gd name="connsiteX87" fmla="*/ 6343628 w 12192000"/>
              <a:gd name="connsiteY87" fmla="*/ 4719161 h 5096785"/>
              <a:gd name="connsiteX88" fmla="*/ 6338605 w 12192000"/>
              <a:gd name="connsiteY88" fmla="*/ 4716723 h 5096785"/>
              <a:gd name="connsiteX89" fmla="*/ 6320318 w 12192000"/>
              <a:gd name="connsiteY89" fmla="*/ 4720095 h 5096785"/>
              <a:gd name="connsiteX90" fmla="*/ 6318742 w 12192000"/>
              <a:gd name="connsiteY90" fmla="*/ 4721541 h 5096785"/>
              <a:gd name="connsiteX91" fmla="*/ 6301708 w 12192000"/>
              <a:gd name="connsiteY91" fmla="*/ 4720380 h 5096785"/>
              <a:gd name="connsiteX92" fmla="*/ 6285082 w 12192000"/>
              <a:gd name="connsiteY92" fmla="*/ 4714639 h 5096785"/>
              <a:gd name="connsiteX93" fmla="*/ 6136936 w 12192000"/>
              <a:gd name="connsiteY93" fmla="*/ 4758246 h 5096785"/>
              <a:gd name="connsiteX94" fmla="*/ 5988578 w 12192000"/>
              <a:gd name="connsiteY94" fmla="*/ 4754427 h 5096785"/>
              <a:gd name="connsiteX95" fmla="*/ 5908701 w 12192000"/>
              <a:gd name="connsiteY95" fmla="*/ 4779160 h 5096785"/>
              <a:gd name="connsiteX96" fmla="*/ 5892219 w 12192000"/>
              <a:gd name="connsiteY96" fmla="*/ 4807892 h 5096785"/>
              <a:gd name="connsiteX97" fmla="*/ 5683612 w 12192000"/>
              <a:gd name="connsiteY97" fmla="*/ 4848770 h 5096785"/>
              <a:gd name="connsiteX98" fmla="*/ 5635111 w 12192000"/>
              <a:gd name="connsiteY98" fmla="*/ 4868888 h 5096785"/>
              <a:gd name="connsiteX99" fmla="*/ 5582652 w 12192000"/>
              <a:gd name="connsiteY99" fmla="*/ 4866836 h 5096785"/>
              <a:gd name="connsiteX100" fmla="*/ 5567213 w 12192000"/>
              <a:gd name="connsiteY100" fmla="*/ 4878769 h 5096785"/>
              <a:gd name="connsiteX101" fmla="*/ 5564659 w 12192000"/>
              <a:gd name="connsiteY101" fmla="*/ 4881042 h 5096785"/>
              <a:gd name="connsiteX102" fmla="*/ 5552102 w 12192000"/>
              <a:gd name="connsiteY102" fmla="*/ 4885426 h 5096785"/>
              <a:gd name="connsiteX103" fmla="*/ 5551475 w 12192000"/>
              <a:gd name="connsiteY103" fmla="*/ 4892560 h 5096785"/>
              <a:gd name="connsiteX104" fmla="*/ 5534664 w 12192000"/>
              <a:gd name="connsiteY104" fmla="*/ 4903385 h 5096785"/>
              <a:gd name="connsiteX105" fmla="*/ 5510737 w 12192000"/>
              <a:gd name="connsiteY105" fmla="*/ 4909807 h 5096785"/>
              <a:gd name="connsiteX106" fmla="*/ 5393901 w 12192000"/>
              <a:gd name="connsiteY106" fmla="*/ 4933709 h 5096785"/>
              <a:gd name="connsiteX107" fmla="*/ 5325782 w 12192000"/>
              <a:gd name="connsiteY107" fmla="*/ 4951789 h 5096785"/>
              <a:gd name="connsiteX108" fmla="*/ 5302703 w 12192000"/>
              <a:gd name="connsiteY108" fmla="*/ 4964590 h 5096785"/>
              <a:gd name="connsiteX109" fmla="*/ 5268591 w 12192000"/>
              <a:gd name="connsiteY109" fmla="*/ 4978479 h 5096785"/>
              <a:gd name="connsiteX110" fmla="*/ 5210559 w 12192000"/>
              <a:gd name="connsiteY110" fmla="*/ 5007585 h 5096785"/>
              <a:gd name="connsiteX111" fmla="*/ 5177597 w 12192000"/>
              <a:gd name="connsiteY111" fmla="*/ 5015926 h 5096785"/>
              <a:gd name="connsiteX112" fmla="*/ 5160569 w 12192000"/>
              <a:gd name="connsiteY112" fmla="*/ 5025681 h 5096785"/>
              <a:gd name="connsiteX113" fmla="*/ 5152748 w 12192000"/>
              <a:gd name="connsiteY113" fmla="*/ 5026569 h 5096785"/>
              <a:gd name="connsiteX114" fmla="*/ 5127678 w 12192000"/>
              <a:gd name="connsiteY114" fmla="*/ 5032947 h 5096785"/>
              <a:gd name="connsiteX115" fmla="*/ 5113147 w 12192000"/>
              <a:gd name="connsiteY115" fmla="*/ 5035818 h 5096785"/>
              <a:gd name="connsiteX116" fmla="*/ 5107301 w 12192000"/>
              <a:gd name="connsiteY116" fmla="*/ 5036672 h 5096785"/>
              <a:gd name="connsiteX117" fmla="*/ 5093215 w 12192000"/>
              <a:gd name="connsiteY117" fmla="*/ 5032880 h 5096785"/>
              <a:gd name="connsiteX118" fmla="*/ 5077058 w 12192000"/>
              <a:gd name="connsiteY118" fmla="*/ 5038681 h 5096785"/>
              <a:gd name="connsiteX119" fmla="*/ 5057349 w 12192000"/>
              <a:gd name="connsiteY119" fmla="*/ 5036015 h 5096785"/>
              <a:gd name="connsiteX120" fmla="*/ 5053945 w 12192000"/>
              <a:gd name="connsiteY120" fmla="*/ 5041952 h 5096785"/>
              <a:gd name="connsiteX121" fmla="*/ 5040021 w 12192000"/>
              <a:gd name="connsiteY121" fmla="*/ 5050052 h 5096785"/>
              <a:gd name="connsiteX122" fmla="*/ 5025913 w 12192000"/>
              <a:gd name="connsiteY122" fmla="*/ 5046535 h 5096785"/>
              <a:gd name="connsiteX123" fmla="*/ 4998218 w 12192000"/>
              <a:gd name="connsiteY123" fmla="*/ 5048065 h 5096785"/>
              <a:gd name="connsiteX124" fmla="*/ 4991008 w 12192000"/>
              <a:gd name="connsiteY124" fmla="*/ 5050439 h 5096785"/>
              <a:gd name="connsiteX125" fmla="*/ 4963503 w 12192000"/>
              <a:gd name="connsiteY125" fmla="*/ 5047575 h 5096785"/>
              <a:gd name="connsiteX126" fmla="*/ 4921053 w 12192000"/>
              <a:gd name="connsiteY126" fmla="*/ 5048925 h 5096785"/>
              <a:gd name="connsiteX127" fmla="*/ 4873420 w 12192000"/>
              <a:gd name="connsiteY127" fmla="*/ 5054929 h 5096785"/>
              <a:gd name="connsiteX128" fmla="*/ 4858825 w 12192000"/>
              <a:gd name="connsiteY128" fmla="*/ 5051329 h 5096785"/>
              <a:gd name="connsiteX129" fmla="*/ 4769340 w 12192000"/>
              <a:gd name="connsiteY129" fmla="*/ 5053090 h 5096785"/>
              <a:gd name="connsiteX130" fmla="*/ 4744152 w 12192000"/>
              <a:gd name="connsiteY130" fmla="*/ 5053391 h 5096785"/>
              <a:gd name="connsiteX131" fmla="*/ 4723556 w 12192000"/>
              <a:gd name="connsiteY131" fmla="*/ 5059633 h 5096785"/>
              <a:gd name="connsiteX132" fmla="*/ 4719699 w 12192000"/>
              <a:gd name="connsiteY132" fmla="*/ 5066298 h 5096785"/>
              <a:gd name="connsiteX133" fmla="*/ 4706016 w 12192000"/>
              <a:gd name="connsiteY133" fmla="*/ 5067422 h 5096785"/>
              <a:gd name="connsiteX134" fmla="*/ 4702593 w 12192000"/>
              <a:gd name="connsiteY134" fmla="*/ 5068973 h 5096785"/>
              <a:gd name="connsiteX135" fmla="*/ 4682766 w 12192000"/>
              <a:gd name="connsiteY135" fmla="*/ 5076609 h 5096785"/>
              <a:gd name="connsiteX136" fmla="*/ 4634960 w 12192000"/>
              <a:gd name="connsiteY136" fmla="*/ 5061852 h 5096785"/>
              <a:gd name="connsiteX137" fmla="*/ 4580645 w 12192000"/>
              <a:gd name="connsiteY137" fmla="*/ 5069246 h 5096785"/>
              <a:gd name="connsiteX138" fmla="*/ 4368005 w 12192000"/>
              <a:gd name="connsiteY138" fmla="*/ 5057426 h 5096785"/>
              <a:gd name="connsiteX139" fmla="*/ 4339489 w 12192000"/>
              <a:gd name="connsiteY139" fmla="*/ 5080858 h 5096785"/>
              <a:gd name="connsiteX140" fmla="*/ 4253895 w 12192000"/>
              <a:gd name="connsiteY140" fmla="*/ 5085008 h 5096785"/>
              <a:gd name="connsiteX141" fmla="*/ 4117780 w 12192000"/>
              <a:gd name="connsiteY141" fmla="*/ 5045175 h 5096785"/>
              <a:gd name="connsiteX142" fmla="*/ 3960074 w 12192000"/>
              <a:gd name="connsiteY142" fmla="*/ 5050708 h 5096785"/>
              <a:gd name="connsiteX143" fmla="*/ 3947260 w 12192000"/>
              <a:gd name="connsiteY143" fmla="*/ 5041167 h 5096785"/>
              <a:gd name="connsiteX144" fmla="*/ 3931969 w 12192000"/>
              <a:gd name="connsiteY144" fmla="*/ 5035902 h 5096785"/>
              <a:gd name="connsiteX145" fmla="*/ 3929836 w 12192000"/>
              <a:gd name="connsiteY145" fmla="*/ 5036901 h 5096785"/>
              <a:gd name="connsiteX146" fmla="*/ 3911296 w 12192000"/>
              <a:gd name="connsiteY146" fmla="*/ 5035663 h 5096785"/>
              <a:gd name="connsiteX147" fmla="*/ 3907746 w 12192000"/>
              <a:gd name="connsiteY147" fmla="*/ 5032107 h 5096785"/>
              <a:gd name="connsiteX148" fmla="*/ 3895182 w 12192000"/>
              <a:gd name="connsiteY148" fmla="*/ 5030229 h 5096785"/>
              <a:gd name="connsiteX149" fmla="*/ 3870866 w 12192000"/>
              <a:gd name="connsiteY149" fmla="*/ 5023753 h 5096785"/>
              <a:gd name="connsiteX150" fmla="*/ 3865913 w 12192000"/>
              <a:gd name="connsiteY150" fmla="*/ 5025143 h 5096785"/>
              <a:gd name="connsiteX151" fmla="*/ 3828606 w 12192000"/>
              <a:gd name="connsiteY151" fmla="*/ 5019426 h 5096785"/>
              <a:gd name="connsiteX152" fmla="*/ 3827901 w 12192000"/>
              <a:gd name="connsiteY152" fmla="*/ 5020583 h 5096785"/>
              <a:gd name="connsiteX153" fmla="*/ 3816543 w 12192000"/>
              <a:gd name="connsiteY153" fmla="*/ 5024366 h 5096785"/>
              <a:gd name="connsiteX154" fmla="*/ 3795278 w 12192000"/>
              <a:gd name="connsiteY154" fmla="*/ 5028779 h 5096785"/>
              <a:gd name="connsiteX155" fmla="*/ 3743858 w 12192000"/>
              <a:gd name="connsiteY155" fmla="*/ 5054237 h 5096785"/>
              <a:gd name="connsiteX156" fmla="*/ 3704945 w 12192000"/>
              <a:gd name="connsiteY156" fmla="*/ 5048413 h 5096785"/>
              <a:gd name="connsiteX157" fmla="*/ 3696992 w 12192000"/>
              <a:gd name="connsiteY157" fmla="*/ 5047914 h 5096785"/>
              <a:gd name="connsiteX158" fmla="*/ 3696780 w 12192000"/>
              <a:gd name="connsiteY158" fmla="*/ 5048181 h 5096785"/>
              <a:gd name="connsiteX159" fmla="*/ 3688290 w 12192000"/>
              <a:gd name="connsiteY159" fmla="*/ 5048204 h 5096785"/>
              <a:gd name="connsiteX160" fmla="*/ 3682486 w 12192000"/>
              <a:gd name="connsiteY160" fmla="*/ 5047000 h 5096785"/>
              <a:gd name="connsiteX161" fmla="*/ 3667056 w 12192000"/>
              <a:gd name="connsiteY161" fmla="*/ 5046030 h 5096785"/>
              <a:gd name="connsiteX162" fmla="*/ 3661403 w 12192000"/>
              <a:gd name="connsiteY162" fmla="*/ 5047537 h 5096785"/>
              <a:gd name="connsiteX163" fmla="*/ 3658673 w 12192000"/>
              <a:gd name="connsiteY163" fmla="*/ 5050790 h 5096785"/>
              <a:gd name="connsiteX164" fmla="*/ 3657333 w 12192000"/>
              <a:gd name="connsiteY164" fmla="*/ 5050325 h 5096785"/>
              <a:gd name="connsiteX165" fmla="*/ 3626778 w 12192000"/>
              <a:gd name="connsiteY165" fmla="*/ 5057882 h 5096785"/>
              <a:gd name="connsiteX166" fmla="*/ 3560067 w 12192000"/>
              <a:gd name="connsiteY166" fmla="*/ 5064266 h 5096785"/>
              <a:gd name="connsiteX167" fmla="*/ 3522641 w 12192000"/>
              <a:gd name="connsiteY167" fmla="*/ 5063654 h 5096785"/>
              <a:gd name="connsiteX168" fmla="*/ 3419275 w 12192000"/>
              <a:gd name="connsiteY168" fmla="*/ 5066646 h 5096785"/>
              <a:gd name="connsiteX169" fmla="*/ 3314869 w 12192000"/>
              <a:gd name="connsiteY169" fmla="*/ 5073197 h 5096785"/>
              <a:gd name="connsiteX170" fmla="*/ 3259088 w 12192000"/>
              <a:gd name="connsiteY170" fmla="*/ 5096363 h 5096785"/>
              <a:gd name="connsiteX171" fmla="*/ 3253104 w 12192000"/>
              <a:gd name="connsiteY171" fmla="*/ 5096785 h 5096785"/>
              <a:gd name="connsiteX172" fmla="*/ 3238751 w 12192000"/>
              <a:gd name="connsiteY172" fmla="*/ 5092996 h 5096785"/>
              <a:gd name="connsiteX173" fmla="*/ 3233681 w 12192000"/>
              <a:gd name="connsiteY173" fmla="*/ 5090758 h 5096785"/>
              <a:gd name="connsiteX174" fmla="*/ 3225562 w 12192000"/>
              <a:gd name="connsiteY174" fmla="*/ 5089215 h 5096785"/>
              <a:gd name="connsiteX175" fmla="*/ 3225260 w 12192000"/>
              <a:gd name="connsiteY175" fmla="*/ 5089437 h 5096785"/>
              <a:gd name="connsiteX176" fmla="*/ 3217859 w 12192000"/>
              <a:gd name="connsiteY176" fmla="*/ 5087484 h 5096785"/>
              <a:gd name="connsiteX177" fmla="*/ 3182980 w 12192000"/>
              <a:gd name="connsiteY177" fmla="*/ 5074650 h 5096785"/>
              <a:gd name="connsiteX178" fmla="*/ 3123938 w 12192000"/>
              <a:gd name="connsiteY178" fmla="*/ 5089912 h 5096785"/>
              <a:gd name="connsiteX179" fmla="*/ 3101912 w 12192000"/>
              <a:gd name="connsiteY179" fmla="*/ 5090281 h 5096785"/>
              <a:gd name="connsiteX180" fmla="*/ 3089591 w 12192000"/>
              <a:gd name="connsiteY180" fmla="*/ 5091865 h 5096785"/>
              <a:gd name="connsiteX181" fmla="*/ 3088465 w 12192000"/>
              <a:gd name="connsiteY181" fmla="*/ 5092858 h 5096785"/>
              <a:gd name="connsiteX182" fmla="*/ 3055081 w 12192000"/>
              <a:gd name="connsiteY182" fmla="*/ 5080424 h 5096785"/>
              <a:gd name="connsiteX183" fmla="*/ 3049807 w 12192000"/>
              <a:gd name="connsiteY183" fmla="*/ 5080860 h 5096785"/>
              <a:gd name="connsiteX184" fmla="*/ 3029122 w 12192000"/>
              <a:gd name="connsiteY184" fmla="*/ 5070085 h 5096785"/>
              <a:gd name="connsiteX185" fmla="*/ 3017862 w 12192000"/>
              <a:gd name="connsiteY185" fmla="*/ 5065942 h 5096785"/>
              <a:gd name="connsiteX186" fmla="*/ 3015868 w 12192000"/>
              <a:gd name="connsiteY186" fmla="*/ 5061832 h 5096785"/>
              <a:gd name="connsiteX187" fmla="*/ 2998644 w 12192000"/>
              <a:gd name="connsiteY187" fmla="*/ 5057210 h 5096785"/>
              <a:gd name="connsiteX188" fmla="*/ 2996219 w 12192000"/>
              <a:gd name="connsiteY188" fmla="*/ 5057788 h 5096785"/>
              <a:gd name="connsiteX189" fmla="*/ 2983676 w 12192000"/>
              <a:gd name="connsiteY189" fmla="*/ 5049852 h 5096785"/>
              <a:gd name="connsiteX190" fmla="*/ 2903609 w 12192000"/>
              <a:gd name="connsiteY190" fmla="*/ 4998457 h 5096785"/>
              <a:gd name="connsiteX191" fmla="*/ 2758830 w 12192000"/>
              <a:gd name="connsiteY191" fmla="*/ 4974760 h 5096785"/>
              <a:gd name="connsiteX192" fmla="*/ 2532669 w 12192000"/>
              <a:gd name="connsiteY192" fmla="*/ 4940573 h 5096785"/>
              <a:gd name="connsiteX193" fmla="*/ 2389931 w 12192000"/>
              <a:gd name="connsiteY193" fmla="*/ 4905785 h 5096785"/>
              <a:gd name="connsiteX194" fmla="*/ 2335186 w 12192000"/>
              <a:gd name="connsiteY194" fmla="*/ 4902957 h 5096785"/>
              <a:gd name="connsiteX195" fmla="*/ 2295307 w 12192000"/>
              <a:gd name="connsiteY195" fmla="*/ 4879800 h 5096785"/>
              <a:gd name="connsiteX196" fmla="*/ 2273393 w 12192000"/>
              <a:gd name="connsiteY196" fmla="*/ 4883565 h 5096785"/>
              <a:gd name="connsiteX197" fmla="*/ 2269523 w 12192000"/>
              <a:gd name="connsiteY197" fmla="*/ 4884442 h 5096785"/>
              <a:gd name="connsiteX198" fmla="*/ 2256015 w 12192000"/>
              <a:gd name="connsiteY198" fmla="*/ 4883014 h 5096785"/>
              <a:gd name="connsiteX199" fmla="*/ 2249731 w 12192000"/>
              <a:gd name="connsiteY199" fmla="*/ 4888778 h 5096785"/>
              <a:gd name="connsiteX200" fmla="*/ 2227629 w 12192000"/>
              <a:gd name="connsiteY200" fmla="*/ 4891047 h 5096785"/>
              <a:gd name="connsiteX201" fmla="*/ 2203460 w 12192000"/>
              <a:gd name="connsiteY201" fmla="*/ 4886696 h 5096785"/>
              <a:gd name="connsiteX202" fmla="*/ 2091528 w 12192000"/>
              <a:gd name="connsiteY202" fmla="*/ 4859155 h 5096785"/>
              <a:gd name="connsiteX203" fmla="*/ 2022901 w 12192000"/>
              <a:gd name="connsiteY203" fmla="*/ 4846594 h 5096785"/>
              <a:gd name="connsiteX204" fmla="*/ 1994227 w 12192000"/>
              <a:gd name="connsiteY204" fmla="*/ 4847973 h 5096785"/>
              <a:gd name="connsiteX205" fmla="*/ 1955936 w 12192000"/>
              <a:gd name="connsiteY205" fmla="*/ 4845765 h 5096785"/>
              <a:gd name="connsiteX206" fmla="*/ 1741924 w 12192000"/>
              <a:gd name="connsiteY206" fmla="*/ 4808054 h 5096785"/>
              <a:gd name="connsiteX207" fmla="*/ 1734410 w 12192000"/>
              <a:gd name="connsiteY207" fmla="*/ 4811675 h 5096785"/>
              <a:gd name="connsiteX208" fmla="*/ 1691423 w 12192000"/>
              <a:gd name="connsiteY208" fmla="*/ 4802777 h 5096785"/>
              <a:gd name="connsiteX209" fmla="*/ 1554504 w 12192000"/>
              <a:gd name="connsiteY209" fmla="*/ 4739985 h 5096785"/>
              <a:gd name="connsiteX210" fmla="*/ 1470119 w 12192000"/>
              <a:gd name="connsiteY210" fmla="*/ 4723470 h 5096785"/>
              <a:gd name="connsiteX211" fmla="*/ 1437967 w 12192000"/>
              <a:gd name="connsiteY211" fmla="*/ 4722710 h 5096785"/>
              <a:gd name="connsiteX212" fmla="*/ 1384234 w 12192000"/>
              <a:gd name="connsiteY212" fmla="*/ 4721117 h 5096785"/>
              <a:gd name="connsiteX213" fmla="*/ 1338647 w 12192000"/>
              <a:gd name="connsiteY213" fmla="*/ 4732483 h 5096785"/>
              <a:gd name="connsiteX214" fmla="*/ 1295869 w 12192000"/>
              <a:gd name="connsiteY214" fmla="*/ 4726175 h 5096785"/>
              <a:gd name="connsiteX215" fmla="*/ 1292949 w 12192000"/>
              <a:gd name="connsiteY215" fmla="*/ 4708469 h 5096785"/>
              <a:gd name="connsiteX216" fmla="*/ 1244908 w 12192000"/>
              <a:gd name="connsiteY216" fmla="*/ 4706993 h 5096785"/>
              <a:gd name="connsiteX217" fmla="*/ 1171266 w 12192000"/>
              <a:gd name="connsiteY217" fmla="*/ 4706535 h 5096785"/>
              <a:gd name="connsiteX218" fmla="*/ 1160868 w 12192000"/>
              <a:gd name="connsiteY218" fmla="*/ 4701936 h 5096785"/>
              <a:gd name="connsiteX219" fmla="*/ 1147599 w 12192000"/>
              <a:gd name="connsiteY219" fmla="*/ 4714833 h 5096785"/>
              <a:gd name="connsiteX220" fmla="*/ 1119603 w 12192000"/>
              <a:gd name="connsiteY220" fmla="*/ 4721303 h 5096785"/>
              <a:gd name="connsiteX221" fmla="*/ 997851 w 12192000"/>
              <a:gd name="connsiteY221" fmla="*/ 4722336 h 5096785"/>
              <a:gd name="connsiteX222" fmla="*/ 976455 w 12192000"/>
              <a:gd name="connsiteY222" fmla="*/ 4726407 h 5096785"/>
              <a:gd name="connsiteX223" fmla="*/ 949939 w 12192000"/>
              <a:gd name="connsiteY223" fmla="*/ 4719699 h 5096785"/>
              <a:gd name="connsiteX224" fmla="*/ 894148 w 12192000"/>
              <a:gd name="connsiteY224" fmla="*/ 4710406 h 5096785"/>
              <a:gd name="connsiteX225" fmla="*/ 857990 w 12192000"/>
              <a:gd name="connsiteY225" fmla="*/ 4696844 h 5096785"/>
              <a:gd name="connsiteX226" fmla="*/ 848649 w 12192000"/>
              <a:gd name="connsiteY226" fmla="*/ 4704021 h 5096785"/>
              <a:gd name="connsiteX227" fmla="*/ 826436 w 12192000"/>
              <a:gd name="connsiteY227" fmla="*/ 4707421 h 5096785"/>
              <a:gd name="connsiteX228" fmla="*/ 733052 w 12192000"/>
              <a:gd name="connsiteY228" fmla="*/ 4701884 h 5096785"/>
              <a:gd name="connsiteX229" fmla="*/ 716185 w 12192000"/>
              <a:gd name="connsiteY229" fmla="*/ 4703827 h 5096785"/>
              <a:gd name="connsiteX230" fmla="*/ 696663 w 12192000"/>
              <a:gd name="connsiteY230" fmla="*/ 4697420 h 5096785"/>
              <a:gd name="connsiteX231" fmla="*/ 582722 w 12192000"/>
              <a:gd name="connsiteY231" fmla="*/ 4658637 h 5096785"/>
              <a:gd name="connsiteX232" fmla="*/ 581118 w 12192000"/>
              <a:gd name="connsiteY232" fmla="*/ 4654120 h 5096785"/>
              <a:gd name="connsiteX233" fmla="*/ 546453 w 12192000"/>
              <a:gd name="connsiteY233" fmla="*/ 4652542 h 5096785"/>
              <a:gd name="connsiteX234" fmla="*/ 536773 w 12192000"/>
              <a:gd name="connsiteY234" fmla="*/ 4644609 h 5096785"/>
              <a:gd name="connsiteX235" fmla="*/ 518899 w 12192000"/>
              <a:gd name="connsiteY235" fmla="*/ 4642839 h 5096785"/>
              <a:gd name="connsiteX236" fmla="*/ 388896 w 12192000"/>
              <a:gd name="connsiteY236" fmla="*/ 4619173 h 5096785"/>
              <a:gd name="connsiteX237" fmla="*/ 366479 w 12192000"/>
              <a:gd name="connsiteY237" fmla="*/ 4618896 h 5096785"/>
              <a:gd name="connsiteX238" fmla="*/ 342781 w 12192000"/>
              <a:gd name="connsiteY238" fmla="*/ 4601239 h 5096785"/>
              <a:gd name="connsiteX239" fmla="*/ 255925 w 12192000"/>
              <a:gd name="connsiteY239" fmla="*/ 4598685 h 5096785"/>
              <a:gd name="connsiteX240" fmla="*/ 226919 w 12192000"/>
              <a:gd name="connsiteY240" fmla="*/ 4598460 h 5096785"/>
              <a:gd name="connsiteX241" fmla="*/ 213925 w 12192000"/>
              <a:gd name="connsiteY241" fmla="*/ 4597783 h 5096785"/>
              <a:gd name="connsiteX242" fmla="*/ 215196 w 12192000"/>
              <a:gd name="connsiteY242" fmla="*/ 4588576 h 5096785"/>
              <a:gd name="connsiteX243" fmla="*/ 180214 w 12192000"/>
              <a:gd name="connsiteY243" fmla="*/ 4583701 h 5096785"/>
              <a:gd name="connsiteX244" fmla="*/ 83203 w 12192000"/>
              <a:gd name="connsiteY244" fmla="*/ 4531664 h 5096785"/>
              <a:gd name="connsiteX245" fmla="*/ 4106 w 12192000"/>
              <a:gd name="connsiteY245" fmla="*/ 4517202 h 5096785"/>
              <a:gd name="connsiteX246" fmla="*/ 0 w 12192000"/>
              <a:gd name="connsiteY246" fmla="*/ 4516084 h 5096785"/>
              <a:gd name="connsiteX247" fmla="*/ 0 w 12192000"/>
              <a:gd name="connsiteY247"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574528 w 12192000"/>
              <a:gd name="connsiteY75" fmla="*/ 4641155 h 5096785"/>
              <a:gd name="connsiteX76" fmla="*/ 6573036 w 12192000"/>
              <a:gd name="connsiteY76" fmla="*/ 4641049 h 5096785"/>
              <a:gd name="connsiteX77" fmla="*/ 6571920 w 12192000"/>
              <a:gd name="connsiteY77" fmla="*/ 4644739 h 5096785"/>
              <a:gd name="connsiteX78" fmla="*/ 6552021 w 12192000"/>
              <a:gd name="connsiteY78" fmla="*/ 4650379 h 5096785"/>
              <a:gd name="connsiteX79" fmla="*/ 6545925 w 12192000"/>
              <a:gd name="connsiteY79" fmla="*/ 4650675 h 5096785"/>
              <a:gd name="connsiteX80" fmla="*/ 6537822 w 12192000"/>
              <a:gd name="connsiteY80" fmla="*/ 4652769 h 5096785"/>
              <a:gd name="connsiteX81" fmla="*/ 6537743 w 12192000"/>
              <a:gd name="connsiteY81" fmla="*/ 4653068 h 5096785"/>
              <a:gd name="connsiteX82" fmla="*/ 6490057 w 12192000"/>
              <a:gd name="connsiteY82" fmla="*/ 4658624 h 5096785"/>
              <a:gd name="connsiteX83" fmla="*/ 6386800 w 12192000"/>
              <a:gd name="connsiteY83" fmla="*/ 4715431 h 5096785"/>
              <a:gd name="connsiteX84" fmla="*/ 6382703 w 12192000"/>
              <a:gd name="connsiteY84" fmla="*/ 4717930 h 5096785"/>
              <a:gd name="connsiteX85" fmla="*/ 6356495 w 12192000"/>
              <a:gd name="connsiteY85" fmla="*/ 4717843 h 5096785"/>
              <a:gd name="connsiteX86" fmla="*/ 6343628 w 12192000"/>
              <a:gd name="connsiteY86" fmla="*/ 4719161 h 5096785"/>
              <a:gd name="connsiteX87" fmla="*/ 6338605 w 12192000"/>
              <a:gd name="connsiteY87" fmla="*/ 4716723 h 5096785"/>
              <a:gd name="connsiteX88" fmla="*/ 6320318 w 12192000"/>
              <a:gd name="connsiteY88" fmla="*/ 4720095 h 5096785"/>
              <a:gd name="connsiteX89" fmla="*/ 6318742 w 12192000"/>
              <a:gd name="connsiteY89" fmla="*/ 4721541 h 5096785"/>
              <a:gd name="connsiteX90" fmla="*/ 6301708 w 12192000"/>
              <a:gd name="connsiteY90" fmla="*/ 4720380 h 5096785"/>
              <a:gd name="connsiteX91" fmla="*/ 6285082 w 12192000"/>
              <a:gd name="connsiteY91" fmla="*/ 4714639 h 5096785"/>
              <a:gd name="connsiteX92" fmla="*/ 6136936 w 12192000"/>
              <a:gd name="connsiteY92" fmla="*/ 4758246 h 5096785"/>
              <a:gd name="connsiteX93" fmla="*/ 5988578 w 12192000"/>
              <a:gd name="connsiteY93" fmla="*/ 4754427 h 5096785"/>
              <a:gd name="connsiteX94" fmla="*/ 5908701 w 12192000"/>
              <a:gd name="connsiteY94" fmla="*/ 4779160 h 5096785"/>
              <a:gd name="connsiteX95" fmla="*/ 5892219 w 12192000"/>
              <a:gd name="connsiteY95" fmla="*/ 4807892 h 5096785"/>
              <a:gd name="connsiteX96" fmla="*/ 5683612 w 12192000"/>
              <a:gd name="connsiteY96" fmla="*/ 4848770 h 5096785"/>
              <a:gd name="connsiteX97" fmla="*/ 5635111 w 12192000"/>
              <a:gd name="connsiteY97" fmla="*/ 4868888 h 5096785"/>
              <a:gd name="connsiteX98" fmla="*/ 5582652 w 12192000"/>
              <a:gd name="connsiteY98" fmla="*/ 4866836 h 5096785"/>
              <a:gd name="connsiteX99" fmla="*/ 5567213 w 12192000"/>
              <a:gd name="connsiteY99" fmla="*/ 4878769 h 5096785"/>
              <a:gd name="connsiteX100" fmla="*/ 5564659 w 12192000"/>
              <a:gd name="connsiteY100" fmla="*/ 4881042 h 5096785"/>
              <a:gd name="connsiteX101" fmla="*/ 5552102 w 12192000"/>
              <a:gd name="connsiteY101" fmla="*/ 4885426 h 5096785"/>
              <a:gd name="connsiteX102" fmla="*/ 5551475 w 12192000"/>
              <a:gd name="connsiteY102" fmla="*/ 4892560 h 5096785"/>
              <a:gd name="connsiteX103" fmla="*/ 5534664 w 12192000"/>
              <a:gd name="connsiteY103" fmla="*/ 4903385 h 5096785"/>
              <a:gd name="connsiteX104" fmla="*/ 5510737 w 12192000"/>
              <a:gd name="connsiteY104" fmla="*/ 4909807 h 5096785"/>
              <a:gd name="connsiteX105" fmla="*/ 5393901 w 12192000"/>
              <a:gd name="connsiteY105" fmla="*/ 4933709 h 5096785"/>
              <a:gd name="connsiteX106" fmla="*/ 5325782 w 12192000"/>
              <a:gd name="connsiteY106" fmla="*/ 4951789 h 5096785"/>
              <a:gd name="connsiteX107" fmla="*/ 5302703 w 12192000"/>
              <a:gd name="connsiteY107" fmla="*/ 4964590 h 5096785"/>
              <a:gd name="connsiteX108" fmla="*/ 5268591 w 12192000"/>
              <a:gd name="connsiteY108" fmla="*/ 4978479 h 5096785"/>
              <a:gd name="connsiteX109" fmla="*/ 5210559 w 12192000"/>
              <a:gd name="connsiteY109" fmla="*/ 5007585 h 5096785"/>
              <a:gd name="connsiteX110" fmla="*/ 5177597 w 12192000"/>
              <a:gd name="connsiteY110" fmla="*/ 5015926 h 5096785"/>
              <a:gd name="connsiteX111" fmla="*/ 5160569 w 12192000"/>
              <a:gd name="connsiteY111" fmla="*/ 5025681 h 5096785"/>
              <a:gd name="connsiteX112" fmla="*/ 5152748 w 12192000"/>
              <a:gd name="connsiteY112" fmla="*/ 5026569 h 5096785"/>
              <a:gd name="connsiteX113" fmla="*/ 5127678 w 12192000"/>
              <a:gd name="connsiteY113" fmla="*/ 5032947 h 5096785"/>
              <a:gd name="connsiteX114" fmla="*/ 5113147 w 12192000"/>
              <a:gd name="connsiteY114" fmla="*/ 5035818 h 5096785"/>
              <a:gd name="connsiteX115" fmla="*/ 5107301 w 12192000"/>
              <a:gd name="connsiteY115" fmla="*/ 5036672 h 5096785"/>
              <a:gd name="connsiteX116" fmla="*/ 5093215 w 12192000"/>
              <a:gd name="connsiteY116" fmla="*/ 5032880 h 5096785"/>
              <a:gd name="connsiteX117" fmla="*/ 5077058 w 12192000"/>
              <a:gd name="connsiteY117" fmla="*/ 5038681 h 5096785"/>
              <a:gd name="connsiteX118" fmla="*/ 5057349 w 12192000"/>
              <a:gd name="connsiteY118" fmla="*/ 5036015 h 5096785"/>
              <a:gd name="connsiteX119" fmla="*/ 5053945 w 12192000"/>
              <a:gd name="connsiteY119" fmla="*/ 5041952 h 5096785"/>
              <a:gd name="connsiteX120" fmla="*/ 5040021 w 12192000"/>
              <a:gd name="connsiteY120" fmla="*/ 5050052 h 5096785"/>
              <a:gd name="connsiteX121" fmla="*/ 5025913 w 12192000"/>
              <a:gd name="connsiteY121" fmla="*/ 5046535 h 5096785"/>
              <a:gd name="connsiteX122" fmla="*/ 4998218 w 12192000"/>
              <a:gd name="connsiteY122" fmla="*/ 5048065 h 5096785"/>
              <a:gd name="connsiteX123" fmla="*/ 4991008 w 12192000"/>
              <a:gd name="connsiteY123" fmla="*/ 5050439 h 5096785"/>
              <a:gd name="connsiteX124" fmla="*/ 4963503 w 12192000"/>
              <a:gd name="connsiteY124" fmla="*/ 5047575 h 5096785"/>
              <a:gd name="connsiteX125" fmla="*/ 4921053 w 12192000"/>
              <a:gd name="connsiteY125" fmla="*/ 5048925 h 5096785"/>
              <a:gd name="connsiteX126" fmla="*/ 4873420 w 12192000"/>
              <a:gd name="connsiteY126" fmla="*/ 5054929 h 5096785"/>
              <a:gd name="connsiteX127" fmla="*/ 4858825 w 12192000"/>
              <a:gd name="connsiteY127" fmla="*/ 5051329 h 5096785"/>
              <a:gd name="connsiteX128" fmla="*/ 4769340 w 12192000"/>
              <a:gd name="connsiteY128" fmla="*/ 5053090 h 5096785"/>
              <a:gd name="connsiteX129" fmla="*/ 4744152 w 12192000"/>
              <a:gd name="connsiteY129" fmla="*/ 5053391 h 5096785"/>
              <a:gd name="connsiteX130" fmla="*/ 4723556 w 12192000"/>
              <a:gd name="connsiteY130" fmla="*/ 5059633 h 5096785"/>
              <a:gd name="connsiteX131" fmla="*/ 4719699 w 12192000"/>
              <a:gd name="connsiteY131" fmla="*/ 5066298 h 5096785"/>
              <a:gd name="connsiteX132" fmla="*/ 4706016 w 12192000"/>
              <a:gd name="connsiteY132" fmla="*/ 5067422 h 5096785"/>
              <a:gd name="connsiteX133" fmla="*/ 4702593 w 12192000"/>
              <a:gd name="connsiteY133" fmla="*/ 5068973 h 5096785"/>
              <a:gd name="connsiteX134" fmla="*/ 4682766 w 12192000"/>
              <a:gd name="connsiteY134" fmla="*/ 5076609 h 5096785"/>
              <a:gd name="connsiteX135" fmla="*/ 4634960 w 12192000"/>
              <a:gd name="connsiteY135" fmla="*/ 5061852 h 5096785"/>
              <a:gd name="connsiteX136" fmla="*/ 4580645 w 12192000"/>
              <a:gd name="connsiteY136" fmla="*/ 5069246 h 5096785"/>
              <a:gd name="connsiteX137" fmla="*/ 4368005 w 12192000"/>
              <a:gd name="connsiteY137" fmla="*/ 5057426 h 5096785"/>
              <a:gd name="connsiteX138" fmla="*/ 4339489 w 12192000"/>
              <a:gd name="connsiteY138" fmla="*/ 5080858 h 5096785"/>
              <a:gd name="connsiteX139" fmla="*/ 4253895 w 12192000"/>
              <a:gd name="connsiteY139" fmla="*/ 5085008 h 5096785"/>
              <a:gd name="connsiteX140" fmla="*/ 4117780 w 12192000"/>
              <a:gd name="connsiteY140" fmla="*/ 5045175 h 5096785"/>
              <a:gd name="connsiteX141" fmla="*/ 3960074 w 12192000"/>
              <a:gd name="connsiteY141" fmla="*/ 5050708 h 5096785"/>
              <a:gd name="connsiteX142" fmla="*/ 3947260 w 12192000"/>
              <a:gd name="connsiteY142" fmla="*/ 5041167 h 5096785"/>
              <a:gd name="connsiteX143" fmla="*/ 3931969 w 12192000"/>
              <a:gd name="connsiteY143" fmla="*/ 5035902 h 5096785"/>
              <a:gd name="connsiteX144" fmla="*/ 3929836 w 12192000"/>
              <a:gd name="connsiteY144" fmla="*/ 5036901 h 5096785"/>
              <a:gd name="connsiteX145" fmla="*/ 3911296 w 12192000"/>
              <a:gd name="connsiteY145" fmla="*/ 5035663 h 5096785"/>
              <a:gd name="connsiteX146" fmla="*/ 3907746 w 12192000"/>
              <a:gd name="connsiteY146" fmla="*/ 5032107 h 5096785"/>
              <a:gd name="connsiteX147" fmla="*/ 3895182 w 12192000"/>
              <a:gd name="connsiteY147" fmla="*/ 5030229 h 5096785"/>
              <a:gd name="connsiteX148" fmla="*/ 3870866 w 12192000"/>
              <a:gd name="connsiteY148" fmla="*/ 5023753 h 5096785"/>
              <a:gd name="connsiteX149" fmla="*/ 3865913 w 12192000"/>
              <a:gd name="connsiteY149" fmla="*/ 5025143 h 5096785"/>
              <a:gd name="connsiteX150" fmla="*/ 3828606 w 12192000"/>
              <a:gd name="connsiteY150" fmla="*/ 5019426 h 5096785"/>
              <a:gd name="connsiteX151" fmla="*/ 3827901 w 12192000"/>
              <a:gd name="connsiteY151" fmla="*/ 5020583 h 5096785"/>
              <a:gd name="connsiteX152" fmla="*/ 3816543 w 12192000"/>
              <a:gd name="connsiteY152" fmla="*/ 5024366 h 5096785"/>
              <a:gd name="connsiteX153" fmla="*/ 3795278 w 12192000"/>
              <a:gd name="connsiteY153" fmla="*/ 5028779 h 5096785"/>
              <a:gd name="connsiteX154" fmla="*/ 3743858 w 12192000"/>
              <a:gd name="connsiteY154" fmla="*/ 5054237 h 5096785"/>
              <a:gd name="connsiteX155" fmla="*/ 3704945 w 12192000"/>
              <a:gd name="connsiteY155" fmla="*/ 5048413 h 5096785"/>
              <a:gd name="connsiteX156" fmla="*/ 3696992 w 12192000"/>
              <a:gd name="connsiteY156" fmla="*/ 5047914 h 5096785"/>
              <a:gd name="connsiteX157" fmla="*/ 3696780 w 12192000"/>
              <a:gd name="connsiteY157" fmla="*/ 5048181 h 5096785"/>
              <a:gd name="connsiteX158" fmla="*/ 3688290 w 12192000"/>
              <a:gd name="connsiteY158" fmla="*/ 5048204 h 5096785"/>
              <a:gd name="connsiteX159" fmla="*/ 3682486 w 12192000"/>
              <a:gd name="connsiteY159" fmla="*/ 5047000 h 5096785"/>
              <a:gd name="connsiteX160" fmla="*/ 3667056 w 12192000"/>
              <a:gd name="connsiteY160" fmla="*/ 5046030 h 5096785"/>
              <a:gd name="connsiteX161" fmla="*/ 3661403 w 12192000"/>
              <a:gd name="connsiteY161" fmla="*/ 5047537 h 5096785"/>
              <a:gd name="connsiteX162" fmla="*/ 3658673 w 12192000"/>
              <a:gd name="connsiteY162" fmla="*/ 5050790 h 5096785"/>
              <a:gd name="connsiteX163" fmla="*/ 3657333 w 12192000"/>
              <a:gd name="connsiteY163" fmla="*/ 5050325 h 5096785"/>
              <a:gd name="connsiteX164" fmla="*/ 3626778 w 12192000"/>
              <a:gd name="connsiteY164" fmla="*/ 5057882 h 5096785"/>
              <a:gd name="connsiteX165" fmla="*/ 3560067 w 12192000"/>
              <a:gd name="connsiteY165" fmla="*/ 5064266 h 5096785"/>
              <a:gd name="connsiteX166" fmla="*/ 3522641 w 12192000"/>
              <a:gd name="connsiteY166" fmla="*/ 5063654 h 5096785"/>
              <a:gd name="connsiteX167" fmla="*/ 3419275 w 12192000"/>
              <a:gd name="connsiteY167" fmla="*/ 5066646 h 5096785"/>
              <a:gd name="connsiteX168" fmla="*/ 3314869 w 12192000"/>
              <a:gd name="connsiteY168" fmla="*/ 5073197 h 5096785"/>
              <a:gd name="connsiteX169" fmla="*/ 3259088 w 12192000"/>
              <a:gd name="connsiteY169" fmla="*/ 5096363 h 5096785"/>
              <a:gd name="connsiteX170" fmla="*/ 3253104 w 12192000"/>
              <a:gd name="connsiteY170" fmla="*/ 5096785 h 5096785"/>
              <a:gd name="connsiteX171" fmla="*/ 3238751 w 12192000"/>
              <a:gd name="connsiteY171" fmla="*/ 5092996 h 5096785"/>
              <a:gd name="connsiteX172" fmla="*/ 3233681 w 12192000"/>
              <a:gd name="connsiteY172" fmla="*/ 5090758 h 5096785"/>
              <a:gd name="connsiteX173" fmla="*/ 3225562 w 12192000"/>
              <a:gd name="connsiteY173" fmla="*/ 5089215 h 5096785"/>
              <a:gd name="connsiteX174" fmla="*/ 3225260 w 12192000"/>
              <a:gd name="connsiteY174" fmla="*/ 5089437 h 5096785"/>
              <a:gd name="connsiteX175" fmla="*/ 3217859 w 12192000"/>
              <a:gd name="connsiteY175" fmla="*/ 5087484 h 5096785"/>
              <a:gd name="connsiteX176" fmla="*/ 3182980 w 12192000"/>
              <a:gd name="connsiteY176" fmla="*/ 5074650 h 5096785"/>
              <a:gd name="connsiteX177" fmla="*/ 3123938 w 12192000"/>
              <a:gd name="connsiteY177" fmla="*/ 5089912 h 5096785"/>
              <a:gd name="connsiteX178" fmla="*/ 3101912 w 12192000"/>
              <a:gd name="connsiteY178" fmla="*/ 5090281 h 5096785"/>
              <a:gd name="connsiteX179" fmla="*/ 3089591 w 12192000"/>
              <a:gd name="connsiteY179" fmla="*/ 5091865 h 5096785"/>
              <a:gd name="connsiteX180" fmla="*/ 3088465 w 12192000"/>
              <a:gd name="connsiteY180" fmla="*/ 5092858 h 5096785"/>
              <a:gd name="connsiteX181" fmla="*/ 3055081 w 12192000"/>
              <a:gd name="connsiteY181" fmla="*/ 5080424 h 5096785"/>
              <a:gd name="connsiteX182" fmla="*/ 3049807 w 12192000"/>
              <a:gd name="connsiteY182" fmla="*/ 5080860 h 5096785"/>
              <a:gd name="connsiteX183" fmla="*/ 3029122 w 12192000"/>
              <a:gd name="connsiteY183" fmla="*/ 5070085 h 5096785"/>
              <a:gd name="connsiteX184" fmla="*/ 3017862 w 12192000"/>
              <a:gd name="connsiteY184" fmla="*/ 5065942 h 5096785"/>
              <a:gd name="connsiteX185" fmla="*/ 3015868 w 12192000"/>
              <a:gd name="connsiteY185" fmla="*/ 5061832 h 5096785"/>
              <a:gd name="connsiteX186" fmla="*/ 2998644 w 12192000"/>
              <a:gd name="connsiteY186" fmla="*/ 5057210 h 5096785"/>
              <a:gd name="connsiteX187" fmla="*/ 2996219 w 12192000"/>
              <a:gd name="connsiteY187" fmla="*/ 5057788 h 5096785"/>
              <a:gd name="connsiteX188" fmla="*/ 2983676 w 12192000"/>
              <a:gd name="connsiteY188" fmla="*/ 5049852 h 5096785"/>
              <a:gd name="connsiteX189" fmla="*/ 2903609 w 12192000"/>
              <a:gd name="connsiteY189" fmla="*/ 4998457 h 5096785"/>
              <a:gd name="connsiteX190" fmla="*/ 2758830 w 12192000"/>
              <a:gd name="connsiteY190" fmla="*/ 4974760 h 5096785"/>
              <a:gd name="connsiteX191" fmla="*/ 2532669 w 12192000"/>
              <a:gd name="connsiteY191" fmla="*/ 4940573 h 5096785"/>
              <a:gd name="connsiteX192" fmla="*/ 2389931 w 12192000"/>
              <a:gd name="connsiteY192" fmla="*/ 4905785 h 5096785"/>
              <a:gd name="connsiteX193" fmla="*/ 2335186 w 12192000"/>
              <a:gd name="connsiteY193" fmla="*/ 4902957 h 5096785"/>
              <a:gd name="connsiteX194" fmla="*/ 2295307 w 12192000"/>
              <a:gd name="connsiteY194" fmla="*/ 4879800 h 5096785"/>
              <a:gd name="connsiteX195" fmla="*/ 2273393 w 12192000"/>
              <a:gd name="connsiteY195" fmla="*/ 4883565 h 5096785"/>
              <a:gd name="connsiteX196" fmla="*/ 2269523 w 12192000"/>
              <a:gd name="connsiteY196" fmla="*/ 4884442 h 5096785"/>
              <a:gd name="connsiteX197" fmla="*/ 2256015 w 12192000"/>
              <a:gd name="connsiteY197" fmla="*/ 4883014 h 5096785"/>
              <a:gd name="connsiteX198" fmla="*/ 2249731 w 12192000"/>
              <a:gd name="connsiteY198" fmla="*/ 4888778 h 5096785"/>
              <a:gd name="connsiteX199" fmla="*/ 2227629 w 12192000"/>
              <a:gd name="connsiteY199" fmla="*/ 4891047 h 5096785"/>
              <a:gd name="connsiteX200" fmla="*/ 2203460 w 12192000"/>
              <a:gd name="connsiteY200" fmla="*/ 4886696 h 5096785"/>
              <a:gd name="connsiteX201" fmla="*/ 2091528 w 12192000"/>
              <a:gd name="connsiteY201" fmla="*/ 4859155 h 5096785"/>
              <a:gd name="connsiteX202" fmla="*/ 2022901 w 12192000"/>
              <a:gd name="connsiteY202" fmla="*/ 4846594 h 5096785"/>
              <a:gd name="connsiteX203" fmla="*/ 1994227 w 12192000"/>
              <a:gd name="connsiteY203" fmla="*/ 4847973 h 5096785"/>
              <a:gd name="connsiteX204" fmla="*/ 1955936 w 12192000"/>
              <a:gd name="connsiteY204" fmla="*/ 4845765 h 5096785"/>
              <a:gd name="connsiteX205" fmla="*/ 1741924 w 12192000"/>
              <a:gd name="connsiteY205" fmla="*/ 4808054 h 5096785"/>
              <a:gd name="connsiteX206" fmla="*/ 1734410 w 12192000"/>
              <a:gd name="connsiteY206" fmla="*/ 4811675 h 5096785"/>
              <a:gd name="connsiteX207" fmla="*/ 1691423 w 12192000"/>
              <a:gd name="connsiteY207" fmla="*/ 4802777 h 5096785"/>
              <a:gd name="connsiteX208" fmla="*/ 1554504 w 12192000"/>
              <a:gd name="connsiteY208" fmla="*/ 4739985 h 5096785"/>
              <a:gd name="connsiteX209" fmla="*/ 1470119 w 12192000"/>
              <a:gd name="connsiteY209" fmla="*/ 4723470 h 5096785"/>
              <a:gd name="connsiteX210" fmla="*/ 1437967 w 12192000"/>
              <a:gd name="connsiteY210" fmla="*/ 4722710 h 5096785"/>
              <a:gd name="connsiteX211" fmla="*/ 1384234 w 12192000"/>
              <a:gd name="connsiteY211" fmla="*/ 4721117 h 5096785"/>
              <a:gd name="connsiteX212" fmla="*/ 1338647 w 12192000"/>
              <a:gd name="connsiteY212" fmla="*/ 4732483 h 5096785"/>
              <a:gd name="connsiteX213" fmla="*/ 1295869 w 12192000"/>
              <a:gd name="connsiteY213" fmla="*/ 4726175 h 5096785"/>
              <a:gd name="connsiteX214" fmla="*/ 1292949 w 12192000"/>
              <a:gd name="connsiteY214" fmla="*/ 4708469 h 5096785"/>
              <a:gd name="connsiteX215" fmla="*/ 1244908 w 12192000"/>
              <a:gd name="connsiteY215" fmla="*/ 4706993 h 5096785"/>
              <a:gd name="connsiteX216" fmla="*/ 1171266 w 12192000"/>
              <a:gd name="connsiteY216" fmla="*/ 4706535 h 5096785"/>
              <a:gd name="connsiteX217" fmla="*/ 1160868 w 12192000"/>
              <a:gd name="connsiteY217" fmla="*/ 4701936 h 5096785"/>
              <a:gd name="connsiteX218" fmla="*/ 1147599 w 12192000"/>
              <a:gd name="connsiteY218" fmla="*/ 4714833 h 5096785"/>
              <a:gd name="connsiteX219" fmla="*/ 1119603 w 12192000"/>
              <a:gd name="connsiteY219" fmla="*/ 4721303 h 5096785"/>
              <a:gd name="connsiteX220" fmla="*/ 997851 w 12192000"/>
              <a:gd name="connsiteY220" fmla="*/ 4722336 h 5096785"/>
              <a:gd name="connsiteX221" fmla="*/ 976455 w 12192000"/>
              <a:gd name="connsiteY221" fmla="*/ 4726407 h 5096785"/>
              <a:gd name="connsiteX222" fmla="*/ 949939 w 12192000"/>
              <a:gd name="connsiteY222" fmla="*/ 4719699 h 5096785"/>
              <a:gd name="connsiteX223" fmla="*/ 894148 w 12192000"/>
              <a:gd name="connsiteY223" fmla="*/ 4710406 h 5096785"/>
              <a:gd name="connsiteX224" fmla="*/ 857990 w 12192000"/>
              <a:gd name="connsiteY224" fmla="*/ 4696844 h 5096785"/>
              <a:gd name="connsiteX225" fmla="*/ 848649 w 12192000"/>
              <a:gd name="connsiteY225" fmla="*/ 4704021 h 5096785"/>
              <a:gd name="connsiteX226" fmla="*/ 826436 w 12192000"/>
              <a:gd name="connsiteY226" fmla="*/ 4707421 h 5096785"/>
              <a:gd name="connsiteX227" fmla="*/ 733052 w 12192000"/>
              <a:gd name="connsiteY227" fmla="*/ 4701884 h 5096785"/>
              <a:gd name="connsiteX228" fmla="*/ 716185 w 12192000"/>
              <a:gd name="connsiteY228" fmla="*/ 4703827 h 5096785"/>
              <a:gd name="connsiteX229" fmla="*/ 696663 w 12192000"/>
              <a:gd name="connsiteY229" fmla="*/ 4697420 h 5096785"/>
              <a:gd name="connsiteX230" fmla="*/ 582722 w 12192000"/>
              <a:gd name="connsiteY230" fmla="*/ 4658637 h 5096785"/>
              <a:gd name="connsiteX231" fmla="*/ 581118 w 12192000"/>
              <a:gd name="connsiteY231" fmla="*/ 4654120 h 5096785"/>
              <a:gd name="connsiteX232" fmla="*/ 546453 w 12192000"/>
              <a:gd name="connsiteY232" fmla="*/ 4652542 h 5096785"/>
              <a:gd name="connsiteX233" fmla="*/ 536773 w 12192000"/>
              <a:gd name="connsiteY233" fmla="*/ 4644609 h 5096785"/>
              <a:gd name="connsiteX234" fmla="*/ 518899 w 12192000"/>
              <a:gd name="connsiteY234" fmla="*/ 4642839 h 5096785"/>
              <a:gd name="connsiteX235" fmla="*/ 388896 w 12192000"/>
              <a:gd name="connsiteY235" fmla="*/ 4619173 h 5096785"/>
              <a:gd name="connsiteX236" fmla="*/ 366479 w 12192000"/>
              <a:gd name="connsiteY236" fmla="*/ 4618896 h 5096785"/>
              <a:gd name="connsiteX237" fmla="*/ 342781 w 12192000"/>
              <a:gd name="connsiteY237" fmla="*/ 4601239 h 5096785"/>
              <a:gd name="connsiteX238" fmla="*/ 255925 w 12192000"/>
              <a:gd name="connsiteY238" fmla="*/ 4598685 h 5096785"/>
              <a:gd name="connsiteX239" fmla="*/ 226919 w 12192000"/>
              <a:gd name="connsiteY239" fmla="*/ 4598460 h 5096785"/>
              <a:gd name="connsiteX240" fmla="*/ 213925 w 12192000"/>
              <a:gd name="connsiteY240" fmla="*/ 4597783 h 5096785"/>
              <a:gd name="connsiteX241" fmla="*/ 215196 w 12192000"/>
              <a:gd name="connsiteY241" fmla="*/ 4588576 h 5096785"/>
              <a:gd name="connsiteX242" fmla="*/ 180214 w 12192000"/>
              <a:gd name="connsiteY242" fmla="*/ 4583701 h 5096785"/>
              <a:gd name="connsiteX243" fmla="*/ 83203 w 12192000"/>
              <a:gd name="connsiteY243" fmla="*/ 4531664 h 5096785"/>
              <a:gd name="connsiteX244" fmla="*/ 4106 w 12192000"/>
              <a:gd name="connsiteY244" fmla="*/ 4517202 h 5096785"/>
              <a:gd name="connsiteX245" fmla="*/ 0 w 12192000"/>
              <a:gd name="connsiteY245" fmla="*/ 4516084 h 5096785"/>
              <a:gd name="connsiteX246" fmla="*/ 0 w 12192000"/>
              <a:gd name="connsiteY246"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720786 w 12192000"/>
              <a:gd name="connsiteY15" fmla="*/ 4265611 h 5096785"/>
              <a:gd name="connsiteX16" fmla="*/ 9652162 w 12192000"/>
              <a:gd name="connsiteY16" fmla="*/ 425271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9037321 w 12192000"/>
              <a:gd name="connsiteY24" fmla="*/ 4371817 h 5096785"/>
              <a:gd name="connsiteX25" fmla="*/ 8990743 w 12192000"/>
              <a:gd name="connsiteY25" fmla="*/ 4382161 h 5096785"/>
              <a:gd name="connsiteX26" fmla="*/ 8979819 w 12192000"/>
              <a:gd name="connsiteY26" fmla="*/ 4366419 h 5096785"/>
              <a:gd name="connsiteX27" fmla="*/ 8936044 w 12192000"/>
              <a:gd name="connsiteY27" fmla="*/ 4370992 h 5096785"/>
              <a:gd name="connsiteX28" fmla="*/ 8897707 w 12192000"/>
              <a:gd name="connsiteY28" fmla="*/ 4392673 h 5096785"/>
              <a:gd name="connsiteX29" fmla="*/ 8845635 w 12192000"/>
              <a:gd name="connsiteY29" fmla="*/ 4404300 h 5096785"/>
              <a:gd name="connsiteX30" fmla="*/ 8814562 w 12192000"/>
              <a:gd name="connsiteY30" fmla="*/ 4411434 h 5096785"/>
              <a:gd name="connsiteX31" fmla="*/ 8726349 w 12192000"/>
              <a:gd name="connsiteY31" fmla="*/ 4416668 h 5096785"/>
              <a:gd name="connsiteX32" fmla="*/ 8566678 w 12192000"/>
              <a:gd name="connsiteY32" fmla="*/ 4391711 h 5096785"/>
              <a:gd name="connsiteX33" fmla="*/ 8521516 w 12192000"/>
              <a:gd name="connsiteY33" fmla="*/ 4393927 h 5096785"/>
              <a:gd name="connsiteX34" fmla="*/ 8515998 w 12192000"/>
              <a:gd name="connsiteY34" fmla="*/ 4399124 h 5096785"/>
              <a:gd name="connsiteX35" fmla="*/ 8449547 w 12192000"/>
              <a:gd name="connsiteY35" fmla="*/ 4383170 h 5096785"/>
              <a:gd name="connsiteX36" fmla="*/ 8360285 w 12192000"/>
              <a:gd name="connsiteY36" fmla="*/ 4398502 h 5096785"/>
              <a:gd name="connsiteX37" fmla="*/ 8256584 w 12192000"/>
              <a:gd name="connsiteY37" fmla="*/ 4423564 h 5096785"/>
              <a:gd name="connsiteX38" fmla="*/ 8229821 w 12192000"/>
              <a:gd name="connsiteY38" fmla="*/ 4431840 h 5096785"/>
              <a:gd name="connsiteX39" fmla="*/ 8158476 w 12192000"/>
              <a:gd name="connsiteY39" fmla="*/ 4436904 h 5096785"/>
              <a:gd name="connsiteX40" fmla="*/ 7993707 w 12192000"/>
              <a:gd name="connsiteY40" fmla="*/ 4447962 h 5096785"/>
              <a:gd name="connsiteX41" fmla="*/ 7990346 w 12192000"/>
              <a:gd name="connsiteY41" fmla="*/ 4454853 h 5096785"/>
              <a:gd name="connsiteX42" fmla="*/ 7976786 w 12192000"/>
              <a:gd name="connsiteY42" fmla="*/ 4456820 h 5096785"/>
              <a:gd name="connsiteX43" fmla="*/ 7973491 w 12192000"/>
              <a:gd name="connsiteY43" fmla="*/ 4458577 h 5096785"/>
              <a:gd name="connsiteX44" fmla="*/ 7954281 w 12192000"/>
              <a:gd name="connsiteY44" fmla="*/ 4467421 h 5096785"/>
              <a:gd name="connsiteX45" fmla="*/ 7905540 w 12192000"/>
              <a:gd name="connsiteY45" fmla="*/ 4455628 h 5096785"/>
              <a:gd name="connsiteX46" fmla="*/ 7851932 w 12192000"/>
              <a:gd name="connsiteY46" fmla="*/ 4466353 h 5096785"/>
              <a:gd name="connsiteX47" fmla="*/ 7639078 w 12192000"/>
              <a:gd name="connsiteY47" fmla="*/ 4467635 h 5096785"/>
              <a:gd name="connsiteX48" fmla="*/ 7612359 w 12192000"/>
              <a:gd name="connsiteY48" fmla="*/ 4492789 h 5096785"/>
              <a:gd name="connsiteX49" fmla="*/ 7527328 w 12192000"/>
              <a:gd name="connsiteY49" fmla="*/ 4502199 h 5096785"/>
              <a:gd name="connsiteX50" fmla="*/ 7388717 w 12192000"/>
              <a:gd name="connsiteY50" fmla="*/ 4470799 h 5096785"/>
              <a:gd name="connsiteX51" fmla="*/ 7231898 w 12192000"/>
              <a:gd name="connsiteY51" fmla="*/ 4486028 h 5096785"/>
              <a:gd name="connsiteX52" fmla="*/ 7218425 w 12192000"/>
              <a:gd name="connsiteY52" fmla="*/ 4477288 h 5096785"/>
              <a:gd name="connsiteX53" fmla="*/ 7202795 w 12192000"/>
              <a:gd name="connsiteY53" fmla="*/ 4472972 h 5096785"/>
              <a:gd name="connsiteX54" fmla="*/ 7200744 w 12192000"/>
              <a:gd name="connsiteY54" fmla="*/ 4474099 h 5096785"/>
              <a:gd name="connsiteX55" fmla="*/ 7182163 w 12192000"/>
              <a:gd name="connsiteY55" fmla="*/ 4474005 h 5096785"/>
              <a:gd name="connsiteX56" fmla="*/ 7178368 w 12192000"/>
              <a:gd name="connsiteY56" fmla="*/ 4470673 h 5096785"/>
              <a:gd name="connsiteX57" fmla="*/ 7165705 w 12192000"/>
              <a:gd name="connsiteY57" fmla="*/ 4469569 h 5096785"/>
              <a:gd name="connsiteX58" fmla="*/ 7140991 w 12192000"/>
              <a:gd name="connsiteY58" fmla="*/ 4464599 h 5096785"/>
              <a:gd name="connsiteX59" fmla="*/ 7136152 w 12192000"/>
              <a:gd name="connsiteY59" fmla="*/ 4466292 h 5096785"/>
              <a:gd name="connsiteX60" fmla="*/ 7098544 w 12192000"/>
              <a:gd name="connsiteY60" fmla="*/ 4462879 h 5096785"/>
              <a:gd name="connsiteX61" fmla="*/ 7097922 w 12192000"/>
              <a:gd name="connsiteY61" fmla="*/ 4464077 h 5096785"/>
              <a:gd name="connsiteX62" fmla="*/ 7086877 w 12192000"/>
              <a:gd name="connsiteY62" fmla="*/ 4468554 h 5096785"/>
              <a:gd name="connsiteX63" fmla="*/ 7065999 w 12192000"/>
              <a:gd name="connsiteY63" fmla="*/ 4474270 h 5096785"/>
              <a:gd name="connsiteX64" fmla="*/ 7016598 w 12192000"/>
              <a:gd name="connsiteY64" fmla="*/ 4502855 h 5096785"/>
              <a:gd name="connsiteX65" fmla="*/ 6977375 w 12192000"/>
              <a:gd name="connsiteY65" fmla="*/ 4499434 h 5096785"/>
              <a:gd name="connsiteX66" fmla="*/ 6969409 w 12192000"/>
              <a:gd name="connsiteY66" fmla="*/ 4499424 h 5096785"/>
              <a:gd name="connsiteX67" fmla="*/ 6969218 w 12192000"/>
              <a:gd name="connsiteY67" fmla="*/ 4499704 h 5096785"/>
              <a:gd name="connsiteX68" fmla="*/ 6960755 w 12192000"/>
              <a:gd name="connsiteY68" fmla="*/ 4500249 h 5096785"/>
              <a:gd name="connsiteX69" fmla="*/ 6954882 w 12192000"/>
              <a:gd name="connsiteY69" fmla="*/ 4499405 h 5096785"/>
              <a:gd name="connsiteX70" fmla="*/ 6939428 w 12192000"/>
              <a:gd name="connsiteY70" fmla="*/ 4499385 h 5096785"/>
              <a:gd name="connsiteX71" fmla="*/ 6933902 w 12192000"/>
              <a:gd name="connsiteY71" fmla="*/ 4501239 h 5096785"/>
              <a:gd name="connsiteX72" fmla="*/ 6891244 w 12192000"/>
              <a:gd name="connsiteY72" fmla="*/ 4536371 h 5096785"/>
              <a:gd name="connsiteX73" fmla="*/ 6794496 w 12192000"/>
              <a:gd name="connsiteY73" fmla="*/ 4567924 h 5096785"/>
              <a:gd name="connsiteX74" fmla="*/ 6574528 w 12192000"/>
              <a:gd name="connsiteY74" fmla="*/ 4641155 h 5096785"/>
              <a:gd name="connsiteX75" fmla="*/ 6573036 w 12192000"/>
              <a:gd name="connsiteY75" fmla="*/ 4641049 h 5096785"/>
              <a:gd name="connsiteX76" fmla="*/ 6571920 w 12192000"/>
              <a:gd name="connsiteY76" fmla="*/ 4644739 h 5096785"/>
              <a:gd name="connsiteX77" fmla="*/ 6552021 w 12192000"/>
              <a:gd name="connsiteY77" fmla="*/ 4650379 h 5096785"/>
              <a:gd name="connsiteX78" fmla="*/ 6545925 w 12192000"/>
              <a:gd name="connsiteY78" fmla="*/ 4650675 h 5096785"/>
              <a:gd name="connsiteX79" fmla="*/ 6537822 w 12192000"/>
              <a:gd name="connsiteY79" fmla="*/ 4652769 h 5096785"/>
              <a:gd name="connsiteX80" fmla="*/ 6537743 w 12192000"/>
              <a:gd name="connsiteY80" fmla="*/ 4653068 h 5096785"/>
              <a:gd name="connsiteX81" fmla="*/ 6490057 w 12192000"/>
              <a:gd name="connsiteY81" fmla="*/ 4658624 h 5096785"/>
              <a:gd name="connsiteX82" fmla="*/ 6386800 w 12192000"/>
              <a:gd name="connsiteY82" fmla="*/ 4715431 h 5096785"/>
              <a:gd name="connsiteX83" fmla="*/ 6382703 w 12192000"/>
              <a:gd name="connsiteY83" fmla="*/ 4717930 h 5096785"/>
              <a:gd name="connsiteX84" fmla="*/ 6356495 w 12192000"/>
              <a:gd name="connsiteY84" fmla="*/ 4717843 h 5096785"/>
              <a:gd name="connsiteX85" fmla="*/ 6343628 w 12192000"/>
              <a:gd name="connsiteY85" fmla="*/ 4719161 h 5096785"/>
              <a:gd name="connsiteX86" fmla="*/ 6338605 w 12192000"/>
              <a:gd name="connsiteY86" fmla="*/ 4716723 h 5096785"/>
              <a:gd name="connsiteX87" fmla="*/ 6320318 w 12192000"/>
              <a:gd name="connsiteY87" fmla="*/ 4720095 h 5096785"/>
              <a:gd name="connsiteX88" fmla="*/ 6318742 w 12192000"/>
              <a:gd name="connsiteY88" fmla="*/ 4721541 h 5096785"/>
              <a:gd name="connsiteX89" fmla="*/ 6301708 w 12192000"/>
              <a:gd name="connsiteY89" fmla="*/ 4720380 h 5096785"/>
              <a:gd name="connsiteX90" fmla="*/ 6285082 w 12192000"/>
              <a:gd name="connsiteY90" fmla="*/ 4714639 h 5096785"/>
              <a:gd name="connsiteX91" fmla="*/ 6136936 w 12192000"/>
              <a:gd name="connsiteY91" fmla="*/ 4758246 h 5096785"/>
              <a:gd name="connsiteX92" fmla="*/ 5988578 w 12192000"/>
              <a:gd name="connsiteY92" fmla="*/ 4754427 h 5096785"/>
              <a:gd name="connsiteX93" fmla="*/ 5908701 w 12192000"/>
              <a:gd name="connsiteY93" fmla="*/ 4779160 h 5096785"/>
              <a:gd name="connsiteX94" fmla="*/ 5892219 w 12192000"/>
              <a:gd name="connsiteY94" fmla="*/ 4807892 h 5096785"/>
              <a:gd name="connsiteX95" fmla="*/ 5683612 w 12192000"/>
              <a:gd name="connsiteY95" fmla="*/ 4848770 h 5096785"/>
              <a:gd name="connsiteX96" fmla="*/ 5635111 w 12192000"/>
              <a:gd name="connsiteY96" fmla="*/ 4868888 h 5096785"/>
              <a:gd name="connsiteX97" fmla="*/ 5582652 w 12192000"/>
              <a:gd name="connsiteY97" fmla="*/ 4866836 h 5096785"/>
              <a:gd name="connsiteX98" fmla="*/ 5567213 w 12192000"/>
              <a:gd name="connsiteY98" fmla="*/ 4878769 h 5096785"/>
              <a:gd name="connsiteX99" fmla="*/ 5564659 w 12192000"/>
              <a:gd name="connsiteY99" fmla="*/ 4881042 h 5096785"/>
              <a:gd name="connsiteX100" fmla="*/ 5552102 w 12192000"/>
              <a:gd name="connsiteY100" fmla="*/ 4885426 h 5096785"/>
              <a:gd name="connsiteX101" fmla="*/ 5551475 w 12192000"/>
              <a:gd name="connsiteY101" fmla="*/ 4892560 h 5096785"/>
              <a:gd name="connsiteX102" fmla="*/ 5534664 w 12192000"/>
              <a:gd name="connsiteY102" fmla="*/ 4903385 h 5096785"/>
              <a:gd name="connsiteX103" fmla="*/ 5510737 w 12192000"/>
              <a:gd name="connsiteY103" fmla="*/ 4909807 h 5096785"/>
              <a:gd name="connsiteX104" fmla="*/ 5393901 w 12192000"/>
              <a:gd name="connsiteY104" fmla="*/ 4933709 h 5096785"/>
              <a:gd name="connsiteX105" fmla="*/ 5325782 w 12192000"/>
              <a:gd name="connsiteY105" fmla="*/ 4951789 h 5096785"/>
              <a:gd name="connsiteX106" fmla="*/ 5302703 w 12192000"/>
              <a:gd name="connsiteY106" fmla="*/ 4964590 h 5096785"/>
              <a:gd name="connsiteX107" fmla="*/ 5268591 w 12192000"/>
              <a:gd name="connsiteY107" fmla="*/ 4978479 h 5096785"/>
              <a:gd name="connsiteX108" fmla="*/ 5210559 w 12192000"/>
              <a:gd name="connsiteY108" fmla="*/ 5007585 h 5096785"/>
              <a:gd name="connsiteX109" fmla="*/ 5177597 w 12192000"/>
              <a:gd name="connsiteY109" fmla="*/ 5015926 h 5096785"/>
              <a:gd name="connsiteX110" fmla="*/ 5160569 w 12192000"/>
              <a:gd name="connsiteY110" fmla="*/ 5025681 h 5096785"/>
              <a:gd name="connsiteX111" fmla="*/ 5152748 w 12192000"/>
              <a:gd name="connsiteY111" fmla="*/ 5026569 h 5096785"/>
              <a:gd name="connsiteX112" fmla="*/ 5127678 w 12192000"/>
              <a:gd name="connsiteY112" fmla="*/ 5032947 h 5096785"/>
              <a:gd name="connsiteX113" fmla="*/ 5113147 w 12192000"/>
              <a:gd name="connsiteY113" fmla="*/ 5035818 h 5096785"/>
              <a:gd name="connsiteX114" fmla="*/ 5107301 w 12192000"/>
              <a:gd name="connsiteY114" fmla="*/ 5036672 h 5096785"/>
              <a:gd name="connsiteX115" fmla="*/ 5093215 w 12192000"/>
              <a:gd name="connsiteY115" fmla="*/ 5032880 h 5096785"/>
              <a:gd name="connsiteX116" fmla="*/ 5077058 w 12192000"/>
              <a:gd name="connsiteY116" fmla="*/ 5038681 h 5096785"/>
              <a:gd name="connsiteX117" fmla="*/ 5057349 w 12192000"/>
              <a:gd name="connsiteY117" fmla="*/ 5036015 h 5096785"/>
              <a:gd name="connsiteX118" fmla="*/ 5053945 w 12192000"/>
              <a:gd name="connsiteY118" fmla="*/ 5041952 h 5096785"/>
              <a:gd name="connsiteX119" fmla="*/ 5040021 w 12192000"/>
              <a:gd name="connsiteY119" fmla="*/ 5050052 h 5096785"/>
              <a:gd name="connsiteX120" fmla="*/ 5025913 w 12192000"/>
              <a:gd name="connsiteY120" fmla="*/ 5046535 h 5096785"/>
              <a:gd name="connsiteX121" fmla="*/ 4998218 w 12192000"/>
              <a:gd name="connsiteY121" fmla="*/ 5048065 h 5096785"/>
              <a:gd name="connsiteX122" fmla="*/ 4991008 w 12192000"/>
              <a:gd name="connsiteY122" fmla="*/ 5050439 h 5096785"/>
              <a:gd name="connsiteX123" fmla="*/ 4963503 w 12192000"/>
              <a:gd name="connsiteY123" fmla="*/ 5047575 h 5096785"/>
              <a:gd name="connsiteX124" fmla="*/ 4921053 w 12192000"/>
              <a:gd name="connsiteY124" fmla="*/ 5048925 h 5096785"/>
              <a:gd name="connsiteX125" fmla="*/ 4873420 w 12192000"/>
              <a:gd name="connsiteY125" fmla="*/ 5054929 h 5096785"/>
              <a:gd name="connsiteX126" fmla="*/ 4858825 w 12192000"/>
              <a:gd name="connsiteY126" fmla="*/ 5051329 h 5096785"/>
              <a:gd name="connsiteX127" fmla="*/ 4769340 w 12192000"/>
              <a:gd name="connsiteY127" fmla="*/ 5053090 h 5096785"/>
              <a:gd name="connsiteX128" fmla="*/ 4744152 w 12192000"/>
              <a:gd name="connsiteY128" fmla="*/ 5053391 h 5096785"/>
              <a:gd name="connsiteX129" fmla="*/ 4723556 w 12192000"/>
              <a:gd name="connsiteY129" fmla="*/ 5059633 h 5096785"/>
              <a:gd name="connsiteX130" fmla="*/ 4719699 w 12192000"/>
              <a:gd name="connsiteY130" fmla="*/ 5066298 h 5096785"/>
              <a:gd name="connsiteX131" fmla="*/ 4706016 w 12192000"/>
              <a:gd name="connsiteY131" fmla="*/ 5067422 h 5096785"/>
              <a:gd name="connsiteX132" fmla="*/ 4702593 w 12192000"/>
              <a:gd name="connsiteY132" fmla="*/ 5068973 h 5096785"/>
              <a:gd name="connsiteX133" fmla="*/ 4682766 w 12192000"/>
              <a:gd name="connsiteY133" fmla="*/ 5076609 h 5096785"/>
              <a:gd name="connsiteX134" fmla="*/ 4634960 w 12192000"/>
              <a:gd name="connsiteY134" fmla="*/ 5061852 h 5096785"/>
              <a:gd name="connsiteX135" fmla="*/ 4580645 w 12192000"/>
              <a:gd name="connsiteY135" fmla="*/ 5069246 h 5096785"/>
              <a:gd name="connsiteX136" fmla="*/ 4368005 w 12192000"/>
              <a:gd name="connsiteY136" fmla="*/ 5057426 h 5096785"/>
              <a:gd name="connsiteX137" fmla="*/ 4339489 w 12192000"/>
              <a:gd name="connsiteY137" fmla="*/ 5080858 h 5096785"/>
              <a:gd name="connsiteX138" fmla="*/ 4253895 w 12192000"/>
              <a:gd name="connsiteY138" fmla="*/ 5085008 h 5096785"/>
              <a:gd name="connsiteX139" fmla="*/ 4117780 w 12192000"/>
              <a:gd name="connsiteY139" fmla="*/ 5045175 h 5096785"/>
              <a:gd name="connsiteX140" fmla="*/ 3960074 w 12192000"/>
              <a:gd name="connsiteY140" fmla="*/ 5050708 h 5096785"/>
              <a:gd name="connsiteX141" fmla="*/ 3947260 w 12192000"/>
              <a:gd name="connsiteY141" fmla="*/ 5041167 h 5096785"/>
              <a:gd name="connsiteX142" fmla="*/ 3931969 w 12192000"/>
              <a:gd name="connsiteY142" fmla="*/ 5035902 h 5096785"/>
              <a:gd name="connsiteX143" fmla="*/ 3929836 w 12192000"/>
              <a:gd name="connsiteY143" fmla="*/ 5036901 h 5096785"/>
              <a:gd name="connsiteX144" fmla="*/ 3911296 w 12192000"/>
              <a:gd name="connsiteY144" fmla="*/ 5035663 h 5096785"/>
              <a:gd name="connsiteX145" fmla="*/ 3907746 w 12192000"/>
              <a:gd name="connsiteY145" fmla="*/ 5032107 h 5096785"/>
              <a:gd name="connsiteX146" fmla="*/ 3895182 w 12192000"/>
              <a:gd name="connsiteY146" fmla="*/ 5030229 h 5096785"/>
              <a:gd name="connsiteX147" fmla="*/ 3870866 w 12192000"/>
              <a:gd name="connsiteY147" fmla="*/ 5023753 h 5096785"/>
              <a:gd name="connsiteX148" fmla="*/ 3865913 w 12192000"/>
              <a:gd name="connsiteY148" fmla="*/ 5025143 h 5096785"/>
              <a:gd name="connsiteX149" fmla="*/ 3828606 w 12192000"/>
              <a:gd name="connsiteY149" fmla="*/ 5019426 h 5096785"/>
              <a:gd name="connsiteX150" fmla="*/ 3827901 w 12192000"/>
              <a:gd name="connsiteY150" fmla="*/ 5020583 h 5096785"/>
              <a:gd name="connsiteX151" fmla="*/ 3816543 w 12192000"/>
              <a:gd name="connsiteY151" fmla="*/ 5024366 h 5096785"/>
              <a:gd name="connsiteX152" fmla="*/ 3795278 w 12192000"/>
              <a:gd name="connsiteY152" fmla="*/ 5028779 h 5096785"/>
              <a:gd name="connsiteX153" fmla="*/ 3743858 w 12192000"/>
              <a:gd name="connsiteY153" fmla="*/ 5054237 h 5096785"/>
              <a:gd name="connsiteX154" fmla="*/ 3704945 w 12192000"/>
              <a:gd name="connsiteY154" fmla="*/ 5048413 h 5096785"/>
              <a:gd name="connsiteX155" fmla="*/ 3696992 w 12192000"/>
              <a:gd name="connsiteY155" fmla="*/ 5047914 h 5096785"/>
              <a:gd name="connsiteX156" fmla="*/ 3696780 w 12192000"/>
              <a:gd name="connsiteY156" fmla="*/ 5048181 h 5096785"/>
              <a:gd name="connsiteX157" fmla="*/ 3688290 w 12192000"/>
              <a:gd name="connsiteY157" fmla="*/ 5048204 h 5096785"/>
              <a:gd name="connsiteX158" fmla="*/ 3682486 w 12192000"/>
              <a:gd name="connsiteY158" fmla="*/ 5047000 h 5096785"/>
              <a:gd name="connsiteX159" fmla="*/ 3667056 w 12192000"/>
              <a:gd name="connsiteY159" fmla="*/ 5046030 h 5096785"/>
              <a:gd name="connsiteX160" fmla="*/ 3661403 w 12192000"/>
              <a:gd name="connsiteY160" fmla="*/ 5047537 h 5096785"/>
              <a:gd name="connsiteX161" fmla="*/ 3658673 w 12192000"/>
              <a:gd name="connsiteY161" fmla="*/ 5050790 h 5096785"/>
              <a:gd name="connsiteX162" fmla="*/ 3657333 w 12192000"/>
              <a:gd name="connsiteY162" fmla="*/ 5050325 h 5096785"/>
              <a:gd name="connsiteX163" fmla="*/ 3626778 w 12192000"/>
              <a:gd name="connsiteY163" fmla="*/ 5057882 h 5096785"/>
              <a:gd name="connsiteX164" fmla="*/ 3560067 w 12192000"/>
              <a:gd name="connsiteY164" fmla="*/ 5064266 h 5096785"/>
              <a:gd name="connsiteX165" fmla="*/ 3522641 w 12192000"/>
              <a:gd name="connsiteY165" fmla="*/ 5063654 h 5096785"/>
              <a:gd name="connsiteX166" fmla="*/ 3419275 w 12192000"/>
              <a:gd name="connsiteY166" fmla="*/ 5066646 h 5096785"/>
              <a:gd name="connsiteX167" fmla="*/ 3314869 w 12192000"/>
              <a:gd name="connsiteY167" fmla="*/ 5073197 h 5096785"/>
              <a:gd name="connsiteX168" fmla="*/ 3259088 w 12192000"/>
              <a:gd name="connsiteY168" fmla="*/ 5096363 h 5096785"/>
              <a:gd name="connsiteX169" fmla="*/ 3253104 w 12192000"/>
              <a:gd name="connsiteY169" fmla="*/ 5096785 h 5096785"/>
              <a:gd name="connsiteX170" fmla="*/ 3238751 w 12192000"/>
              <a:gd name="connsiteY170" fmla="*/ 5092996 h 5096785"/>
              <a:gd name="connsiteX171" fmla="*/ 3233681 w 12192000"/>
              <a:gd name="connsiteY171" fmla="*/ 5090758 h 5096785"/>
              <a:gd name="connsiteX172" fmla="*/ 3225562 w 12192000"/>
              <a:gd name="connsiteY172" fmla="*/ 5089215 h 5096785"/>
              <a:gd name="connsiteX173" fmla="*/ 3225260 w 12192000"/>
              <a:gd name="connsiteY173" fmla="*/ 5089437 h 5096785"/>
              <a:gd name="connsiteX174" fmla="*/ 3217859 w 12192000"/>
              <a:gd name="connsiteY174" fmla="*/ 5087484 h 5096785"/>
              <a:gd name="connsiteX175" fmla="*/ 3182980 w 12192000"/>
              <a:gd name="connsiteY175" fmla="*/ 5074650 h 5096785"/>
              <a:gd name="connsiteX176" fmla="*/ 3123938 w 12192000"/>
              <a:gd name="connsiteY176" fmla="*/ 5089912 h 5096785"/>
              <a:gd name="connsiteX177" fmla="*/ 3101912 w 12192000"/>
              <a:gd name="connsiteY177" fmla="*/ 5090281 h 5096785"/>
              <a:gd name="connsiteX178" fmla="*/ 3089591 w 12192000"/>
              <a:gd name="connsiteY178" fmla="*/ 5091865 h 5096785"/>
              <a:gd name="connsiteX179" fmla="*/ 3088465 w 12192000"/>
              <a:gd name="connsiteY179" fmla="*/ 5092858 h 5096785"/>
              <a:gd name="connsiteX180" fmla="*/ 3055081 w 12192000"/>
              <a:gd name="connsiteY180" fmla="*/ 5080424 h 5096785"/>
              <a:gd name="connsiteX181" fmla="*/ 3049807 w 12192000"/>
              <a:gd name="connsiteY181" fmla="*/ 5080860 h 5096785"/>
              <a:gd name="connsiteX182" fmla="*/ 3029122 w 12192000"/>
              <a:gd name="connsiteY182" fmla="*/ 5070085 h 5096785"/>
              <a:gd name="connsiteX183" fmla="*/ 3017862 w 12192000"/>
              <a:gd name="connsiteY183" fmla="*/ 5065942 h 5096785"/>
              <a:gd name="connsiteX184" fmla="*/ 3015868 w 12192000"/>
              <a:gd name="connsiteY184" fmla="*/ 5061832 h 5096785"/>
              <a:gd name="connsiteX185" fmla="*/ 2998644 w 12192000"/>
              <a:gd name="connsiteY185" fmla="*/ 5057210 h 5096785"/>
              <a:gd name="connsiteX186" fmla="*/ 2996219 w 12192000"/>
              <a:gd name="connsiteY186" fmla="*/ 5057788 h 5096785"/>
              <a:gd name="connsiteX187" fmla="*/ 2983676 w 12192000"/>
              <a:gd name="connsiteY187" fmla="*/ 5049852 h 5096785"/>
              <a:gd name="connsiteX188" fmla="*/ 2903609 w 12192000"/>
              <a:gd name="connsiteY188" fmla="*/ 4998457 h 5096785"/>
              <a:gd name="connsiteX189" fmla="*/ 2758830 w 12192000"/>
              <a:gd name="connsiteY189" fmla="*/ 4974760 h 5096785"/>
              <a:gd name="connsiteX190" fmla="*/ 2532669 w 12192000"/>
              <a:gd name="connsiteY190" fmla="*/ 4940573 h 5096785"/>
              <a:gd name="connsiteX191" fmla="*/ 2389931 w 12192000"/>
              <a:gd name="connsiteY191" fmla="*/ 4905785 h 5096785"/>
              <a:gd name="connsiteX192" fmla="*/ 2335186 w 12192000"/>
              <a:gd name="connsiteY192" fmla="*/ 4902957 h 5096785"/>
              <a:gd name="connsiteX193" fmla="*/ 2295307 w 12192000"/>
              <a:gd name="connsiteY193" fmla="*/ 4879800 h 5096785"/>
              <a:gd name="connsiteX194" fmla="*/ 2273393 w 12192000"/>
              <a:gd name="connsiteY194" fmla="*/ 4883565 h 5096785"/>
              <a:gd name="connsiteX195" fmla="*/ 2269523 w 12192000"/>
              <a:gd name="connsiteY195" fmla="*/ 4884442 h 5096785"/>
              <a:gd name="connsiteX196" fmla="*/ 2256015 w 12192000"/>
              <a:gd name="connsiteY196" fmla="*/ 4883014 h 5096785"/>
              <a:gd name="connsiteX197" fmla="*/ 2249731 w 12192000"/>
              <a:gd name="connsiteY197" fmla="*/ 4888778 h 5096785"/>
              <a:gd name="connsiteX198" fmla="*/ 2227629 w 12192000"/>
              <a:gd name="connsiteY198" fmla="*/ 4891047 h 5096785"/>
              <a:gd name="connsiteX199" fmla="*/ 2203460 w 12192000"/>
              <a:gd name="connsiteY199" fmla="*/ 4886696 h 5096785"/>
              <a:gd name="connsiteX200" fmla="*/ 2091528 w 12192000"/>
              <a:gd name="connsiteY200" fmla="*/ 4859155 h 5096785"/>
              <a:gd name="connsiteX201" fmla="*/ 2022901 w 12192000"/>
              <a:gd name="connsiteY201" fmla="*/ 4846594 h 5096785"/>
              <a:gd name="connsiteX202" fmla="*/ 1994227 w 12192000"/>
              <a:gd name="connsiteY202" fmla="*/ 4847973 h 5096785"/>
              <a:gd name="connsiteX203" fmla="*/ 1955936 w 12192000"/>
              <a:gd name="connsiteY203" fmla="*/ 4845765 h 5096785"/>
              <a:gd name="connsiteX204" fmla="*/ 1741924 w 12192000"/>
              <a:gd name="connsiteY204" fmla="*/ 4808054 h 5096785"/>
              <a:gd name="connsiteX205" fmla="*/ 1734410 w 12192000"/>
              <a:gd name="connsiteY205" fmla="*/ 4811675 h 5096785"/>
              <a:gd name="connsiteX206" fmla="*/ 1691423 w 12192000"/>
              <a:gd name="connsiteY206" fmla="*/ 4802777 h 5096785"/>
              <a:gd name="connsiteX207" fmla="*/ 1554504 w 12192000"/>
              <a:gd name="connsiteY207" fmla="*/ 4739985 h 5096785"/>
              <a:gd name="connsiteX208" fmla="*/ 1470119 w 12192000"/>
              <a:gd name="connsiteY208" fmla="*/ 4723470 h 5096785"/>
              <a:gd name="connsiteX209" fmla="*/ 1437967 w 12192000"/>
              <a:gd name="connsiteY209" fmla="*/ 4722710 h 5096785"/>
              <a:gd name="connsiteX210" fmla="*/ 1384234 w 12192000"/>
              <a:gd name="connsiteY210" fmla="*/ 4721117 h 5096785"/>
              <a:gd name="connsiteX211" fmla="*/ 1338647 w 12192000"/>
              <a:gd name="connsiteY211" fmla="*/ 4732483 h 5096785"/>
              <a:gd name="connsiteX212" fmla="*/ 1295869 w 12192000"/>
              <a:gd name="connsiteY212" fmla="*/ 4726175 h 5096785"/>
              <a:gd name="connsiteX213" fmla="*/ 1292949 w 12192000"/>
              <a:gd name="connsiteY213" fmla="*/ 4708469 h 5096785"/>
              <a:gd name="connsiteX214" fmla="*/ 1244908 w 12192000"/>
              <a:gd name="connsiteY214" fmla="*/ 4706993 h 5096785"/>
              <a:gd name="connsiteX215" fmla="*/ 1171266 w 12192000"/>
              <a:gd name="connsiteY215" fmla="*/ 4706535 h 5096785"/>
              <a:gd name="connsiteX216" fmla="*/ 1160868 w 12192000"/>
              <a:gd name="connsiteY216" fmla="*/ 4701936 h 5096785"/>
              <a:gd name="connsiteX217" fmla="*/ 1147599 w 12192000"/>
              <a:gd name="connsiteY217" fmla="*/ 4714833 h 5096785"/>
              <a:gd name="connsiteX218" fmla="*/ 1119603 w 12192000"/>
              <a:gd name="connsiteY218" fmla="*/ 4721303 h 5096785"/>
              <a:gd name="connsiteX219" fmla="*/ 997851 w 12192000"/>
              <a:gd name="connsiteY219" fmla="*/ 4722336 h 5096785"/>
              <a:gd name="connsiteX220" fmla="*/ 976455 w 12192000"/>
              <a:gd name="connsiteY220" fmla="*/ 4726407 h 5096785"/>
              <a:gd name="connsiteX221" fmla="*/ 949939 w 12192000"/>
              <a:gd name="connsiteY221" fmla="*/ 4719699 h 5096785"/>
              <a:gd name="connsiteX222" fmla="*/ 894148 w 12192000"/>
              <a:gd name="connsiteY222" fmla="*/ 4710406 h 5096785"/>
              <a:gd name="connsiteX223" fmla="*/ 857990 w 12192000"/>
              <a:gd name="connsiteY223" fmla="*/ 4696844 h 5096785"/>
              <a:gd name="connsiteX224" fmla="*/ 848649 w 12192000"/>
              <a:gd name="connsiteY224" fmla="*/ 4704021 h 5096785"/>
              <a:gd name="connsiteX225" fmla="*/ 826436 w 12192000"/>
              <a:gd name="connsiteY225" fmla="*/ 4707421 h 5096785"/>
              <a:gd name="connsiteX226" fmla="*/ 733052 w 12192000"/>
              <a:gd name="connsiteY226" fmla="*/ 4701884 h 5096785"/>
              <a:gd name="connsiteX227" fmla="*/ 716185 w 12192000"/>
              <a:gd name="connsiteY227" fmla="*/ 4703827 h 5096785"/>
              <a:gd name="connsiteX228" fmla="*/ 696663 w 12192000"/>
              <a:gd name="connsiteY228" fmla="*/ 4697420 h 5096785"/>
              <a:gd name="connsiteX229" fmla="*/ 582722 w 12192000"/>
              <a:gd name="connsiteY229" fmla="*/ 4658637 h 5096785"/>
              <a:gd name="connsiteX230" fmla="*/ 581118 w 12192000"/>
              <a:gd name="connsiteY230" fmla="*/ 4654120 h 5096785"/>
              <a:gd name="connsiteX231" fmla="*/ 546453 w 12192000"/>
              <a:gd name="connsiteY231" fmla="*/ 4652542 h 5096785"/>
              <a:gd name="connsiteX232" fmla="*/ 536773 w 12192000"/>
              <a:gd name="connsiteY232" fmla="*/ 4644609 h 5096785"/>
              <a:gd name="connsiteX233" fmla="*/ 518899 w 12192000"/>
              <a:gd name="connsiteY233" fmla="*/ 4642839 h 5096785"/>
              <a:gd name="connsiteX234" fmla="*/ 388896 w 12192000"/>
              <a:gd name="connsiteY234" fmla="*/ 4619173 h 5096785"/>
              <a:gd name="connsiteX235" fmla="*/ 366479 w 12192000"/>
              <a:gd name="connsiteY235" fmla="*/ 4618896 h 5096785"/>
              <a:gd name="connsiteX236" fmla="*/ 342781 w 12192000"/>
              <a:gd name="connsiteY236" fmla="*/ 4601239 h 5096785"/>
              <a:gd name="connsiteX237" fmla="*/ 255925 w 12192000"/>
              <a:gd name="connsiteY237" fmla="*/ 4598685 h 5096785"/>
              <a:gd name="connsiteX238" fmla="*/ 226919 w 12192000"/>
              <a:gd name="connsiteY238" fmla="*/ 4598460 h 5096785"/>
              <a:gd name="connsiteX239" fmla="*/ 213925 w 12192000"/>
              <a:gd name="connsiteY239" fmla="*/ 4597783 h 5096785"/>
              <a:gd name="connsiteX240" fmla="*/ 215196 w 12192000"/>
              <a:gd name="connsiteY240" fmla="*/ 4588576 h 5096785"/>
              <a:gd name="connsiteX241" fmla="*/ 180214 w 12192000"/>
              <a:gd name="connsiteY241" fmla="*/ 4583701 h 5096785"/>
              <a:gd name="connsiteX242" fmla="*/ 83203 w 12192000"/>
              <a:gd name="connsiteY242" fmla="*/ 4531664 h 5096785"/>
              <a:gd name="connsiteX243" fmla="*/ 4106 w 12192000"/>
              <a:gd name="connsiteY243" fmla="*/ 4517202 h 5096785"/>
              <a:gd name="connsiteX244" fmla="*/ 0 w 12192000"/>
              <a:gd name="connsiteY244" fmla="*/ 4516084 h 5096785"/>
              <a:gd name="connsiteX245" fmla="*/ 0 w 12192000"/>
              <a:gd name="connsiteY245"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652162 w 12192000"/>
              <a:gd name="connsiteY16" fmla="*/ 425271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9037321 w 12192000"/>
              <a:gd name="connsiteY24" fmla="*/ 4371817 h 5096785"/>
              <a:gd name="connsiteX25" fmla="*/ 8990743 w 12192000"/>
              <a:gd name="connsiteY25" fmla="*/ 4382161 h 5096785"/>
              <a:gd name="connsiteX26" fmla="*/ 8979819 w 12192000"/>
              <a:gd name="connsiteY26" fmla="*/ 4366419 h 5096785"/>
              <a:gd name="connsiteX27" fmla="*/ 8936044 w 12192000"/>
              <a:gd name="connsiteY27" fmla="*/ 4370992 h 5096785"/>
              <a:gd name="connsiteX28" fmla="*/ 8897707 w 12192000"/>
              <a:gd name="connsiteY28" fmla="*/ 4392673 h 5096785"/>
              <a:gd name="connsiteX29" fmla="*/ 8845635 w 12192000"/>
              <a:gd name="connsiteY29" fmla="*/ 4404300 h 5096785"/>
              <a:gd name="connsiteX30" fmla="*/ 8814562 w 12192000"/>
              <a:gd name="connsiteY30" fmla="*/ 4411434 h 5096785"/>
              <a:gd name="connsiteX31" fmla="*/ 8726349 w 12192000"/>
              <a:gd name="connsiteY31" fmla="*/ 4416668 h 5096785"/>
              <a:gd name="connsiteX32" fmla="*/ 8566678 w 12192000"/>
              <a:gd name="connsiteY32" fmla="*/ 4391711 h 5096785"/>
              <a:gd name="connsiteX33" fmla="*/ 8521516 w 12192000"/>
              <a:gd name="connsiteY33" fmla="*/ 4393927 h 5096785"/>
              <a:gd name="connsiteX34" fmla="*/ 8515998 w 12192000"/>
              <a:gd name="connsiteY34" fmla="*/ 4399124 h 5096785"/>
              <a:gd name="connsiteX35" fmla="*/ 8449547 w 12192000"/>
              <a:gd name="connsiteY35" fmla="*/ 4383170 h 5096785"/>
              <a:gd name="connsiteX36" fmla="*/ 8360285 w 12192000"/>
              <a:gd name="connsiteY36" fmla="*/ 4398502 h 5096785"/>
              <a:gd name="connsiteX37" fmla="*/ 8256584 w 12192000"/>
              <a:gd name="connsiteY37" fmla="*/ 4423564 h 5096785"/>
              <a:gd name="connsiteX38" fmla="*/ 8229821 w 12192000"/>
              <a:gd name="connsiteY38" fmla="*/ 4431840 h 5096785"/>
              <a:gd name="connsiteX39" fmla="*/ 8158476 w 12192000"/>
              <a:gd name="connsiteY39" fmla="*/ 4436904 h 5096785"/>
              <a:gd name="connsiteX40" fmla="*/ 7993707 w 12192000"/>
              <a:gd name="connsiteY40" fmla="*/ 4447962 h 5096785"/>
              <a:gd name="connsiteX41" fmla="*/ 7990346 w 12192000"/>
              <a:gd name="connsiteY41" fmla="*/ 4454853 h 5096785"/>
              <a:gd name="connsiteX42" fmla="*/ 7976786 w 12192000"/>
              <a:gd name="connsiteY42" fmla="*/ 4456820 h 5096785"/>
              <a:gd name="connsiteX43" fmla="*/ 7973491 w 12192000"/>
              <a:gd name="connsiteY43" fmla="*/ 4458577 h 5096785"/>
              <a:gd name="connsiteX44" fmla="*/ 7954281 w 12192000"/>
              <a:gd name="connsiteY44" fmla="*/ 4467421 h 5096785"/>
              <a:gd name="connsiteX45" fmla="*/ 7905540 w 12192000"/>
              <a:gd name="connsiteY45" fmla="*/ 4455628 h 5096785"/>
              <a:gd name="connsiteX46" fmla="*/ 7851932 w 12192000"/>
              <a:gd name="connsiteY46" fmla="*/ 4466353 h 5096785"/>
              <a:gd name="connsiteX47" fmla="*/ 7639078 w 12192000"/>
              <a:gd name="connsiteY47" fmla="*/ 4467635 h 5096785"/>
              <a:gd name="connsiteX48" fmla="*/ 7612359 w 12192000"/>
              <a:gd name="connsiteY48" fmla="*/ 4492789 h 5096785"/>
              <a:gd name="connsiteX49" fmla="*/ 7527328 w 12192000"/>
              <a:gd name="connsiteY49" fmla="*/ 4502199 h 5096785"/>
              <a:gd name="connsiteX50" fmla="*/ 7388717 w 12192000"/>
              <a:gd name="connsiteY50" fmla="*/ 4470799 h 5096785"/>
              <a:gd name="connsiteX51" fmla="*/ 7231898 w 12192000"/>
              <a:gd name="connsiteY51" fmla="*/ 4486028 h 5096785"/>
              <a:gd name="connsiteX52" fmla="*/ 7218425 w 12192000"/>
              <a:gd name="connsiteY52" fmla="*/ 4477288 h 5096785"/>
              <a:gd name="connsiteX53" fmla="*/ 7202795 w 12192000"/>
              <a:gd name="connsiteY53" fmla="*/ 4472972 h 5096785"/>
              <a:gd name="connsiteX54" fmla="*/ 7200744 w 12192000"/>
              <a:gd name="connsiteY54" fmla="*/ 4474099 h 5096785"/>
              <a:gd name="connsiteX55" fmla="*/ 7182163 w 12192000"/>
              <a:gd name="connsiteY55" fmla="*/ 4474005 h 5096785"/>
              <a:gd name="connsiteX56" fmla="*/ 7178368 w 12192000"/>
              <a:gd name="connsiteY56" fmla="*/ 4470673 h 5096785"/>
              <a:gd name="connsiteX57" fmla="*/ 7165705 w 12192000"/>
              <a:gd name="connsiteY57" fmla="*/ 4469569 h 5096785"/>
              <a:gd name="connsiteX58" fmla="*/ 7140991 w 12192000"/>
              <a:gd name="connsiteY58" fmla="*/ 4464599 h 5096785"/>
              <a:gd name="connsiteX59" fmla="*/ 7136152 w 12192000"/>
              <a:gd name="connsiteY59" fmla="*/ 4466292 h 5096785"/>
              <a:gd name="connsiteX60" fmla="*/ 7098544 w 12192000"/>
              <a:gd name="connsiteY60" fmla="*/ 4462879 h 5096785"/>
              <a:gd name="connsiteX61" fmla="*/ 7097922 w 12192000"/>
              <a:gd name="connsiteY61" fmla="*/ 4464077 h 5096785"/>
              <a:gd name="connsiteX62" fmla="*/ 7086877 w 12192000"/>
              <a:gd name="connsiteY62" fmla="*/ 4468554 h 5096785"/>
              <a:gd name="connsiteX63" fmla="*/ 7065999 w 12192000"/>
              <a:gd name="connsiteY63" fmla="*/ 4474270 h 5096785"/>
              <a:gd name="connsiteX64" fmla="*/ 7016598 w 12192000"/>
              <a:gd name="connsiteY64" fmla="*/ 4502855 h 5096785"/>
              <a:gd name="connsiteX65" fmla="*/ 6977375 w 12192000"/>
              <a:gd name="connsiteY65" fmla="*/ 4499434 h 5096785"/>
              <a:gd name="connsiteX66" fmla="*/ 6969409 w 12192000"/>
              <a:gd name="connsiteY66" fmla="*/ 4499424 h 5096785"/>
              <a:gd name="connsiteX67" fmla="*/ 6969218 w 12192000"/>
              <a:gd name="connsiteY67" fmla="*/ 4499704 h 5096785"/>
              <a:gd name="connsiteX68" fmla="*/ 6960755 w 12192000"/>
              <a:gd name="connsiteY68" fmla="*/ 4500249 h 5096785"/>
              <a:gd name="connsiteX69" fmla="*/ 6954882 w 12192000"/>
              <a:gd name="connsiteY69" fmla="*/ 4499405 h 5096785"/>
              <a:gd name="connsiteX70" fmla="*/ 6939428 w 12192000"/>
              <a:gd name="connsiteY70" fmla="*/ 4499385 h 5096785"/>
              <a:gd name="connsiteX71" fmla="*/ 6933902 w 12192000"/>
              <a:gd name="connsiteY71" fmla="*/ 4501239 h 5096785"/>
              <a:gd name="connsiteX72" fmla="*/ 6891244 w 12192000"/>
              <a:gd name="connsiteY72" fmla="*/ 4536371 h 5096785"/>
              <a:gd name="connsiteX73" fmla="*/ 6794496 w 12192000"/>
              <a:gd name="connsiteY73" fmla="*/ 4567924 h 5096785"/>
              <a:gd name="connsiteX74" fmla="*/ 6574528 w 12192000"/>
              <a:gd name="connsiteY74" fmla="*/ 4641155 h 5096785"/>
              <a:gd name="connsiteX75" fmla="*/ 6573036 w 12192000"/>
              <a:gd name="connsiteY75" fmla="*/ 4641049 h 5096785"/>
              <a:gd name="connsiteX76" fmla="*/ 6571920 w 12192000"/>
              <a:gd name="connsiteY76" fmla="*/ 4644739 h 5096785"/>
              <a:gd name="connsiteX77" fmla="*/ 6552021 w 12192000"/>
              <a:gd name="connsiteY77" fmla="*/ 4650379 h 5096785"/>
              <a:gd name="connsiteX78" fmla="*/ 6545925 w 12192000"/>
              <a:gd name="connsiteY78" fmla="*/ 4650675 h 5096785"/>
              <a:gd name="connsiteX79" fmla="*/ 6537822 w 12192000"/>
              <a:gd name="connsiteY79" fmla="*/ 4652769 h 5096785"/>
              <a:gd name="connsiteX80" fmla="*/ 6537743 w 12192000"/>
              <a:gd name="connsiteY80" fmla="*/ 4653068 h 5096785"/>
              <a:gd name="connsiteX81" fmla="*/ 6490057 w 12192000"/>
              <a:gd name="connsiteY81" fmla="*/ 4658624 h 5096785"/>
              <a:gd name="connsiteX82" fmla="*/ 6386800 w 12192000"/>
              <a:gd name="connsiteY82" fmla="*/ 4715431 h 5096785"/>
              <a:gd name="connsiteX83" fmla="*/ 6382703 w 12192000"/>
              <a:gd name="connsiteY83" fmla="*/ 4717930 h 5096785"/>
              <a:gd name="connsiteX84" fmla="*/ 6356495 w 12192000"/>
              <a:gd name="connsiteY84" fmla="*/ 4717843 h 5096785"/>
              <a:gd name="connsiteX85" fmla="*/ 6343628 w 12192000"/>
              <a:gd name="connsiteY85" fmla="*/ 4719161 h 5096785"/>
              <a:gd name="connsiteX86" fmla="*/ 6338605 w 12192000"/>
              <a:gd name="connsiteY86" fmla="*/ 4716723 h 5096785"/>
              <a:gd name="connsiteX87" fmla="*/ 6320318 w 12192000"/>
              <a:gd name="connsiteY87" fmla="*/ 4720095 h 5096785"/>
              <a:gd name="connsiteX88" fmla="*/ 6318742 w 12192000"/>
              <a:gd name="connsiteY88" fmla="*/ 4721541 h 5096785"/>
              <a:gd name="connsiteX89" fmla="*/ 6301708 w 12192000"/>
              <a:gd name="connsiteY89" fmla="*/ 4720380 h 5096785"/>
              <a:gd name="connsiteX90" fmla="*/ 6285082 w 12192000"/>
              <a:gd name="connsiteY90" fmla="*/ 4714639 h 5096785"/>
              <a:gd name="connsiteX91" fmla="*/ 6136936 w 12192000"/>
              <a:gd name="connsiteY91" fmla="*/ 4758246 h 5096785"/>
              <a:gd name="connsiteX92" fmla="*/ 5988578 w 12192000"/>
              <a:gd name="connsiteY92" fmla="*/ 4754427 h 5096785"/>
              <a:gd name="connsiteX93" fmla="*/ 5908701 w 12192000"/>
              <a:gd name="connsiteY93" fmla="*/ 4779160 h 5096785"/>
              <a:gd name="connsiteX94" fmla="*/ 5892219 w 12192000"/>
              <a:gd name="connsiteY94" fmla="*/ 4807892 h 5096785"/>
              <a:gd name="connsiteX95" fmla="*/ 5683612 w 12192000"/>
              <a:gd name="connsiteY95" fmla="*/ 4848770 h 5096785"/>
              <a:gd name="connsiteX96" fmla="*/ 5635111 w 12192000"/>
              <a:gd name="connsiteY96" fmla="*/ 4868888 h 5096785"/>
              <a:gd name="connsiteX97" fmla="*/ 5582652 w 12192000"/>
              <a:gd name="connsiteY97" fmla="*/ 4866836 h 5096785"/>
              <a:gd name="connsiteX98" fmla="*/ 5567213 w 12192000"/>
              <a:gd name="connsiteY98" fmla="*/ 4878769 h 5096785"/>
              <a:gd name="connsiteX99" fmla="*/ 5564659 w 12192000"/>
              <a:gd name="connsiteY99" fmla="*/ 4881042 h 5096785"/>
              <a:gd name="connsiteX100" fmla="*/ 5552102 w 12192000"/>
              <a:gd name="connsiteY100" fmla="*/ 4885426 h 5096785"/>
              <a:gd name="connsiteX101" fmla="*/ 5551475 w 12192000"/>
              <a:gd name="connsiteY101" fmla="*/ 4892560 h 5096785"/>
              <a:gd name="connsiteX102" fmla="*/ 5534664 w 12192000"/>
              <a:gd name="connsiteY102" fmla="*/ 4903385 h 5096785"/>
              <a:gd name="connsiteX103" fmla="*/ 5510737 w 12192000"/>
              <a:gd name="connsiteY103" fmla="*/ 4909807 h 5096785"/>
              <a:gd name="connsiteX104" fmla="*/ 5393901 w 12192000"/>
              <a:gd name="connsiteY104" fmla="*/ 4933709 h 5096785"/>
              <a:gd name="connsiteX105" fmla="*/ 5325782 w 12192000"/>
              <a:gd name="connsiteY105" fmla="*/ 4951789 h 5096785"/>
              <a:gd name="connsiteX106" fmla="*/ 5302703 w 12192000"/>
              <a:gd name="connsiteY106" fmla="*/ 4964590 h 5096785"/>
              <a:gd name="connsiteX107" fmla="*/ 5268591 w 12192000"/>
              <a:gd name="connsiteY107" fmla="*/ 4978479 h 5096785"/>
              <a:gd name="connsiteX108" fmla="*/ 5210559 w 12192000"/>
              <a:gd name="connsiteY108" fmla="*/ 5007585 h 5096785"/>
              <a:gd name="connsiteX109" fmla="*/ 5177597 w 12192000"/>
              <a:gd name="connsiteY109" fmla="*/ 5015926 h 5096785"/>
              <a:gd name="connsiteX110" fmla="*/ 5160569 w 12192000"/>
              <a:gd name="connsiteY110" fmla="*/ 5025681 h 5096785"/>
              <a:gd name="connsiteX111" fmla="*/ 5152748 w 12192000"/>
              <a:gd name="connsiteY111" fmla="*/ 5026569 h 5096785"/>
              <a:gd name="connsiteX112" fmla="*/ 5127678 w 12192000"/>
              <a:gd name="connsiteY112" fmla="*/ 5032947 h 5096785"/>
              <a:gd name="connsiteX113" fmla="*/ 5113147 w 12192000"/>
              <a:gd name="connsiteY113" fmla="*/ 5035818 h 5096785"/>
              <a:gd name="connsiteX114" fmla="*/ 5107301 w 12192000"/>
              <a:gd name="connsiteY114" fmla="*/ 5036672 h 5096785"/>
              <a:gd name="connsiteX115" fmla="*/ 5093215 w 12192000"/>
              <a:gd name="connsiteY115" fmla="*/ 5032880 h 5096785"/>
              <a:gd name="connsiteX116" fmla="*/ 5077058 w 12192000"/>
              <a:gd name="connsiteY116" fmla="*/ 5038681 h 5096785"/>
              <a:gd name="connsiteX117" fmla="*/ 5057349 w 12192000"/>
              <a:gd name="connsiteY117" fmla="*/ 5036015 h 5096785"/>
              <a:gd name="connsiteX118" fmla="*/ 5053945 w 12192000"/>
              <a:gd name="connsiteY118" fmla="*/ 5041952 h 5096785"/>
              <a:gd name="connsiteX119" fmla="*/ 5040021 w 12192000"/>
              <a:gd name="connsiteY119" fmla="*/ 5050052 h 5096785"/>
              <a:gd name="connsiteX120" fmla="*/ 5025913 w 12192000"/>
              <a:gd name="connsiteY120" fmla="*/ 5046535 h 5096785"/>
              <a:gd name="connsiteX121" fmla="*/ 4998218 w 12192000"/>
              <a:gd name="connsiteY121" fmla="*/ 5048065 h 5096785"/>
              <a:gd name="connsiteX122" fmla="*/ 4991008 w 12192000"/>
              <a:gd name="connsiteY122" fmla="*/ 5050439 h 5096785"/>
              <a:gd name="connsiteX123" fmla="*/ 4963503 w 12192000"/>
              <a:gd name="connsiteY123" fmla="*/ 5047575 h 5096785"/>
              <a:gd name="connsiteX124" fmla="*/ 4921053 w 12192000"/>
              <a:gd name="connsiteY124" fmla="*/ 5048925 h 5096785"/>
              <a:gd name="connsiteX125" fmla="*/ 4873420 w 12192000"/>
              <a:gd name="connsiteY125" fmla="*/ 5054929 h 5096785"/>
              <a:gd name="connsiteX126" fmla="*/ 4858825 w 12192000"/>
              <a:gd name="connsiteY126" fmla="*/ 5051329 h 5096785"/>
              <a:gd name="connsiteX127" fmla="*/ 4769340 w 12192000"/>
              <a:gd name="connsiteY127" fmla="*/ 5053090 h 5096785"/>
              <a:gd name="connsiteX128" fmla="*/ 4744152 w 12192000"/>
              <a:gd name="connsiteY128" fmla="*/ 5053391 h 5096785"/>
              <a:gd name="connsiteX129" fmla="*/ 4723556 w 12192000"/>
              <a:gd name="connsiteY129" fmla="*/ 5059633 h 5096785"/>
              <a:gd name="connsiteX130" fmla="*/ 4719699 w 12192000"/>
              <a:gd name="connsiteY130" fmla="*/ 5066298 h 5096785"/>
              <a:gd name="connsiteX131" fmla="*/ 4706016 w 12192000"/>
              <a:gd name="connsiteY131" fmla="*/ 5067422 h 5096785"/>
              <a:gd name="connsiteX132" fmla="*/ 4702593 w 12192000"/>
              <a:gd name="connsiteY132" fmla="*/ 5068973 h 5096785"/>
              <a:gd name="connsiteX133" fmla="*/ 4682766 w 12192000"/>
              <a:gd name="connsiteY133" fmla="*/ 5076609 h 5096785"/>
              <a:gd name="connsiteX134" fmla="*/ 4634960 w 12192000"/>
              <a:gd name="connsiteY134" fmla="*/ 5061852 h 5096785"/>
              <a:gd name="connsiteX135" fmla="*/ 4580645 w 12192000"/>
              <a:gd name="connsiteY135" fmla="*/ 5069246 h 5096785"/>
              <a:gd name="connsiteX136" fmla="*/ 4368005 w 12192000"/>
              <a:gd name="connsiteY136" fmla="*/ 5057426 h 5096785"/>
              <a:gd name="connsiteX137" fmla="*/ 4339489 w 12192000"/>
              <a:gd name="connsiteY137" fmla="*/ 5080858 h 5096785"/>
              <a:gd name="connsiteX138" fmla="*/ 4253895 w 12192000"/>
              <a:gd name="connsiteY138" fmla="*/ 5085008 h 5096785"/>
              <a:gd name="connsiteX139" fmla="*/ 4117780 w 12192000"/>
              <a:gd name="connsiteY139" fmla="*/ 5045175 h 5096785"/>
              <a:gd name="connsiteX140" fmla="*/ 3960074 w 12192000"/>
              <a:gd name="connsiteY140" fmla="*/ 5050708 h 5096785"/>
              <a:gd name="connsiteX141" fmla="*/ 3947260 w 12192000"/>
              <a:gd name="connsiteY141" fmla="*/ 5041167 h 5096785"/>
              <a:gd name="connsiteX142" fmla="*/ 3931969 w 12192000"/>
              <a:gd name="connsiteY142" fmla="*/ 5035902 h 5096785"/>
              <a:gd name="connsiteX143" fmla="*/ 3929836 w 12192000"/>
              <a:gd name="connsiteY143" fmla="*/ 5036901 h 5096785"/>
              <a:gd name="connsiteX144" fmla="*/ 3911296 w 12192000"/>
              <a:gd name="connsiteY144" fmla="*/ 5035663 h 5096785"/>
              <a:gd name="connsiteX145" fmla="*/ 3907746 w 12192000"/>
              <a:gd name="connsiteY145" fmla="*/ 5032107 h 5096785"/>
              <a:gd name="connsiteX146" fmla="*/ 3895182 w 12192000"/>
              <a:gd name="connsiteY146" fmla="*/ 5030229 h 5096785"/>
              <a:gd name="connsiteX147" fmla="*/ 3870866 w 12192000"/>
              <a:gd name="connsiteY147" fmla="*/ 5023753 h 5096785"/>
              <a:gd name="connsiteX148" fmla="*/ 3865913 w 12192000"/>
              <a:gd name="connsiteY148" fmla="*/ 5025143 h 5096785"/>
              <a:gd name="connsiteX149" fmla="*/ 3828606 w 12192000"/>
              <a:gd name="connsiteY149" fmla="*/ 5019426 h 5096785"/>
              <a:gd name="connsiteX150" fmla="*/ 3827901 w 12192000"/>
              <a:gd name="connsiteY150" fmla="*/ 5020583 h 5096785"/>
              <a:gd name="connsiteX151" fmla="*/ 3816543 w 12192000"/>
              <a:gd name="connsiteY151" fmla="*/ 5024366 h 5096785"/>
              <a:gd name="connsiteX152" fmla="*/ 3795278 w 12192000"/>
              <a:gd name="connsiteY152" fmla="*/ 5028779 h 5096785"/>
              <a:gd name="connsiteX153" fmla="*/ 3743858 w 12192000"/>
              <a:gd name="connsiteY153" fmla="*/ 5054237 h 5096785"/>
              <a:gd name="connsiteX154" fmla="*/ 3704945 w 12192000"/>
              <a:gd name="connsiteY154" fmla="*/ 5048413 h 5096785"/>
              <a:gd name="connsiteX155" fmla="*/ 3696992 w 12192000"/>
              <a:gd name="connsiteY155" fmla="*/ 5047914 h 5096785"/>
              <a:gd name="connsiteX156" fmla="*/ 3696780 w 12192000"/>
              <a:gd name="connsiteY156" fmla="*/ 5048181 h 5096785"/>
              <a:gd name="connsiteX157" fmla="*/ 3688290 w 12192000"/>
              <a:gd name="connsiteY157" fmla="*/ 5048204 h 5096785"/>
              <a:gd name="connsiteX158" fmla="*/ 3682486 w 12192000"/>
              <a:gd name="connsiteY158" fmla="*/ 5047000 h 5096785"/>
              <a:gd name="connsiteX159" fmla="*/ 3667056 w 12192000"/>
              <a:gd name="connsiteY159" fmla="*/ 5046030 h 5096785"/>
              <a:gd name="connsiteX160" fmla="*/ 3661403 w 12192000"/>
              <a:gd name="connsiteY160" fmla="*/ 5047537 h 5096785"/>
              <a:gd name="connsiteX161" fmla="*/ 3658673 w 12192000"/>
              <a:gd name="connsiteY161" fmla="*/ 5050790 h 5096785"/>
              <a:gd name="connsiteX162" fmla="*/ 3657333 w 12192000"/>
              <a:gd name="connsiteY162" fmla="*/ 5050325 h 5096785"/>
              <a:gd name="connsiteX163" fmla="*/ 3626778 w 12192000"/>
              <a:gd name="connsiteY163" fmla="*/ 5057882 h 5096785"/>
              <a:gd name="connsiteX164" fmla="*/ 3560067 w 12192000"/>
              <a:gd name="connsiteY164" fmla="*/ 5064266 h 5096785"/>
              <a:gd name="connsiteX165" fmla="*/ 3522641 w 12192000"/>
              <a:gd name="connsiteY165" fmla="*/ 5063654 h 5096785"/>
              <a:gd name="connsiteX166" fmla="*/ 3419275 w 12192000"/>
              <a:gd name="connsiteY166" fmla="*/ 5066646 h 5096785"/>
              <a:gd name="connsiteX167" fmla="*/ 3314869 w 12192000"/>
              <a:gd name="connsiteY167" fmla="*/ 5073197 h 5096785"/>
              <a:gd name="connsiteX168" fmla="*/ 3259088 w 12192000"/>
              <a:gd name="connsiteY168" fmla="*/ 5096363 h 5096785"/>
              <a:gd name="connsiteX169" fmla="*/ 3253104 w 12192000"/>
              <a:gd name="connsiteY169" fmla="*/ 5096785 h 5096785"/>
              <a:gd name="connsiteX170" fmla="*/ 3238751 w 12192000"/>
              <a:gd name="connsiteY170" fmla="*/ 5092996 h 5096785"/>
              <a:gd name="connsiteX171" fmla="*/ 3233681 w 12192000"/>
              <a:gd name="connsiteY171" fmla="*/ 5090758 h 5096785"/>
              <a:gd name="connsiteX172" fmla="*/ 3225562 w 12192000"/>
              <a:gd name="connsiteY172" fmla="*/ 5089215 h 5096785"/>
              <a:gd name="connsiteX173" fmla="*/ 3225260 w 12192000"/>
              <a:gd name="connsiteY173" fmla="*/ 5089437 h 5096785"/>
              <a:gd name="connsiteX174" fmla="*/ 3217859 w 12192000"/>
              <a:gd name="connsiteY174" fmla="*/ 5087484 h 5096785"/>
              <a:gd name="connsiteX175" fmla="*/ 3182980 w 12192000"/>
              <a:gd name="connsiteY175" fmla="*/ 5074650 h 5096785"/>
              <a:gd name="connsiteX176" fmla="*/ 3123938 w 12192000"/>
              <a:gd name="connsiteY176" fmla="*/ 5089912 h 5096785"/>
              <a:gd name="connsiteX177" fmla="*/ 3101912 w 12192000"/>
              <a:gd name="connsiteY177" fmla="*/ 5090281 h 5096785"/>
              <a:gd name="connsiteX178" fmla="*/ 3089591 w 12192000"/>
              <a:gd name="connsiteY178" fmla="*/ 5091865 h 5096785"/>
              <a:gd name="connsiteX179" fmla="*/ 3088465 w 12192000"/>
              <a:gd name="connsiteY179" fmla="*/ 5092858 h 5096785"/>
              <a:gd name="connsiteX180" fmla="*/ 3055081 w 12192000"/>
              <a:gd name="connsiteY180" fmla="*/ 5080424 h 5096785"/>
              <a:gd name="connsiteX181" fmla="*/ 3049807 w 12192000"/>
              <a:gd name="connsiteY181" fmla="*/ 5080860 h 5096785"/>
              <a:gd name="connsiteX182" fmla="*/ 3029122 w 12192000"/>
              <a:gd name="connsiteY182" fmla="*/ 5070085 h 5096785"/>
              <a:gd name="connsiteX183" fmla="*/ 3017862 w 12192000"/>
              <a:gd name="connsiteY183" fmla="*/ 5065942 h 5096785"/>
              <a:gd name="connsiteX184" fmla="*/ 3015868 w 12192000"/>
              <a:gd name="connsiteY184" fmla="*/ 5061832 h 5096785"/>
              <a:gd name="connsiteX185" fmla="*/ 2998644 w 12192000"/>
              <a:gd name="connsiteY185" fmla="*/ 5057210 h 5096785"/>
              <a:gd name="connsiteX186" fmla="*/ 2996219 w 12192000"/>
              <a:gd name="connsiteY186" fmla="*/ 5057788 h 5096785"/>
              <a:gd name="connsiteX187" fmla="*/ 2983676 w 12192000"/>
              <a:gd name="connsiteY187" fmla="*/ 5049852 h 5096785"/>
              <a:gd name="connsiteX188" fmla="*/ 2903609 w 12192000"/>
              <a:gd name="connsiteY188" fmla="*/ 4998457 h 5096785"/>
              <a:gd name="connsiteX189" fmla="*/ 2758830 w 12192000"/>
              <a:gd name="connsiteY189" fmla="*/ 4974760 h 5096785"/>
              <a:gd name="connsiteX190" fmla="*/ 2532669 w 12192000"/>
              <a:gd name="connsiteY190" fmla="*/ 4940573 h 5096785"/>
              <a:gd name="connsiteX191" fmla="*/ 2389931 w 12192000"/>
              <a:gd name="connsiteY191" fmla="*/ 4905785 h 5096785"/>
              <a:gd name="connsiteX192" fmla="*/ 2335186 w 12192000"/>
              <a:gd name="connsiteY192" fmla="*/ 4902957 h 5096785"/>
              <a:gd name="connsiteX193" fmla="*/ 2295307 w 12192000"/>
              <a:gd name="connsiteY193" fmla="*/ 4879800 h 5096785"/>
              <a:gd name="connsiteX194" fmla="*/ 2273393 w 12192000"/>
              <a:gd name="connsiteY194" fmla="*/ 4883565 h 5096785"/>
              <a:gd name="connsiteX195" fmla="*/ 2269523 w 12192000"/>
              <a:gd name="connsiteY195" fmla="*/ 4884442 h 5096785"/>
              <a:gd name="connsiteX196" fmla="*/ 2256015 w 12192000"/>
              <a:gd name="connsiteY196" fmla="*/ 4883014 h 5096785"/>
              <a:gd name="connsiteX197" fmla="*/ 2249731 w 12192000"/>
              <a:gd name="connsiteY197" fmla="*/ 4888778 h 5096785"/>
              <a:gd name="connsiteX198" fmla="*/ 2227629 w 12192000"/>
              <a:gd name="connsiteY198" fmla="*/ 4891047 h 5096785"/>
              <a:gd name="connsiteX199" fmla="*/ 2203460 w 12192000"/>
              <a:gd name="connsiteY199" fmla="*/ 4886696 h 5096785"/>
              <a:gd name="connsiteX200" fmla="*/ 2091528 w 12192000"/>
              <a:gd name="connsiteY200" fmla="*/ 4859155 h 5096785"/>
              <a:gd name="connsiteX201" fmla="*/ 2022901 w 12192000"/>
              <a:gd name="connsiteY201" fmla="*/ 4846594 h 5096785"/>
              <a:gd name="connsiteX202" fmla="*/ 1994227 w 12192000"/>
              <a:gd name="connsiteY202" fmla="*/ 4847973 h 5096785"/>
              <a:gd name="connsiteX203" fmla="*/ 1955936 w 12192000"/>
              <a:gd name="connsiteY203" fmla="*/ 4845765 h 5096785"/>
              <a:gd name="connsiteX204" fmla="*/ 1741924 w 12192000"/>
              <a:gd name="connsiteY204" fmla="*/ 4808054 h 5096785"/>
              <a:gd name="connsiteX205" fmla="*/ 1734410 w 12192000"/>
              <a:gd name="connsiteY205" fmla="*/ 4811675 h 5096785"/>
              <a:gd name="connsiteX206" fmla="*/ 1691423 w 12192000"/>
              <a:gd name="connsiteY206" fmla="*/ 4802777 h 5096785"/>
              <a:gd name="connsiteX207" fmla="*/ 1554504 w 12192000"/>
              <a:gd name="connsiteY207" fmla="*/ 4739985 h 5096785"/>
              <a:gd name="connsiteX208" fmla="*/ 1470119 w 12192000"/>
              <a:gd name="connsiteY208" fmla="*/ 4723470 h 5096785"/>
              <a:gd name="connsiteX209" fmla="*/ 1437967 w 12192000"/>
              <a:gd name="connsiteY209" fmla="*/ 4722710 h 5096785"/>
              <a:gd name="connsiteX210" fmla="*/ 1384234 w 12192000"/>
              <a:gd name="connsiteY210" fmla="*/ 4721117 h 5096785"/>
              <a:gd name="connsiteX211" fmla="*/ 1338647 w 12192000"/>
              <a:gd name="connsiteY211" fmla="*/ 4732483 h 5096785"/>
              <a:gd name="connsiteX212" fmla="*/ 1295869 w 12192000"/>
              <a:gd name="connsiteY212" fmla="*/ 4726175 h 5096785"/>
              <a:gd name="connsiteX213" fmla="*/ 1292949 w 12192000"/>
              <a:gd name="connsiteY213" fmla="*/ 4708469 h 5096785"/>
              <a:gd name="connsiteX214" fmla="*/ 1244908 w 12192000"/>
              <a:gd name="connsiteY214" fmla="*/ 4706993 h 5096785"/>
              <a:gd name="connsiteX215" fmla="*/ 1171266 w 12192000"/>
              <a:gd name="connsiteY215" fmla="*/ 4706535 h 5096785"/>
              <a:gd name="connsiteX216" fmla="*/ 1160868 w 12192000"/>
              <a:gd name="connsiteY216" fmla="*/ 4701936 h 5096785"/>
              <a:gd name="connsiteX217" fmla="*/ 1147599 w 12192000"/>
              <a:gd name="connsiteY217" fmla="*/ 4714833 h 5096785"/>
              <a:gd name="connsiteX218" fmla="*/ 1119603 w 12192000"/>
              <a:gd name="connsiteY218" fmla="*/ 4721303 h 5096785"/>
              <a:gd name="connsiteX219" fmla="*/ 997851 w 12192000"/>
              <a:gd name="connsiteY219" fmla="*/ 4722336 h 5096785"/>
              <a:gd name="connsiteX220" fmla="*/ 976455 w 12192000"/>
              <a:gd name="connsiteY220" fmla="*/ 4726407 h 5096785"/>
              <a:gd name="connsiteX221" fmla="*/ 949939 w 12192000"/>
              <a:gd name="connsiteY221" fmla="*/ 4719699 h 5096785"/>
              <a:gd name="connsiteX222" fmla="*/ 894148 w 12192000"/>
              <a:gd name="connsiteY222" fmla="*/ 4710406 h 5096785"/>
              <a:gd name="connsiteX223" fmla="*/ 857990 w 12192000"/>
              <a:gd name="connsiteY223" fmla="*/ 4696844 h 5096785"/>
              <a:gd name="connsiteX224" fmla="*/ 848649 w 12192000"/>
              <a:gd name="connsiteY224" fmla="*/ 4704021 h 5096785"/>
              <a:gd name="connsiteX225" fmla="*/ 826436 w 12192000"/>
              <a:gd name="connsiteY225" fmla="*/ 4707421 h 5096785"/>
              <a:gd name="connsiteX226" fmla="*/ 733052 w 12192000"/>
              <a:gd name="connsiteY226" fmla="*/ 4701884 h 5096785"/>
              <a:gd name="connsiteX227" fmla="*/ 716185 w 12192000"/>
              <a:gd name="connsiteY227" fmla="*/ 4703827 h 5096785"/>
              <a:gd name="connsiteX228" fmla="*/ 696663 w 12192000"/>
              <a:gd name="connsiteY228" fmla="*/ 4697420 h 5096785"/>
              <a:gd name="connsiteX229" fmla="*/ 582722 w 12192000"/>
              <a:gd name="connsiteY229" fmla="*/ 4658637 h 5096785"/>
              <a:gd name="connsiteX230" fmla="*/ 581118 w 12192000"/>
              <a:gd name="connsiteY230" fmla="*/ 4654120 h 5096785"/>
              <a:gd name="connsiteX231" fmla="*/ 546453 w 12192000"/>
              <a:gd name="connsiteY231" fmla="*/ 4652542 h 5096785"/>
              <a:gd name="connsiteX232" fmla="*/ 536773 w 12192000"/>
              <a:gd name="connsiteY232" fmla="*/ 4644609 h 5096785"/>
              <a:gd name="connsiteX233" fmla="*/ 518899 w 12192000"/>
              <a:gd name="connsiteY233" fmla="*/ 4642839 h 5096785"/>
              <a:gd name="connsiteX234" fmla="*/ 388896 w 12192000"/>
              <a:gd name="connsiteY234" fmla="*/ 4619173 h 5096785"/>
              <a:gd name="connsiteX235" fmla="*/ 366479 w 12192000"/>
              <a:gd name="connsiteY235" fmla="*/ 4618896 h 5096785"/>
              <a:gd name="connsiteX236" fmla="*/ 342781 w 12192000"/>
              <a:gd name="connsiteY236" fmla="*/ 4601239 h 5096785"/>
              <a:gd name="connsiteX237" fmla="*/ 255925 w 12192000"/>
              <a:gd name="connsiteY237" fmla="*/ 4598685 h 5096785"/>
              <a:gd name="connsiteX238" fmla="*/ 226919 w 12192000"/>
              <a:gd name="connsiteY238" fmla="*/ 4598460 h 5096785"/>
              <a:gd name="connsiteX239" fmla="*/ 213925 w 12192000"/>
              <a:gd name="connsiteY239" fmla="*/ 4597783 h 5096785"/>
              <a:gd name="connsiteX240" fmla="*/ 215196 w 12192000"/>
              <a:gd name="connsiteY240" fmla="*/ 4588576 h 5096785"/>
              <a:gd name="connsiteX241" fmla="*/ 180214 w 12192000"/>
              <a:gd name="connsiteY241" fmla="*/ 4583701 h 5096785"/>
              <a:gd name="connsiteX242" fmla="*/ 83203 w 12192000"/>
              <a:gd name="connsiteY242" fmla="*/ 4531664 h 5096785"/>
              <a:gd name="connsiteX243" fmla="*/ 4106 w 12192000"/>
              <a:gd name="connsiteY243" fmla="*/ 4517202 h 5096785"/>
              <a:gd name="connsiteX244" fmla="*/ 0 w 12192000"/>
              <a:gd name="connsiteY244" fmla="*/ 4516084 h 5096785"/>
              <a:gd name="connsiteX245" fmla="*/ 0 w 12192000"/>
              <a:gd name="connsiteY245"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9037321 w 12192000"/>
              <a:gd name="connsiteY24" fmla="*/ 4371817 h 5096785"/>
              <a:gd name="connsiteX25" fmla="*/ 8990743 w 12192000"/>
              <a:gd name="connsiteY25" fmla="*/ 4382161 h 5096785"/>
              <a:gd name="connsiteX26" fmla="*/ 8979819 w 12192000"/>
              <a:gd name="connsiteY26" fmla="*/ 4366419 h 5096785"/>
              <a:gd name="connsiteX27" fmla="*/ 8936044 w 12192000"/>
              <a:gd name="connsiteY27" fmla="*/ 4370992 h 5096785"/>
              <a:gd name="connsiteX28" fmla="*/ 8897707 w 12192000"/>
              <a:gd name="connsiteY28" fmla="*/ 4392673 h 5096785"/>
              <a:gd name="connsiteX29" fmla="*/ 8845635 w 12192000"/>
              <a:gd name="connsiteY29" fmla="*/ 4404300 h 5096785"/>
              <a:gd name="connsiteX30" fmla="*/ 8814562 w 12192000"/>
              <a:gd name="connsiteY30" fmla="*/ 4411434 h 5096785"/>
              <a:gd name="connsiteX31" fmla="*/ 8726349 w 12192000"/>
              <a:gd name="connsiteY31" fmla="*/ 4416668 h 5096785"/>
              <a:gd name="connsiteX32" fmla="*/ 8566678 w 12192000"/>
              <a:gd name="connsiteY32" fmla="*/ 4391711 h 5096785"/>
              <a:gd name="connsiteX33" fmla="*/ 8521516 w 12192000"/>
              <a:gd name="connsiteY33" fmla="*/ 4393927 h 5096785"/>
              <a:gd name="connsiteX34" fmla="*/ 8515998 w 12192000"/>
              <a:gd name="connsiteY34" fmla="*/ 4399124 h 5096785"/>
              <a:gd name="connsiteX35" fmla="*/ 8449547 w 12192000"/>
              <a:gd name="connsiteY35" fmla="*/ 4383170 h 5096785"/>
              <a:gd name="connsiteX36" fmla="*/ 8360285 w 12192000"/>
              <a:gd name="connsiteY36" fmla="*/ 4398502 h 5096785"/>
              <a:gd name="connsiteX37" fmla="*/ 8256584 w 12192000"/>
              <a:gd name="connsiteY37" fmla="*/ 4423564 h 5096785"/>
              <a:gd name="connsiteX38" fmla="*/ 8229821 w 12192000"/>
              <a:gd name="connsiteY38" fmla="*/ 4431840 h 5096785"/>
              <a:gd name="connsiteX39" fmla="*/ 8158476 w 12192000"/>
              <a:gd name="connsiteY39" fmla="*/ 4436904 h 5096785"/>
              <a:gd name="connsiteX40" fmla="*/ 7993707 w 12192000"/>
              <a:gd name="connsiteY40" fmla="*/ 4447962 h 5096785"/>
              <a:gd name="connsiteX41" fmla="*/ 7990346 w 12192000"/>
              <a:gd name="connsiteY41" fmla="*/ 4454853 h 5096785"/>
              <a:gd name="connsiteX42" fmla="*/ 7976786 w 12192000"/>
              <a:gd name="connsiteY42" fmla="*/ 4456820 h 5096785"/>
              <a:gd name="connsiteX43" fmla="*/ 7973491 w 12192000"/>
              <a:gd name="connsiteY43" fmla="*/ 4458577 h 5096785"/>
              <a:gd name="connsiteX44" fmla="*/ 7954281 w 12192000"/>
              <a:gd name="connsiteY44" fmla="*/ 4467421 h 5096785"/>
              <a:gd name="connsiteX45" fmla="*/ 7905540 w 12192000"/>
              <a:gd name="connsiteY45" fmla="*/ 4455628 h 5096785"/>
              <a:gd name="connsiteX46" fmla="*/ 7851932 w 12192000"/>
              <a:gd name="connsiteY46" fmla="*/ 4466353 h 5096785"/>
              <a:gd name="connsiteX47" fmla="*/ 7639078 w 12192000"/>
              <a:gd name="connsiteY47" fmla="*/ 4467635 h 5096785"/>
              <a:gd name="connsiteX48" fmla="*/ 7612359 w 12192000"/>
              <a:gd name="connsiteY48" fmla="*/ 4492789 h 5096785"/>
              <a:gd name="connsiteX49" fmla="*/ 7527328 w 12192000"/>
              <a:gd name="connsiteY49" fmla="*/ 4502199 h 5096785"/>
              <a:gd name="connsiteX50" fmla="*/ 7388717 w 12192000"/>
              <a:gd name="connsiteY50" fmla="*/ 4470799 h 5096785"/>
              <a:gd name="connsiteX51" fmla="*/ 7231898 w 12192000"/>
              <a:gd name="connsiteY51" fmla="*/ 4486028 h 5096785"/>
              <a:gd name="connsiteX52" fmla="*/ 7218425 w 12192000"/>
              <a:gd name="connsiteY52" fmla="*/ 4477288 h 5096785"/>
              <a:gd name="connsiteX53" fmla="*/ 7202795 w 12192000"/>
              <a:gd name="connsiteY53" fmla="*/ 4472972 h 5096785"/>
              <a:gd name="connsiteX54" fmla="*/ 7200744 w 12192000"/>
              <a:gd name="connsiteY54" fmla="*/ 4474099 h 5096785"/>
              <a:gd name="connsiteX55" fmla="*/ 7182163 w 12192000"/>
              <a:gd name="connsiteY55" fmla="*/ 4474005 h 5096785"/>
              <a:gd name="connsiteX56" fmla="*/ 7178368 w 12192000"/>
              <a:gd name="connsiteY56" fmla="*/ 4470673 h 5096785"/>
              <a:gd name="connsiteX57" fmla="*/ 7165705 w 12192000"/>
              <a:gd name="connsiteY57" fmla="*/ 4469569 h 5096785"/>
              <a:gd name="connsiteX58" fmla="*/ 7140991 w 12192000"/>
              <a:gd name="connsiteY58" fmla="*/ 4464599 h 5096785"/>
              <a:gd name="connsiteX59" fmla="*/ 7136152 w 12192000"/>
              <a:gd name="connsiteY59" fmla="*/ 4466292 h 5096785"/>
              <a:gd name="connsiteX60" fmla="*/ 7098544 w 12192000"/>
              <a:gd name="connsiteY60" fmla="*/ 4462879 h 5096785"/>
              <a:gd name="connsiteX61" fmla="*/ 7097922 w 12192000"/>
              <a:gd name="connsiteY61" fmla="*/ 4464077 h 5096785"/>
              <a:gd name="connsiteX62" fmla="*/ 7086877 w 12192000"/>
              <a:gd name="connsiteY62" fmla="*/ 4468554 h 5096785"/>
              <a:gd name="connsiteX63" fmla="*/ 7065999 w 12192000"/>
              <a:gd name="connsiteY63" fmla="*/ 4474270 h 5096785"/>
              <a:gd name="connsiteX64" fmla="*/ 7016598 w 12192000"/>
              <a:gd name="connsiteY64" fmla="*/ 4502855 h 5096785"/>
              <a:gd name="connsiteX65" fmla="*/ 6977375 w 12192000"/>
              <a:gd name="connsiteY65" fmla="*/ 4499434 h 5096785"/>
              <a:gd name="connsiteX66" fmla="*/ 6969409 w 12192000"/>
              <a:gd name="connsiteY66" fmla="*/ 4499424 h 5096785"/>
              <a:gd name="connsiteX67" fmla="*/ 6969218 w 12192000"/>
              <a:gd name="connsiteY67" fmla="*/ 4499704 h 5096785"/>
              <a:gd name="connsiteX68" fmla="*/ 6960755 w 12192000"/>
              <a:gd name="connsiteY68" fmla="*/ 4500249 h 5096785"/>
              <a:gd name="connsiteX69" fmla="*/ 6954882 w 12192000"/>
              <a:gd name="connsiteY69" fmla="*/ 4499405 h 5096785"/>
              <a:gd name="connsiteX70" fmla="*/ 6939428 w 12192000"/>
              <a:gd name="connsiteY70" fmla="*/ 4499385 h 5096785"/>
              <a:gd name="connsiteX71" fmla="*/ 6933902 w 12192000"/>
              <a:gd name="connsiteY71" fmla="*/ 4501239 h 5096785"/>
              <a:gd name="connsiteX72" fmla="*/ 6891244 w 12192000"/>
              <a:gd name="connsiteY72" fmla="*/ 4536371 h 5096785"/>
              <a:gd name="connsiteX73" fmla="*/ 6794496 w 12192000"/>
              <a:gd name="connsiteY73" fmla="*/ 4567924 h 5096785"/>
              <a:gd name="connsiteX74" fmla="*/ 6574528 w 12192000"/>
              <a:gd name="connsiteY74" fmla="*/ 4641155 h 5096785"/>
              <a:gd name="connsiteX75" fmla="*/ 6573036 w 12192000"/>
              <a:gd name="connsiteY75" fmla="*/ 4641049 h 5096785"/>
              <a:gd name="connsiteX76" fmla="*/ 6571920 w 12192000"/>
              <a:gd name="connsiteY76" fmla="*/ 4644739 h 5096785"/>
              <a:gd name="connsiteX77" fmla="*/ 6552021 w 12192000"/>
              <a:gd name="connsiteY77" fmla="*/ 4650379 h 5096785"/>
              <a:gd name="connsiteX78" fmla="*/ 6545925 w 12192000"/>
              <a:gd name="connsiteY78" fmla="*/ 4650675 h 5096785"/>
              <a:gd name="connsiteX79" fmla="*/ 6537822 w 12192000"/>
              <a:gd name="connsiteY79" fmla="*/ 4652769 h 5096785"/>
              <a:gd name="connsiteX80" fmla="*/ 6537743 w 12192000"/>
              <a:gd name="connsiteY80" fmla="*/ 4653068 h 5096785"/>
              <a:gd name="connsiteX81" fmla="*/ 6490057 w 12192000"/>
              <a:gd name="connsiteY81" fmla="*/ 4658624 h 5096785"/>
              <a:gd name="connsiteX82" fmla="*/ 6386800 w 12192000"/>
              <a:gd name="connsiteY82" fmla="*/ 4715431 h 5096785"/>
              <a:gd name="connsiteX83" fmla="*/ 6382703 w 12192000"/>
              <a:gd name="connsiteY83" fmla="*/ 4717930 h 5096785"/>
              <a:gd name="connsiteX84" fmla="*/ 6356495 w 12192000"/>
              <a:gd name="connsiteY84" fmla="*/ 4717843 h 5096785"/>
              <a:gd name="connsiteX85" fmla="*/ 6343628 w 12192000"/>
              <a:gd name="connsiteY85" fmla="*/ 4719161 h 5096785"/>
              <a:gd name="connsiteX86" fmla="*/ 6338605 w 12192000"/>
              <a:gd name="connsiteY86" fmla="*/ 4716723 h 5096785"/>
              <a:gd name="connsiteX87" fmla="*/ 6320318 w 12192000"/>
              <a:gd name="connsiteY87" fmla="*/ 4720095 h 5096785"/>
              <a:gd name="connsiteX88" fmla="*/ 6318742 w 12192000"/>
              <a:gd name="connsiteY88" fmla="*/ 4721541 h 5096785"/>
              <a:gd name="connsiteX89" fmla="*/ 6301708 w 12192000"/>
              <a:gd name="connsiteY89" fmla="*/ 4720380 h 5096785"/>
              <a:gd name="connsiteX90" fmla="*/ 6285082 w 12192000"/>
              <a:gd name="connsiteY90" fmla="*/ 4714639 h 5096785"/>
              <a:gd name="connsiteX91" fmla="*/ 6136936 w 12192000"/>
              <a:gd name="connsiteY91" fmla="*/ 4758246 h 5096785"/>
              <a:gd name="connsiteX92" fmla="*/ 5988578 w 12192000"/>
              <a:gd name="connsiteY92" fmla="*/ 4754427 h 5096785"/>
              <a:gd name="connsiteX93" fmla="*/ 5908701 w 12192000"/>
              <a:gd name="connsiteY93" fmla="*/ 4779160 h 5096785"/>
              <a:gd name="connsiteX94" fmla="*/ 5892219 w 12192000"/>
              <a:gd name="connsiteY94" fmla="*/ 4807892 h 5096785"/>
              <a:gd name="connsiteX95" fmla="*/ 5683612 w 12192000"/>
              <a:gd name="connsiteY95" fmla="*/ 4848770 h 5096785"/>
              <a:gd name="connsiteX96" fmla="*/ 5635111 w 12192000"/>
              <a:gd name="connsiteY96" fmla="*/ 4868888 h 5096785"/>
              <a:gd name="connsiteX97" fmla="*/ 5582652 w 12192000"/>
              <a:gd name="connsiteY97" fmla="*/ 4866836 h 5096785"/>
              <a:gd name="connsiteX98" fmla="*/ 5567213 w 12192000"/>
              <a:gd name="connsiteY98" fmla="*/ 4878769 h 5096785"/>
              <a:gd name="connsiteX99" fmla="*/ 5564659 w 12192000"/>
              <a:gd name="connsiteY99" fmla="*/ 4881042 h 5096785"/>
              <a:gd name="connsiteX100" fmla="*/ 5552102 w 12192000"/>
              <a:gd name="connsiteY100" fmla="*/ 4885426 h 5096785"/>
              <a:gd name="connsiteX101" fmla="*/ 5551475 w 12192000"/>
              <a:gd name="connsiteY101" fmla="*/ 4892560 h 5096785"/>
              <a:gd name="connsiteX102" fmla="*/ 5534664 w 12192000"/>
              <a:gd name="connsiteY102" fmla="*/ 4903385 h 5096785"/>
              <a:gd name="connsiteX103" fmla="*/ 5510737 w 12192000"/>
              <a:gd name="connsiteY103" fmla="*/ 4909807 h 5096785"/>
              <a:gd name="connsiteX104" fmla="*/ 5393901 w 12192000"/>
              <a:gd name="connsiteY104" fmla="*/ 4933709 h 5096785"/>
              <a:gd name="connsiteX105" fmla="*/ 5325782 w 12192000"/>
              <a:gd name="connsiteY105" fmla="*/ 4951789 h 5096785"/>
              <a:gd name="connsiteX106" fmla="*/ 5302703 w 12192000"/>
              <a:gd name="connsiteY106" fmla="*/ 4964590 h 5096785"/>
              <a:gd name="connsiteX107" fmla="*/ 5268591 w 12192000"/>
              <a:gd name="connsiteY107" fmla="*/ 4978479 h 5096785"/>
              <a:gd name="connsiteX108" fmla="*/ 5210559 w 12192000"/>
              <a:gd name="connsiteY108" fmla="*/ 5007585 h 5096785"/>
              <a:gd name="connsiteX109" fmla="*/ 5177597 w 12192000"/>
              <a:gd name="connsiteY109" fmla="*/ 5015926 h 5096785"/>
              <a:gd name="connsiteX110" fmla="*/ 5160569 w 12192000"/>
              <a:gd name="connsiteY110" fmla="*/ 5025681 h 5096785"/>
              <a:gd name="connsiteX111" fmla="*/ 5152748 w 12192000"/>
              <a:gd name="connsiteY111" fmla="*/ 5026569 h 5096785"/>
              <a:gd name="connsiteX112" fmla="*/ 5127678 w 12192000"/>
              <a:gd name="connsiteY112" fmla="*/ 5032947 h 5096785"/>
              <a:gd name="connsiteX113" fmla="*/ 5113147 w 12192000"/>
              <a:gd name="connsiteY113" fmla="*/ 5035818 h 5096785"/>
              <a:gd name="connsiteX114" fmla="*/ 5107301 w 12192000"/>
              <a:gd name="connsiteY114" fmla="*/ 5036672 h 5096785"/>
              <a:gd name="connsiteX115" fmla="*/ 5093215 w 12192000"/>
              <a:gd name="connsiteY115" fmla="*/ 5032880 h 5096785"/>
              <a:gd name="connsiteX116" fmla="*/ 5077058 w 12192000"/>
              <a:gd name="connsiteY116" fmla="*/ 5038681 h 5096785"/>
              <a:gd name="connsiteX117" fmla="*/ 5057349 w 12192000"/>
              <a:gd name="connsiteY117" fmla="*/ 5036015 h 5096785"/>
              <a:gd name="connsiteX118" fmla="*/ 5053945 w 12192000"/>
              <a:gd name="connsiteY118" fmla="*/ 5041952 h 5096785"/>
              <a:gd name="connsiteX119" fmla="*/ 5040021 w 12192000"/>
              <a:gd name="connsiteY119" fmla="*/ 5050052 h 5096785"/>
              <a:gd name="connsiteX120" fmla="*/ 5025913 w 12192000"/>
              <a:gd name="connsiteY120" fmla="*/ 5046535 h 5096785"/>
              <a:gd name="connsiteX121" fmla="*/ 4998218 w 12192000"/>
              <a:gd name="connsiteY121" fmla="*/ 5048065 h 5096785"/>
              <a:gd name="connsiteX122" fmla="*/ 4991008 w 12192000"/>
              <a:gd name="connsiteY122" fmla="*/ 5050439 h 5096785"/>
              <a:gd name="connsiteX123" fmla="*/ 4963503 w 12192000"/>
              <a:gd name="connsiteY123" fmla="*/ 5047575 h 5096785"/>
              <a:gd name="connsiteX124" fmla="*/ 4921053 w 12192000"/>
              <a:gd name="connsiteY124" fmla="*/ 5048925 h 5096785"/>
              <a:gd name="connsiteX125" fmla="*/ 4873420 w 12192000"/>
              <a:gd name="connsiteY125" fmla="*/ 5054929 h 5096785"/>
              <a:gd name="connsiteX126" fmla="*/ 4858825 w 12192000"/>
              <a:gd name="connsiteY126" fmla="*/ 5051329 h 5096785"/>
              <a:gd name="connsiteX127" fmla="*/ 4769340 w 12192000"/>
              <a:gd name="connsiteY127" fmla="*/ 5053090 h 5096785"/>
              <a:gd name="connsiteX128" fmla="*/ 4744152 w 12192000"/>
              <a:gd name="connsiteY128" fmla="*/ 5053391 h 5096785"/>
              <a:gd name="connsiteX129" fmla="*/ 4723556 w 12192000"/>
              <a:gd name="connsiteY129" fmla="*/ 5059633 h 5096785"/>
              <a:gd name="connsiteX130" fmla="*/ 4719699 w 12192000"/>
              <a:gd name="connsiteY130" fmla="*/ 5066298 h 5096785"/>
              <a:gd name="connsiteX131" fmla="*/ 4706016 w 12192000"/>
              <a:gd name="connsiteY131" fmla="*/ 5067422 h 5096785"/>
              <a:gd name="connsiteX132" fmla="*/ 4702593 w 12192000"/>
              <a:gd name="connsiteY132" fmla="*/ 5068973 h 5096785"/>
              <a:gd name="connsiteX133" fmla="*/ 4682766 w 12192000"/>
              <a:gd name="connsiteY133" fmla="*/ 5076609 h 5096785"/>
              <a:gd name="connsiteX134" fmla="*/ 4634960 w 12192000"/>
              <a:gd name="connsiteY134" fmla="*/ 5061852 h 5096785"/>
              <a:gd name="connsiteX135" fmla="*/ 4580645 w 12192000"/>
              <a:gd name="connsiteY135" fmla="*/ 5069246 h 5096785"/>
              <a:gd name="connsiteX136" fmla="*/ 4368005 w 12192000"/>
              <a:gd name="connsiteY136" fmla="*/ 5057426 h 5096785"/>
              <a:gd name="connsiteX137" fmla="*/ 4339489 w 12192000"/>
              <a:gd name="connsiteY137" fmla="*/ 5080858 h 5096785"/>
              <a:gd name="connsiteX138" fmla="*/ 4253895 w 12192000"/>
              <a:gd name="connsiteY138" fmla="*/ 5085008 h 5096785"/>
              <a:gd name="connsiteX139" fmla="*/ 4117780 w 12192000"/>
              <a:gd name="connsiteY139" fmla="*/ 5045175 h 5096785"/>
              <a:gd name="connsiteX140" fmla="*/ 3960074 w 12192000"/>
              <a:gd name="connsiteY140" fmla="*/ 5050708 h 5096785"/>
              <a:gd name="connsiteX141" fmla="*/ 3947260 w 12192000"/>
              <a:gd name="connsiteY141" fmla="*/ 5041167 h 5096785"/>
              <a:gd name="connsiteX142" fmla="*/ 3931969 w 12192000"/>
              <a:gd name="connsiteY142" fmla="*/ 5035902 h 5096785"/>
              <a:gd name="connsiteX143" fmla="*/ 3929836 w 12192000"/>
              <a:gd name="connsiteY143" fmla="*/ 5036901 h 5096785"/>
              <a:gd name="connsiteX144" fmla="*/ 3911296 w 12192000"/>
              <a:gd name="connsiteY144" fmla="*/ 5035663 h 5096785"/>
              <a:gd name="connsiteX145" fmla="*/ 3907746 w 12192000"/>
              <a:gd name="connsiteY145" fmla="*/ 5032107 h 5096785"/>
              <a:gd name="connsiteX146" fmla="*/ 3895182 w 12192000"/>
              <a:gd name="connsiteY146" fmla="*/ 5030229 h 5096785"/>
              <a:gd name="connsiteX147" fmla="*/ 3870866 w 12192000"/>
              <a:gd name="connsiteY147" fmla="*/ 5023753 h 5096785"/>
              <a:gd name="connsiteX148" fmla="*/ 3865913 w 12192000"/>
              <a:gd name="connsiteY148" fmla="*/ 5025143 h 5096785"/>
              <a:gd name="connsiteX149" fmla="*/ 3828606 w 12192000"/>
              <a:gd name="connsiteY149" fmla="*/ 5019426 h 5096785"/>
              <a:gd name="connsiteX150" fmla="*/ 3827901 w 12192000"/>
              <a:gd name="connsiteY150" fmla="*/ 5020583 h 5096785"/>
              <a:gd name="connsiteX151" fmla="*/ 3816543 w 12192000"/>
              <a:gd name="connsiteY151" fmla="*/ 5024366 h 5096785"/>
              <a:gd name="connsiteX152" fmla="*/ 3795278 w 12192000"/>
              <a:gd name="connsiteY152" fmla="*/ 5028779 h 5096785"/>
              <a:gd name="connsiteX153" fmla="*/ 3743858 w 12192000"/>
              <a:gd name="connsiteY153" fmla="*/ 5054237 h 5096785"/>
              <a:gd name="connsiteX154" fmla="*/ 3704945 w 12192000"/>
              <a:gd name="connsiteY154" fmla="*/ 5048413 h 5096785"/>
              <a:gd name="connsiteX155" fmla="*/ 3696992 w 12192000"/>
              <a:gd name="connsiteY155" fmla="*/ 5047914 h 5096785"/>
              <a:gd name="connsiteX156" fmla="*/ 3696780 w 12192000"/>
              <a:gd name="connsiteY156" fmla="*/ 5048181 h 5096785"/>
              <a:gd name="connsiteX157" fmla="*/ 3688290 w 12192000"/>
              <a:gd name="connsiteY157" fmla="*/ 5048204 h 5096785"/>
              <a:gd name="connsiteX158" fmla="*/ 3682486 w 12192000"/>
              <a:gd name="connsiteY158" fmla="*/ 5047000 h 5096785"/>
              <a:gd name="connsiteX159" fmla="*/ 3667056 w 12192000"/>
              <a:gd name="connsiteY159" fmla="*/ 5046030 h 5096785"/>
              <a:gd name="connsiteX160" fmla="*/ 3661403 w 12192000"/>
              <a:gd name="connsiteY160" fmla="*/ 5047537 h 5096785"/>
              <a:gd name="connsiteX161" fmla="*/ 3658673 w 12192000"/>
              <a:gd name="connsiteY161" fmla="*/ 5050790 h 5096785"/>
              <a:gd name="connsiteX162" fmla="*/ 3657333 w 12192000"/>
              <a:gd name="connsiteY162" fmla="*/ 5050325 h 5096785"/>
              <a:gd name="connsiteX163" fmla="*/ 3626778 w 12192000"/>
              <a:gd name="connsiteY163" fmla="*/ 5057882 h 5096785"/>
              <a:gd name="connsiteX164" fmla="*/ 3560067 w 12192000"/>
              <a:gd name="connsiteY164" fmla="*/ 5064266 h 5096785"/>
              <a:gd name="connsiteX165" fmla="*/ 3522641 w 12192000"/>
              <a:gd name="connsiteY165" fmla="*/ 5063654 h 5096785"/>
              <a:gd name="connsiteX166" fmla="*/ 3419275 w 12192000"/>
              <a:gd name="connsiteY166" fmla="*/ 5066646 h 5096785"/>
              <a:gd name="connsiteX167" fmla="*/ 3314869 w 12192000"/>
              <a:gd name="connsiteY167" fmla="*/ 5073197 h 5096785"/>
              <a:gd name="connsiteX168" fmla="*/ 3259088 w 12192000"/>
              <a:gd name="connsiteY168" fmla="*/ 5096363 h 5096785"/>
              <a:gd name="connsiteX169" fmla="*/ 3253104 w 12192000"/>
              <a:gd name="connsiteY169" fmla="*/ 5096785 h 5096785"/>
              <a:gd name="connsiteX170" fmla="*/ 3238751 w 12192000"/>
              <a:gd name="connsiteY170" fmla="*/ 5092996 h 5096785"/>
              <a:gd name="connsiteX171" fmla="*/ 3233681 w 12192000"/>
              <a:gd name="connsiteY171" fmla="*/ 5090758 h 5096785"/>
              <a:gd name="connsiteX172" fmla="*/ 3225562 w 12192000"/>
              <a:gd name="connsiteY172" fmla="*/ 5089215 h 5096785"/>
              <a:gd name="connsiteX173" fmla="*/ 3225260 w 12192000"/>
              <a:gd name="connsiteY173" fmla="*/ 5089437 h 5096785"/>
              <a:gd name="connsiteX174" fmla="*/ 3217859 w 12192000"/>
              <a:gd name="connsiteY174" fmla="*/ 5087484 h 5096785"/>
              <a:gd name="connsiteX175" fmla="*/ 3182980 w 12192000"/>
              <a:gd name="connsiteY175" fmla="*/ 5074650 h 5096785"/>
              <a:gd name="connsiteX176" fmla="*/ 3123938 w 12192000"/>
              <a:gd name="connsiteY176" fmla="*/ 5089912 h 5096785"/>
              <a:gd name="connsiteX177" fmla="*/ 3101912 w 12192000"/>
              <a:gd name="connsiteY177" fmla="*/ 5090281 h 5096785"/>
              <a:gd name="connsiteX178" fmla="*/ 3089591 w 12192000"/>
              <a:gd name="connsiteY178" fmla="*/ 5091865 h 5096785"/>
              <a:gd name="connsiteX179" fmla="*/ 3088465 w 12192000"/>
              <a:gd name="connsiteY179" fmla="*/ 5092858 h 5096785"/>
              <a:gd name="connsiteX180" fmla="*/ 3055081 w 12192000"/>
              <a:gd name="connsiteY180" fmla="*/ 5080424 h 5096785"/>
              <a:gd name="connsiteX181" fmla="*/ 3049807 w 12192000"/>
              <a:gd name="connsiteY181" fmla="*/ 5080860 h 5096785"/>
              <a:gd name="connsiteX182" fmla="*/ 3029122 w 12192000"/>
              <a:gd name="connsiteY182" fmla="*/ 5070085 h 5096785"/>
              <a:gd name="connsiteX183" fmla="*/ 3017862 w 12192000"/>
              <a:gd name="connsiteY183" fmla="*/ 5065942 h 5096785"/>
              <a:gd name="connsiteX184" fmla="*/ 3015868 w 12192000"/>
              <a:gd name="connsiteY184" fmla="*/ 5061832 h 5096785"/>
              <a:gd name="connsiteX185" fmla="*/ 2998644 w 12192000"/>
              <a:gd name="connsiteY185" fmla="*/ 5057210 h 5096785"/>
              <a:gd name="connsiteX186" fmla="*/ 2996219 w 12192000"/>
              <a:gd name="connsiteY186" fmla="*/ 5057788 h 5096785"/>
              <a:gd name="connsiteX187" fmla="*/ 2983676 w 12192000"/>
              <a:gd name="connsiteY187" fmla="*/ 5049852 h 5096785"/>
              <a:gd name="connsiteX188" fmla="*/ 2903609 w 12192000"/>
              <a:gd name="connsiteY188" fmla="*/ 4998457 h 5096785"/>
              <a:gd name="connsiteX189" fmla="*/ 2758830 w 12192000"/>
              <a:gd name="connsiteY189" fmla="*/ 4974760 h 5096785"/>
              <a:gd name="connsiteX190" fmla="*/ 2532669 w 12192000"/>
              <a:gd name="connsiteY190" fmla="*/ 4940573 h 5096785"/>
              <a:gd name="connsiteX191" fmla="*/ 2389931 w 12192000"/>
              <a:gd name="connsiteY191" fmla="*/ 4905785 h 5096785"/>
              <a:gd name="connsiteX192" fmla="*/ 2335186 w 12192000"/>
              <a:gd name="connsiteY192" fmla="*/ 4902957 h 5096785"/>
              <a:gd name="connsiteX193" fmla="*/ 2295307 w 12192000"/>
              <a:gd name="connsiteY193" fmla="*/ 4879800 h 5096785"/>
              <a:gd name="connsiteX194" fmla="*/ 2273393 w 12192000"/>
              <a:gd name="connsiteY194" fmla="*/ 4883565 h 5096785"/>
              <a:gd name="connsiteX195" fmla="*/ 2269523 w 12192000"/>
              <a:gd name="connsiteY195" fmla="*/ 4884442 h 5096785"/>
              <a:gd name="connsiteX196" fmla="*/ 2256015 w 12192000"/>
              <a:gd name="connsiteY196" fmla="*/ 4883014 h 5096785"/>
              <a:gd name="connsiteX197" fmla="*/ 2249731 w 12192000"/>
              <a:gd name="connsiteY197" fmla="*/ 4888778 h 5096785"/>
              <a:gd name="connsiteX198" fmla="*/ 2227629 w 12192000"/>
              <a:gd name="connsiteY198" fmla="*/ 4891047 h 5096785"/>
              <a:gd name="connsiteX199" fmla="*/ 2203460 w 12192000"/>
              <a:gd name="connsiteY199" fmla="*/ 4886696 h 5096785"/>
              <a:gd name="connsiteX200" fmla="*/ 2091528 w 12192000"/>
              <a:gd name="connsiteY200" fmla="*/ 4859155 h 5096785"/>
              <a:gd name="connsiteX201" fmla="*/ 2022901 w 12192000"/>
              <a:gd name="connsiteY201" fmla="*/ 4846594 h 5096785"/>
              <a:gd name="connsiteX202" fmla="*/ 1994227 w 12192000"/>
              <a:gd name="connsiteY202" fmla="*/ 4847973 h 5096785"/>
              <a:gd name="connsiteX203" fmla="*/ 1955936 w 12192000"/>
              <a:gd name="connsiteY203" fmla="*/ 4845765 h 5096785"/>
              <a:gd name="connsiteX204" fmla="*/ 1741924 w 12192000"/>
              <a:gd name="connsiteY204" fmla="*/ 4808054 h 5096785"/>
              <a:gd name="connsiteX205" fmla="*/ 1734410 w 12192000"/>
              <a:gd name="connsiteY205" fmla="*/ 4811675 h 5096785"/>
              <a:gd name="connsiteX206" fmla="*/ 1691423 w 12192000"/>
              <a:gd name="connsiteY206" fmla="*/ 4802777 h 5096785"/>
              <a:gd name="connsiteX207" fmla="*/ 1554504 w 12192000"/>
              <a:gd name="connsiteY207" fmla="*/ 4739985 h 5096785"/>
              <a:gd name="connsiteX208" fmla="*/ 1470119 w 12192000"/>
              <a:gd name="connsiteY208" fmla="*/ 4723470 h 5096785"/>
              <a:gd name="connsiteX209" fmla="*/ 1437967 w 12192000"/>
              <a:gd name="connsiteY209" fmla="*/ 4722710 h 5096785"/>
              <a:gd name="connsiteX210" fmla="*/ 1384234 w 12192000"/>
              <a:gd name="connsiteY210" fmla="*/ 4721117 h 5096785"/>
              <a:gd name="connsiteX211" fmla="*/ 1338647 w 12192000"/>
              <a:gd name="connsiteY211" fmla="*/ 4732483 h 5096785"/>
              <a:gd name="connsiteX212" fmla="*/ 1295869 w 12192000"/>
              <a:gd name="connsiteY212" fmla="*/ 4726175 h 5096785"/>
              <a:gd name="connsiteX213" fmla="*/ 1292949 w 12192000"/>
              <a:gd name="connsiteY213" fmla="*/ 4708469 h 5096785"/>
              <a:gd name="connsiteX214" fmla="*/ 1244908 w 12192000"/>
              <a:gd name="connsiteY214" fmla="*/ 4706993 h 5096785"/>
              <a:gd name="connsiteX215" fmla="*/ 1171266 w 12192000"/>
              <a:gd name="connsiteY215" fmla="*/ 4706535 h 5096785"/>
              <a:gd name="connsiteX216" fmla="*/ 1160868 w 12192000"/>
              <a:gd name="connsiteY216" fmla="*/ 4701936 h 5096785"/>
              <a:gd name="connsiteX217" fmla="*/ 1147599 w 12192000"/>
              <a:gd name="connsiteY217" fmla="*/ 4714833 h 5096785"/>
              <a:gd name="connsiteX218" fmla="*/ 1119603 w 12192000"/>
              <a:gd name="connsiteY218" fmla="*/ 4721303 h 5096785"/>
              <a:gd name="connsiteX219" fmla="*/ 997851 w 12192000"/>
              <a:gd name="connsiteY219" fmla="*/ 4722336 h 5096785"/>
              <a:gd name="connsiteX220" fmla="*/ 976455 w 12192000"/>
              <a:gd name="connsiteY220" fmla="*/ 4726407 h 5096785"/>
              <a:gd name="connsiteX221" fmla="*/ 949939 w 12192000"/>
              <a:gd name="connsiteY221" fmla="*/ 4719699 h 5096785"/>
              <a:gd name="connsiteX222" fmla="*/ 894148 w 12192000"/>
              <a:gd name="connsiteY222" fmla="*/ 4710406 h 5096785"/>
              <a:gd name="connsiteX223" fmla="*/ 857990 w 12192000"/>
              <a:gd name="connsiteY223" fmla="*/ 4696844 h 5096785"/>
              <a:gd name="connsiteX224" fmla="*/ 848649 w 12192000"/>
              <a:gd name="connsiteY224" fmla="*/ 4704021 h 5096785"/>
              <a:gd name="connsiteX225" fmla="*/ 826436 w 12192000"/>
              <a:gd name="connsiteY225" fmla="*/ 4707421 h 5096785"/>
              <a:gd name="connsiteX226" fmla="*/ 733052 w 12192000"/>
              <a:gd name="connsiteY226" fmla="*/ 4701884 h 5096785"/>
              <a:gd name="connsiteX227" fmla="*/ 716185 w 12192000"/>
              <a:gd name="connsiteY227" fmla="*/ 4703827 h 5096785"/>
              <a:gd name="connsiteX228" fmla="*/ 696663 w 12192000"/>
              <a:gd name="connsiteY228" fmla="*/ 4697420 h 5096785"/>
              <a:gd name="connsiteX229" fmla="*/ 582722 w 12192000"/>
              <a:gd name="connsiteY229" fmla="*/ 4658637 h 5096785"/>
              <a:gd name="connsiteX230" fmla="*/ 581118 w 12192000"/>
              <a:gd name="connsiteY230" fmla="*/ 4654120 h 5096785"/>
              <a:gd name="connsiteX231" fmla="*/ 546453 w 12192000"/>
              <a:gd name="connsiteY231" fmla="*/ 4652542 h 5096785"/>
              <a:gd name="connsiteX232" fmla="*/ 536773 w 12192000"/>
              <a:gd name="connsiteY232" fmla="*/ 4644609 h 5096785"/>
              <a:gd name="connsiteX233" fmla="*/ 518899 w 12192000"/>
              <a:gd name="connsiteY233" fmla="*/ 4642839 h 5096785"/>
              <a:gd name="connsiteX234" fmla="*/ 388896 w 12192000"/>
              <a:gd name="connsiteY234" fmla="*/ 4619173 h 5096785"/>
              <a:gd name="connsiteX235" fmla="*/ 366479 w 12192000"/>
              <a:gd name="connsiteY235" fmla="*/ 4618896 h 5096785"/>
              <a:gd name="connsiteX236" fmla="*/ 342781 w 12192000"/>
              <a:gd name="connsiteY236" fmla="*/ 4601239 h 5096785"/>
              <a:gd name="connsiteX237" fmla="*/ 255925 w 12192000"/>
              <a:gd name="connsiteY237" fmla="*/ 4598685 h 5096785"/>
              <a:gd name="connsiteX238" fmla="*/ 226919 w 12192000"/>
              <a:gd name="connsiteY238" fmla="*/ 4598460 h 5096785"/>
              <a:gd name="connsiteX239" fmla="*/ 213925 w 12192000"/>
              <a:gd name="connsiteY239" fmla="*/ 4597783 h 5096785"/>
              <a:gd name="connsiteX240" fmla="*/ 215196 w 12192000"/>
              <a:gd name="connsiteY240" fmla="*/ 4588576 h 5096785"/>
              <a:gd name="connsiteX241" fmla="*/ 180214 w 12192000"/>
              <a:gd name="connsiteY241" fmla="*/ 4583701 h 5096785"/>
              <a:gd name="connsiteX242" fmla="*/ 83203 w 12192000"/>
              <a:gd name="connsiteY242" fmla="*/ 4531664 h 5096785"/>
              <a:gd name="connsiteX243" fmla="*/ 4106 w 12192000"/>
              <a:gd name="connsiteY243" fmla="*/ 4517202 h 5096785"/>
              <a:gd name="connsiteX244" fmla="*/ 0 w 12192000"/>
              <a:gd name="connsiteY244" fmla="*/ 4516084 h 5096785"/>
              <a:gd name="connsiteX245" fmla="*/ 0 w 12192000"/>
              <a:gd name="connsiteY245"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123938 w 12192000"/>
              <a:gd name="connsiteY175" fmla="*/ 5089912 h 5096785"/>
              <a:gd name="connsiteX176" fmla="*/ 3101912 w 12192000"/>
              <a:gd name="connsiteY176" fmla="*/ 5090281 h 5096785"/>
              <a:gd name="connsiteX177" fmla="*/ 3089591 w 12192000"/>
              <a:gd name="connsiteY177" fmla="*/ 5091865 h 5096785"/>
              <a:gd name="connsiteX178" fmla="*/ 3088465 w 12192000"/>
              <a:gd name="connsiteY178" fmla="*/ 5092858 h 5096785"/>
              <a:gd name="connsiteX179" fmla="*/ 3055081 w 12192000"/>
              <a:gd name="connsiteY179" fmla="*/ 5080424 h 5096785"/>
              <a:gd name="connsiteX180" fmla="*/ 3049807 w 12192000"/>
              <a:gd name="connsiteY180" fmla="*/ 5080860 h 5096785"/>
              <a:gd name="connsiteX181" fmla="*/ 3029122 w 12192000"/>
              <a:gd name="connsiteY181" fmla="*/ 5070085 h 5096785"/>
              <a:gd name="connsiteX182" fmla="*/ 3017862 w 12192000"/>
              <a:gd name="connsiteY182" fmla="*/ 5065942 h 5096785"/>
              <a:gd name="connsiteX183" fmla="*/ 3015868 w 12192000"/>
              <a:gd name="connsiteY183" fmla="*/ 5061832 h 5096785"/>
              <a:gd name="connsiteX184" fmla="*/ 2998644 w 12192000"/>
              <a:gd name="connsiteY184" fmla="*/ 5057210 h 5096785"/>
              <a:gd name="connsiteX185" fmla="*/ 2996219 w 12192000"/>
              <a:gd name="connsiteY185" fmla="*/ 5057788 h 5096785"/>
              <a:gd name="connsiteX186" fmla="*/ 2983676 w 12192000"/>
              <a:gd name="connsiteY186" fmla="*/ 5049852 h 5096785"/>
              <a:gd name="connsiteX187" fmla="*/ 2903609 w 12192000"/>
              <a:gd name="connsiteY187" fmla="*/ 4998457 h 5096785"/>
              <a:gd name="connsiteX188" fmla="*/ 2758830 w 12192000"/>
              <a:gd name="connsiteY188" fmla="*/ 4974760 h 5096785"/>
              <a:gd name="connsiteX189" fmla="*/ 2532669 w 12192000"/>
              <a:gd name="connsiteY189" fmla="*/ 4940573 h 5096785"/>
              <a:gd name="connsiteX190" fmla="*/ 2389931 w 12192000"/>
              <a:gd name="connsiteY190" fmla="*/ 4905785 h 5096785"/>
              <a:gd name="connsiteX191" fmla="*/ 2335186 w 12192000"/>
              <a:gd name="connsiteY191" fmla="*/ 4902957 h 5096785"/>
              <a:gd name="connsiteX192" fmla="*/ 2295307 w 12192000"/>
              <a:gd name="connsiteY192" fmla="*/ 4879800 h 5096785"/>
              <a:gd name="connsiteX193" fmla="*/ 2273393 w 12192000"/>
              <a:gd name="connsiteY193" fmla="*/ 4883565 h 5096785"/>
              <a:gd name="connsiteX194" fmla="*/ 2269523 w 12192000"/>
              <a:gd name="connsiteY194" fmla="*/ 4884442 h 5096785"/>
              <a:gd name="connsiteX195" fmla="*/ 2256015 w 12192000"/>
              <a:gd name="connsiteY195" fmla="*/ 4883014 h 5096785"/>
              <a:gd name="connsiteX196" fmla="*/ 2249731 w 12192000"/>
              <a:gd name="connsiteY196" fmla="*/ 4888778 h 5096785"/>
              <a:gd name="connsiteX197" fmla="*/ 2227629 w 12192000"/>
              <a:gd name="connsiteY197" fmla="*/ 4891047 h 5096785"/>
              <a:gd name="connsiteX198" fmla="*/ 2203460 w 12192000"/>
              <a:gd name="connsiteY198" fmla="*/ 4886696 h 5096785"/>
              <a:gd name="connsiteX199" fmla="*/ 2091528 w 12192000"/>
              <a:gd name="connsiteY199" fmla="*/ 4859155 h 5096785"/>
              <a:gd name="connsiteX200" fmla="*/ 2022901 w 12192000"/>
              <a:gd name="connsiteY200" fmla="*/ 4846594 h 5096785"/>
              <a:gd name="connsiteX201" fmla="*/ 1994227 w 12192000"/>
              <a:gd name="connsiteY201" fmla="*/ 4847973 h 5096785"/>
              <a:gd name="connsiteX202" fmla="*/ 1955936 w 12192000"/>
              <a:gd name="connsiteY202" fmla="*/ 4845765 h 5096785"/>
              <a:gd name="connsiteX203" fmla="*/ 1741924 w 12192000"/>
              <a:gd name="connsiteY203" fmla="*/ 4808054 h 5096785"/>
              <a:gd name="connsiteX204" fmla="*/ 1734410 w 12192000"/>
              <a:gd name="connsiteY204" fmla="*/ 4811675 h 5096785"/>
              <a:gd name="connsiteX205" fmla="*/ 1691423 w 12192000"/>
              <a:gd name="connsiteY205" fmla="*/ 4802777 h 5096785"/>
              <a:gd name="connsiteX206" fmla="*/ 1554504 w 12192000"/>
              <a:gd name="connsiteY206" fmla="*/ 4739985 h 5096785"/>
              <a:gd name="connsiteX207" fmla="*/ 1470119 w 12192000"/>
              <a:gd name="connsiteY207" fmla="*/ 4723470 h 5096785"/>
              <a:gd name="connsiteX208" fmla="*/ 1437967 w 12192000"/>
              <a:gd name="connsiteY208" fmla="*/ 4722710 h 5096785"/>
              <a:gd name="connsiteX209" fmla="*/ 1384234 w 12192000"/>
              <a:gd name="connsiteY209" fmla="*/ 4721117 h 5096785"/>
              <a:gd name="connsiteX210" fmla="*/ 1338647 w 12192000"/>
              <a:gd name="connsiteY210" fmla="*/ 4732483 h 5096785"/>
              <a:gd name="connsiteX211" fmla="*/ 1295869 w 12192000"/>
              <a:gd name="connsiteY211" fmla="*/ 4726175 h 5096785"/>
              <a:gd name="connsiteX212" fmla="*/ 1292949 w 12192000"/>
              <a:gd name="connsiteY212" fmla="*/ 4708469 h 5096785"/>
              <a:gd name="connsiteX213" fmla="*/ 1244908 w 12192000"/>
              <a:gd name="connsiteY213" fmla="*/ 4706993 h 5096785"/>
              <a:gd name="connsiteX214" fmla="*/ 1171266 w 12192000"/>
              <a:gd name="connsiteY214" fmla="*/ 4706535 h 5096785"/>
              <a:gd name="connsiteX215" fmla="*/ 1160868 w 12192000"/>
              <a:gd name="connsiteY215" fmla="*/ 4701936 h 5096785"/>
              <a:gd name="connsiteX216" fmla="*/ 1147599 w 12192000"/>
              <a:gd name="connsiteY216" fmla="*/ 4714833 h 5096785"/>
              <a:gd name="connsiteX217" fmla="*/ 1119603 w 12192000"/>
              <a:gd name="connsiteY217" fmla="*/ 4721303 h 5096785"/>
              <a:gd name="connsiteX218" fmla="*/ 997851 w 12192000"/>
              <a:gd name="connsiteY218" fmla="*/ 4722336 h 5096785"/>
              <a:gd name="connsiteX219" fmla="*/ 976455 w 12192000"/>
              <a:gd name="connsiteY219" fmla="*/ 4726407 h 5096785"/>
              <a:gd name="connsiteX220" fmla="*/ 949939 w 12192000"/>
              <a:gd name="connsiteY220" fmla="*/ 4719699 h 5096785"/>
              <a:gd name="connsiteX221" fmla="*/ 894148 w 12192000"/>
              <a:gd name="connsiteY221" fmla="*/ 4710406 h 5096785"/>
              <a:gd name="connsiteX222" fmla="*/ 857990 w 12192000"/>
              <a:gd name="connsiteY222" fmla="*/ 4696844 h 5096785"/>
              <a:gd name="connsiteX223" fmla="*/ 848649 w 12192000"/>
              <a:gd name="connsiteY223" fmla="*/ 4704021 h 5096785"/>
              <a:gd name="connsiteX224" fmla="*/ 826436 w 12192000"/>
              <a:gd name="connsiteY224" fmla="*/ 4707421 h 5096785"/>
              <a:gd name="connsiteX225" fmla="*/ 733052 w 12192000"/>
              <a:gd name="connsiteY225" fmla="*/ 4701884 h 5096785"/>
              <a:gd name="connsiteX226" fmla="*/ 716185 w 12192000"/>
              <a:gd name="connsiteY226" fmla="*/ 4703827 h 5096785"/>
              <a:gd name="connsiteX227" fmla="*/ 696663 w 12192000"/>
              <a:gd name="connsiteY227" fmla="*/ 4697420 h 5096785"/>
              <a:gd name="connsiteX228" fmla="*/ 582722 w 12192000"/>
              <a:gd name="connsiteY228" fmla="*/ 4658637 h 5096785"/>
              <a:gd name="connsiteX229" fmla="*/ 581118 w 12192000"/>
              <a:gd name="connsiteY229" fmla="*/ 4654120 h 5096785"/>
              <a:gd name="connsiteX230" fmla="*/ 546453 w 12192000"/>
              <a:gd name="connsiteY230" fmla="*/ 4652542 h 5096785"/>
              <a:gd name="connsiteX231" fmla="*/ 536773 w 12192000"/>
              <a:gd name="connsiteY231" fmla="*/ 4644609 h 5096785"/>
              <a:gd name="connsiteX232" fmla="*/ 518899 w 12192000"/>
              <a:gd name="connsiteY232" fmla="*/ 4642839 h 5096785"/>
              <a:gd name="connsiteX233" fmla="*/ 388896 w 12192000"/>
              <a:gd name="connsiteY233" fmla="*/ 4619173 h 5096785"/>
              <a:gd name="connsiteX234" fmla="*/ 366479 w 12192000"/>
              <a:gd name="connsiteY234" fmla="*/ 4618896 h 5096785"/>
              <a:gd name="connsiteX235" fmla="*/ 342781 w 12192000"/>
              <a:gd name="connsiteY235" fmla="*/ 4601239 h 5096785"/>
              <a:gd name="connsiteX236" fmla="*/ 255925 w 12192000"/>
              <a:gd name="connsiteY236" fmla="*/ 4598685 h 5096785"/>
              <a:gd name="connsiteX237" fmla="*/ 226919 w 12192000"/>
              <a:gd name="connsiteY237" fmla="*/ 4598460 h 5096785"/>
              <a:gd name="connsiteX238" fmla="*/ 213925 w 12192000"/>
              <a:gd name="connsiteY238" fmla="*/ 4597783 h 5096785"/>
              <a:gd name="connsiteX239" fmla="*/ 215196 w 12192000"/>
              <a:gd name="connsiteY239" fmla="*/ 4588576 h 5096785"/>
              <a:gd name="connsiteX240" fmla="*/ 180214 w 12192000"/>
              <a:gd name="connsiteY240" fmla="*/ 4583701 h 5096785"/>
              <a:gd name="connsiteX241" fmla="*/ 83203 w 12192000"/>
              <a:gd name="connsiteY241" fmla="*/ 4531664 h 5096785"/>
              <a:gd name="connsiteX242" fmla="*/ 4106 w 12192000"/>
              <a:gd name="connsiteY242" fmla="*/ 4517202 h 5096785"/>
              <a:gd name="connsiteX243" fmla="*/ 0 w 12192000"/>
              <a:gd name="connsiteY243" fmla="*/ 4516084 h 5096785"/>
              <a:gd name="connsiteX244" fmla="*/ 0 w 12192000"/>
              <a:gd name="connsiteY244"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123938 w 12192000"/>
              <a:gd name="connsiteY175" fmla="*/ 5089912 h 5096785"/>
              <a:gd name="connsiteX176" fmla="*/ 3101912 w 12192000"/>
              <a:gd name="connsiteY176" fmla="*/ 5090281 h 5096785"/>
              <a:gd name="connsiteX177" fmla="*/ 3089591 w 12192000"/>
              <a:gd name="connsiteY177" fmla="*/ 5091865 h 5096785"/>
              <a:gd name="connsiteX178" fmla="*/ 3055081 w 12192000"/>
              <a:gd name="connsiteY178" fmla="*/ 5080424 h 5096785"/>
              <a:gd name="connsiteX179" fmla="*/ 3049807 w 12192000"/>
              <a:gd name="connsiteY179" fmla="*/ 5080860 h 5096785"/>
              <a:gd name="connsiteX180" fmla="*/ 3029122 w 12192000"/>
              <a:gd name="connsiteY180" fmla="*/ 5070085 h 5096785"/>
              <a:gd name="connsiteX181" fmla="*/ 3017862 w 12192000"/>
              <a:gd name="connsiteY181" fmla="*/ 5065942 h 5096785"/>
              <a:gd name="connsiteX182" fmla="*/ 3015868 w 12192000"/>
              <a:gd name="connsiteY182" fmla="*/ 5061832 h 5096785"/>
              <a:gd name="connsiteX183" fmla="*/ 2998644 w 12192000"/>
              <a:gd name="connsiteY183" fmla="*/ 5057210 h 5096785"/>
              <a:gd name="connsiteX184" fmla="*/ 2996219 w 12192000"/>
              <a:gd name="connsiteY184" fmla="*/ 5057788 h 5096785"/>
              <a:gd name="connsiteX185" fmla="*/ 2983676 w 12192000"/>
              <a:gd name="connsiteY185" fmla="*/ 5049852 h 5096785"/>
              <a:gd name="connsiteX186" fmla="*/ 2903609 w 12192000"/>
              <a:gd name="connsiteY186" fmla="*/ 4998457 h 5096785"/>
              <a:gd name="connsiteX187" fmla="*/ 2758830 w 12192000"/>
              <a:gd name="connsiteY187" fmla="*/ 4974760 h 5096785"/>
              <a:gd name="connsiteX188" fmla="*/ 2532669 w 12192000"/>
              <a:gd name="connsiteY188" fmla="*/ 4940573 h 5096785"/>
              <a:gd name="connsiteX189" fmla="*/ 2389931 w 12192000"/>
              <a:gd name="connsiteY189" fmla="*/ 4905785 h 5096785"/>
              <a:gd name="connsiteX190" fmla="*/ 2335186 w 12192000"/>
              <a:gd name="connsiteY190" fmla="*/ 4902957 h 5096785"/>
              <a:gd name="connsiteX191" fmla="*/ 2295307 w 12192000"/>
              <a:gd name="connsiteY191" fmla="*/ 4879800 h 5096785"/>
              <a:gd name="connsiteX192" fmla="*/ 2273393 w 12192000"/>
              <a:gd name="connsiteY192" fmla="*/ 4883565 h 5096785"/>
              <a:gd name="connsiteX193" fmla="*/ 2269523 w 12192000"/>
              <a:gd name="connsiteY193" fmla="*/ 4884442 h 5096785"/>
              <a:gd name="connsiteX194" fmla="*/ 2256015 w 12192000"/>
              <a:gd name="connsiteY194" fmla="*/ 4883014 h 5096785"/>
              <a:gd name="connsiteX195" fmla="*/ 2249731 w 12192000"/>
              <a:gd name="connsiteY195" fmla="*/ 4888778 h 5096785"/>
              <a:gd name="connsiteX196" fmla="*/ 2227629 w 12192000"/>
              <a:gd name="connsiteY196" fmla="*/ 4891047 h 5096785"/>
              <a:gd name="connsiteX197" fmla="*/ 2203460 w 12192000"/>
              <a:gd name="connsiteY197" fmla="*/ 4886696 h 5096785"/>
              <a:gd name="connsiteX198" fmla="*/ 2091528 w 12192000"/>
              <a:gd name="connsiteY198" fmla="*/ 4859155 h 5096785"/>
              <a:gd name="connsiteX199" fmla="*/ 2022901 w 12192000"/>
              <a:gd name="connsiteY199" fmla="*/ 4846594 h 5096785"/>
              <a:gd name="connsiteX200" fmla="*/ 1994227 w 12192000"/>
              <a:gd name="connsiteY200" fmla="*/ 4847973 h 5096785"/>
              <a:gd name="connsiteX201" fmla="*/ 1955936 w 12192000"/>
              <a:gd name="connsiteY201" fmla="*/ 4845765 h 5096785"/>
              <a:gd name="connsiteX202" fmla="*/ 1741924 w 12192000"/>
              <a:gd name="connsiteY202" fmla="*/ 4808054 h 5096785"/>
              <a:gd name="connsiteX203" fmla="*/ 1734410 w 12192000"/>
              <a:gd name="connsiteY203" fmla="*/ 4811675 h 5096785"/>
              <a:gd name="connsiteX204" fmla="*/ 1691423 w 12192000"/>
              <a:gd name="connsiteY204" fmla="*/ 4802777 h 5096785"/>
              <a:gd name="connsiteX205" fmla="*/ 1554504 w 12192000"/>
              <a:gd name="connsiteY205" fmla="*/ 4739985 h 5096785"/>
              <a:gd name="connsiteX206" fmla="*/ 1470119 w 12192000"/>
              <a:gd name="connsiteY206" fmla="*/ 4723470 h 5096785"/>
              <a:gd name="connsiteX207" fmla="*/ 1437967 w 12192000"/>
              <a:gd name="connsiteY207" fmla="*/ 4722710 h 5096785"/>
              <a:gd name="connsiteX208" fmla="*/ 1384234 w 12192000"/>
              <a:gd name="connsiteY208" fmla="*/ 4721117 h 5096785"/>
              <a:gd name="connsiteX209" fmla="*/ 1338647 w 12192000"/>
              <a:gd name="connsiteY209" fmla="*/ 4732483 h 5096785"/>
              <a:gd name="connsiteX210" fmla="*/ 1295869 w 12192000"/>
              <a:gd name="connsiteY210" fmla="*/ 4726175 h 5096785"/>
              <a:gd name="connsiteX211" fmla="*/ 1292949 w 12192000"/>
              <a:gd name="connsiteY211" fmla="*/ 4708469 h 5096785"/>
              <a:gd name="connsiteX212" fmla="*/ 1244908 w 12192000"/>
              <a:gd name="connsiteY212" fmla="*/ 4706993 h 5096785"/>
              <a:gd name="connsiteX213" fmla="*/ 1171266 w 12192000"/>
              <a:gd name="connsiteY213" fmla="*/ 4706535 h 5096785"/>
              <a:gd name="connsiteX214" fmla="*/ 1160868 w 12192000"/>
              <a:gd name="connsiteY214" fmla="*/ 4701936 h 5096785"/>
              <a:gd name="connsiteX215" fmla="*/ 1147599 w 12192000"/>
              <a:gd name="connsiteY215" fmla="*/ 4714833 h 5096785"/>
              <a:gd name="connsiteX216" fmla="*/ 1119603 w 12192000"/>
              <a:gd name="connsiteY216" fmla="*/ 4721303 h 5096785"/>
              <a:gd name="connsiteX217" fmla="*/ 997851 w 12192000"/>
              <a:gd name="connsiteY217" fmla="*/ 4722336 h 5096785"/>
              <a:gd name="connsiteX218" fmla="*/ 976455 w 12192000"/>
              <a:gd name="connsiteY218" fmla="*/ 4726407 h 5096785"/>
              <a:gd name="connsiteX219" fmla="*/ 949939 w 12192000"/>
              <a:gd name="connsiteY219" fmla="*/ 4719699 h 5096785"/>
              <a:gd name="connsiteX220" fmla="*/ 894148 w 12192000"/>
              <a:gd name="connsiteY220" fmla="*/ 4710406 h 5096785"/>
              <a:gd name="connsiteX221" fmla="*/ 857990 w 12192000"/>
              <a:gd name="connsiteY221" fmla="*/ 4696844 h 5096785"/>
              <a:gd name="connsiteX222" fmla="*/ 848649 w 12192000"/>
              <a:gd name="connsiteY222" fmla="*/ 4704021 h 5096785"/>
              <a:gd name="connsiteX223" fmla="*/ 826436 w 12192000"/>
              <a:gd name="connsiteY223" fmla="*/ 4707421 h 5096785"/>
              <a:gd name="connsiteX224" fmla="*/ 733052 w 12192000"/>
              <a:gd name="connsiteY224" fmla="*/ 4701884 h 5096785"/>
              <a:gd name="connsiteX225" fmla="*/ 716185 w 12192000"/>
              <a:gd name="connsiteY225" fmla="*/ 4703827 h 5096785"/>
              <a:gd name="connsiteX226" fmla="*/ 696663 w 12192000"/>
              <a:gd name="connsiteY226" fmla="*/ 4697420 h 5096785"/>
              <a:gd name="connsiteX227" fmla="*/ 582722 w 12192000"/>
              <a:gd name="connsiteY227" fmla="*/ 4658637 h 5096785"/>
              <a:gd name="connsiteX228" fmla="*/ 581118 w 12192000"/>
              <a:gd name="connsiteY228" fmla="*/ 4654120 h 5096785"/>
              <a:gd name="connsiteX229" fmla="*/ 546453 w 12192000"/>
              <a:gd name="connsiteY229" fmla="*/ 4652542 h 5096785"/>
              <a:gd name="connsiteX230" fmla="*/ 536773 w 12192000"/>
              <a:gd name="connsiteY230" fmla="*/ 4644609 h 5096785"/>
              <a:gd name="connsiteX231" fmla="*/ 518899 w 12192000"/>
              <a:gd name="connsiteY231" fmla="*/ 4642839 h 5096785"/>
              <a:gd name="connsiteX232" fmla="*/ 388896 w 12192000"/>
              <a:gd name="connsiteY232" fmla="*/ 4619173 h 5096785"/>
              <a:gd name="connsiteX233" fmla="*/ 366479 w 12192000"/>
              <a:gd name="connsiteY233" fmla="*/ 4618896 h 5096785"/>
              <a:gd name="connsiteX234" fmla="*/ 342781 w 12192000"/>
              <a:gd name="connsiteY234" fmla="*/ 4601239 h 5096785"/>
              <a:gd name="connsiteX235" fmla="*/ 255925 w 12192000"/>
              <a:gd name="connsiteY235" fmla="*/ 4598685 h 5096785"/>
              <a:gd name="connsiteX236" fmla="*/ 226919 w 12192000"/>
              <a:gd name="connsiteY236" fmla="*/ 4598460 h 5096785"/>
              <a:gd name="connsiteX237" fmla="*/ 213925 w 12192000"/>
              <a:gd name="connsiteY237" fmla="*/ 4597783 h 5096785"/>
              <a:gd name="connsiteX238" fmla="*/ 215196 w 12192000"/>
              <a:gd name="connsiteY238" fmla="*/ 4588576 h 5096785"/>
              <a:gd name="connsiteX239" fmla="*/ 180214 w 12192000"/>
              <a:gd name="connsiteY239" fmla="*/ 4583701 h 5096785"/>
              <a:gd name="connsiteX240" fmla="*/ 83203 w 12192000"/>
              <a:gd name="connsiteY240" fmla="*/ 4531664 h 5096785"/>
              <a:gd name="connsiteX241" fmla="*/ 4106 w 12192000"/>
              <a:gd name="connsiteY241" fmla="*/ 4517202 h 5096785"/>
              <a:gd name="connsiteX242" fmla="*/ 0 w 12192000"/>
              <a:gd name="connsiteY242" fmla="*/ 4516084 h 5096785"/>
              <a:gd name="connsiteX243" fmla="*/ 0 w 12192000"/>
              <a:gd name="connsiteY243"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123938 w 12192000"/>
              <a:gd name="connsiteY175" fmla="*/ 5089912 h 5096785"/>
              <a:gd name="connsiteX176" fmla="*/ 3089591 w 12192000"/>
              <a:gd name="connsiteY176" fmla="*/ 5091865 h 5096785"/>
              <a:gd name="connsiteX177" fmla="*/ 3055081 w 12192000"/>
              <a:gd name="connsiteY177" fmla="*/ 5080424 h 5096785"/>
              <a:gd name="connsiteX178" fmla="*/ 3049807 w 12192000"/>
              <a:gd name="connsiteY178" fmla="*/ 5080860 h 5096785"/>
              <a:gd name="connsiteX179" fmla="*/ 3029122 w 12192000"/>
              <a:gd name="connsiteY179" fmla="*/ 5070085 h 5096785"/>
              <a:gd name="connsiteX180" fmla="*/ 3017862 w 12192000"/>
              <a:gd name="connsiteY180" fmla="*/ 5065942 h 5096785"/>
              <a:gd name="connsiteX181" fmla="*/ 3015868 w 12192000"/>
              <a:gd name="connsiteY181" fmla="*/ 5061832 h 5096785"/>
              <a:gd name="connsiteX182" fmla="*/ 2998644 w 12192000"/>
              <a:gd name="connsiteY182" fmla="*/ 5057210 h 5096785"/>
              <a:gd name="connsiteX183" fmla="*/ 2996219 w 12192000"/>
              <a:gd name="connsiteY183" fmla="*/ 5057788 h 5096785"/>
              <a:gd name="connsiteX184" fmla="*/ 2983676 w 12192000"/>
              <a:gd name="connsiteY184" fmla="*/ 5049852 h 5096785"/>
              <a:gd name="connsiteX185" fmla="*/ 2903609 w 12192000"/>
              <a:gd name="connsiteY185" fmla="*/ 4998457 h 5096785"/>
              <a:gd name="connsiteX186" fmla="*/ 2758830 w 12192000"/>
              <a:gd name="connsiteY186" fmla="*/ 4974760 h 5096785"/>
              <a:gd name="connsiteX187" fmla="*/ 2532669 w 12192000"/>
              <a:gd name="connsiteY187" fmla="*/ 4940573 h 5096785"/>
              <a:gd name="connsiteX188" fmla="*/ 2389931 w 12192000"/>
              <a:gd name="connsiteY188" fmla="*/ 4905785 h 5096785"/>
              <a:gd name="connsiteX189" fmla="*/ 2335186 w 12192000"/>
              <a:gd name="connsiteY189" fmla="*/ 4902957 h 5096785"/>
              <a:gd name="connsiteX190" fmla="*/ 2295307 w 12192000"/>
              <a:gd name="connsiteY190" fmla="*/ 4879800 h 5096785"/>
              <a:gd name="connsiteX191" fmla="*/ 2273393 w 12192000"/>
              <a:gd name="connsiteY191" fmla="*/ 4883565 h 5096785"/>
              <a:gd name="connsiteX192" fmla="*/ 2269523 w 12192000"/>
              <a:gd name="connsiteY192" fmla="*/ 4884442 h 5096785"/>
              <a:gd name="connsiteX193" fmla="*/ 2256015 w 12192000"/>
              <a:gd name="connsiteY193" fmla="*/ 4883014 h 5096785"/>
              <a:gd name="connsiteX194" fmla="*/ 2249731 w 12192000"/>
              <a:gd name="connsiteY194" fmla="*/ 4888778 h 5096785"/>
              <a:gd name="connsiteX195" fmla="*/ 2227629 w 12192000"/>
              <a:gd name="connsiteY195" fmla="*/ 4891047 h 5096785"/>
              <a:gd name="connsiteX196" fmla="*/ 2203460 w 12192000"/>
              <a:gd name="connsiteY196" fmla="*/ 4886696 h 5096785"/>
              <a:gd name="connsiteX197" fmla="*/ 2091528 w 12192000"/>
              <a:gd name="connsiteY197" fmla="*/ 4859155 h 5096785"/>
              <a:gd name="connsiteX198" fmla="*/ 2022901 w 12192000"/>
              <a:gd name="connsiteY198" fmla="*/ 4846594 h 5096785"/>
              <a:gd name="connsiteX199" fmla="*/ 1994227 w 12192000"/>
              <a:gd name="connsiteY199" fmla="*/ 4847973 h 5096785"/>
              <a:gd name="connsiteX200" fmla="*/ 1955936 w 12192000"/>
              <a:gd name="connsiteY200" fmla="*/ 4845765 h 5096785"/>
              <a:gd name="connsiteX201" fmla="*/ 1741924 w 12192000"/>
              <a:gd name="connsiteY201" fmla="*/ 4808054 h 5096785"/>
              <a:gd name="connsiteX202" fmla="*/ 1734410 w 12192000"/>
              <a:gd name="connsiteY202" fmla="*/ 4811675 h 5096785"/>
              <a:gd name="connsiteX203" fmla="*/ 1691423 w 12192000"/>
              <a:gd name="connsiteY203" fmla="*/ 4802777 h 5096785"/>
              <a:gd name="connsiteX204" fmla="*/ 1554504 w 12192000"/>
              <a:gd name="connsiteY204" fmla="*/ 4739985 h 5096785"/>
              <a:gd name="connsiteX205" fmla="*/ 1470119 w 12192000"/>
              <a:gd name="connsiteY205" fmla="*/ 4723470 h 5096785"/>
              <a:gd name="connsiteX206" fmla="*/ 1437967 w 12192000"/>
              <a:gd name="connsiteY206" fmla="*/ 4722710 h 5096785"/>
              <a:gd name="connsiteX207" fmla="*/ 1384234 w 12192000"/>
              <a:gd name="connsiteY207" fmla="*/ 4721117 h 5096785"/>
              <a:gd name="connsiteX208" fmla="*/ 1338647 w 12192000"/>
              <a:gd name="connsiteY208" fmla="*/ 4732483 h 5096785"/>
              <a:gd name="connsiteX209" fmla="*/ 1295869 w 12192000"/>
              <a:gd name="connsiteY209" fmla="*/ 4726175 h 5096785"/>
              <a:gd name="connsiteX210" fmla="*/ 1292949 w 12192000"/>
              <a:gd name="connsiteY210" fmla="*/ 4708469 h 5096785"/>
              <a:gd name="connsiteX211" fmla="*/ 1244908 w 12192000"/>
              <a:gd name="connsiteY211" fmla="*/ 4706993 h 5096785"/>
              <a:gd name="connsiteX212" fmla="*/ 1171266 w 12192000"/>
              <a:gd name="connsiteY212" fmla="*/ 4706535 h 5096785"/>
              <a:gd name="connsiteX213" fmla="*/ 1160868 w 12192000"/>
              <a:gd name="connsiteY213" fmla="*/ 4701936 h 5096785"/>
              <a:gd name="connsiteX214" fmla="*/ 1147599 w 12192000"/>
              <a:gd name="connsiteY214" fmla="*/ 4714833 h 5096785"/>
              <a:gd name="connsiteX215" fmla="*/ 1119603 w 12192000"/>
              <a:gd name="connsiteY215" fmla="*/ 4721303 h 5096785"/>
              <a:gd name="connsiteX216" fmla="*/ 997851 w 12192000"/>
              <a:gd name="connsiteY216" fmla="*/ 4722336 h 5096785"/>
              <a:gd name="connsiteX217" fmla="*/ 976455 w 12192000"/>
              <a:gd name="connsiteY217" fmla="*/ 4726407 h 5096785"/>
              <a:gd name="connsiteX218" fmla="*/ 949939 w 12192000"/>
              <a:gd name="connsiteY218" fmla="*/ 4719699 h 5096785"/>
              <a:gd name="connsiteX219" fmla="*/ 894148 w 12192000"/>
              <a:gd name="connsiteY219" fmla="*/ 4710406 h 5096785"/>
              <a:gd name="connsiteX220" fmla="*/ 857990 w 12192000"/>
              <a:gd name="connsiteY220" fmla="*/ 4696844 h 5096785"/>
              <a:gd name="connsiteX221" fmla="*/ 848649 w 12192000"/>
              <a:gd name="connsiteY221" fmla="*/ 4704021 h 5096785"/>
              <a:gd name="connsiteX222" fmla="*/ 826436 w 12192000"/>
              <a:gd name="connsiteY222" fmla="*/ 4707421 h 5096785"/>
              <a:gd name="connsiteX223" fmla="*/ 733052 w 12192000"/>
              <a:gd name="connsiteY223" fmla="*/ 4701884 h 5096785"/>
              <a:gd name="connsiteX224" fmla="*/ 716185 w 12192000"/>
              <a:gd name="connsiteY224" fmla="*/ 4703827 h 5096785"/>
              <a:gd name="connsiteX225" fmla="*/ 696663 w 12192000"/>
              <a:gd name="connsiteY225" fmla="*/ 4697420 h 5096785"/>
              <a:gd name="connsiteX226" fmla="*/ 582722 w 12192000"/>
              <a:gd name="connsiteY226" fmla="*/ 4658637 h 5096785"/>
              <a:gd name="connsiteX227" fmla="*/ 581118 w 12192000"/>
              <a:gd name="connsiteY227" fmla="*/ 4654120 h 5096785"/>
              <a:gd name="connsiteX228" fmla="*/ 546453 w 12192000"/>
              <a:gd name="connsiteY228" fmla="*/ 4652542 h 5096785"/>
              <a:gd name="connsiteX229" fmla="*/ 536773 w 12192000"/>
              <a:gd name="connsiteY229" fmla="*/ 4644609 h 5096785"/>
              <a:gd name="connsiteX230" fmla="*/ 518899 w 12192000"/>
              <a:gd name="connsiteY230" fmla="*/ 4642839 h 5096785"/>
              <a:gd name="connsiteX231" fmla="*/ 388896 w 12192000"/>
              <a:gd name="connsiteY231" fmla="*/ 4619173 h 5096785"/>
              <a:gd name="connsiteX232" fmla="*/ 366479 w 12192000"/>
              <a:gd name="connsiteY232" fmla="*/ 4618896 h 5096785"/>
              <a:gd name="connsiteX233" fmla="*/ 342781 w 12192000"/>
              <a:gd name="connsiteY233" fmla="*/ 4601239 h 5096785"/>
              <a:gd name="connsiteX234" fmla="*/ 255925 w 12192000"/>
              <a:gd name="connsiteY234" fmla="*/ 4598685 h 5096785"/>
              <a:gd name="connsiteX235" fmla="*/ 226919 w 12192000"/>
              <a:gd name="connsiteY235" fmla="*/ 4598460 h 5096785"/>
              <a:gd name="connsiteX236" fmla="*/ 213925 w 12192000"/>
              <a:gd name="connsiteY236" fmla="*/ 4597783 h 5096785"/>
              <a:gd name="connsiteX237" fmla="*/ 215196 w 12192000"/>
              <a:gd name="connsiteY237" fmla="*/ 4588576 h 5096785"/>
              <a:gd name="connsiteX238" fmla="*/ 180214 w 12192000"/>
              <a:gd name="connsiteY238" fmla="*/ 4583701 h 5096785"/>
              <a:gd name="connsiteX239" fmla="*/ 83203 w 12192000"/>
              <a:gd name="connsiteY239" fmla="*/ 4531664 h 5096785"/>
              <a:gd name="connsiteX240" fmla="*/ 4106 w 12192000"/>
              <a:gd name="connsiteY240" fmla="*/ 4517202 h 5096785"/>
              <a:gd name="connsiteX241" fmla="*/ 0 w 12192000"/>
              <a:gd name="connsiteY241" fmla="*/ 4516084 h 5096785"/>
              <a:gd name="connsiteX242" fmla="*/ 0 w 12192000"/>
              <a:gd name="connsiteY242"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123938 w 12192000"/>
              <a:gd name="connsiteY175" fmla="*/ 5089912 h 5096785"/>
              <a:gd name="connsiteX176" fmla="*/ 3055081 w 12192000"/>
              <a:gd name="connsiteY176" fmla="*/ 5080424 h 5096785"/>
              <a:gd name="connsiteX177" fmla="*/ 3049807 w 12192000"/>
              <a:gd name="connsiteY177" fmla="*/ 5080860 h 5096785"/>
              <a:gd name="connsiteX178" fmla="*/ 3029122 w 12192000"/>
              <a:gd name="connsiteY178" fmla="*/ 5070085 h 5096785"/>
              <a:gd name="connsiteX179" fmla="*/ 3017862 w 12192000"/>
              <a:gd name="connsiteY179" fmla="*/ 5065942 h 5096785"/>
              <a:gd name="connsiteX180" fmla="*/ 3015868 w 12192000"/>
              <a:gd name="connsiteY180" fmla="*/ 5061832 h 5096785"/>
              <a:gd name="connsiteX181" fmla="*/ 2998644 w 12192000"/>
              <a:gd name="connsiteY181" fmla="*/ 5057210 h 5096785"/>
              <a:gd name="connsiteX182" fmla="*/ 2996219 w 12192000"/>
              <a:gd name="connsiteY182" fmla="*/ 5057788 h 5096785"/>
              <a:gd name="connsiteX183" fmla="*/ 2983676 w 12192000"/>
              <a:gd name="connsiteY183" fmla="*/ 5049852 h 5096785"/>
              <a:gd name="connsiteX184" fmla="*/ 2903609 w 12192000"/>
              <a:gd name="connsiteY184" fmla="*/ 4998457 h 5096785"/>
              <a:gd name="connsiteX185" fmla="*/ 2758830 w 12192000"/>
              <a:gd name="connsiteY185" fmla="*/ 4974760 h 5096785"/>
              <a:gd name="connsiteX186" fmla="*/ 2532669 w 12192000"/>
              <a:gd name="connsiteY186" fmla="*/ 4940573 h 5096785"/>
              <a:gd name="connsiteX187" fmla="*/ 2389931 w 12192000"/>
              <a:gd name="connsiteY187" fmla="*/ 4905785 h 5096785"/>
              <a:gd name="connsiteX188" fmla="*/ 2335186 w 12192000"/>
              <a:gd name="connsiteY188" fmla="*/ 4902957 h 5096785"/>
              <a:gd name="connsiteX189" fmla="*/ 2295307 w 12192000"/>
              <a:gd name="connsiteY189" fmla="*/ 4879800 h 5096785"/>
              <a:gd name="connsiteX190" fmla="*/ 2273393 w 12192000"/>
              <a:gd name="connsiteY190" fmla="*/ 4883565 h 5096785"/>
              <a:gd name="connsiteX191" fmla="*/ 2269523 w 12192000"/>
              <a:gd name="connsiteY191" fmla="*/ 4884442 h 5096785"/>
              <a:gd name="connsiteX192" fmla="*/ 2256015 w 12192000"/>
              <a:gd name="connsiteY192" fmla="*/ 4883014 h 5096785"/>
              <a:gd name="connsiteX193" fmla="*/ 2249731 w 12192000"/>
              <a:gd name="connsiteY193" fmla="*/ 4888778 h 5096785"/>
              <a:gd name="connsiteX194" fmla="*/ 2227629 w 12192000"/>
              <a:gd name="connsiteY194" fmla="*/ 4891047 h 5096785"/>
              <a:gd name="connsiteX195" fmla="*/ 2203460 w 12192000"/>
              <a:gd name="connsiteY195" fmla="*/ 4886696 h 5096785"/>
              <a:gd name="connsiteX196" fmla="*/ 2091528 w 12192000"/>
              <a:gd name="connsiteY196" fmla="*/ 4859155 h 5096785"/>
              <a:gd name="connsiteX197" fmla="*/ 2022901 w 12192000"/>
              <a:gd name="connsiteY197" fmla="*/ 4846594 h 5096785"/>
              <a:gd name="connsiteX198" fmla="*/ 1994227 w 12192000"/>
              <a:gd name="connsiteY198" fmla="*/ 4847973 h 5096785"/>
              <a:gd name="connsiteX199" fmla="*/ 1955936 w 12192000"/>
              <a:gd name="connsiteY199" fmla="*/ 4845765 h 5096785"/>
              <a:gd name="connsiteX200" fmla="*/ 1741924 w 12192000"/>
              <a:gd name="connsiteY200" fmla="*/ 4808054 h 5096785"/>
              <a:gd name="connsiteX201" fmla="*/ 1734410 w 12192000"/>
              <a:gd name="connsiteY201" fmla="*/ 4811675 h 5096785"/>
              <a:gd name="connsiteX202" fmla="*/ 1691423 w 12192000"/>
              <a:gd name="connsiteY202" fmla="*/ 4802777 h 5096785"/>
              <a:gd name="connsiteX203" fmla="*/ 1554504 w 12192000"/>
              <a:gd name="connsiteY203" fmla="*/ 4739985 h 5096785"/>
              <a:gd name="connsiteX204" fmla="*/ 1470119 w 12192000"/>
              <a:gd name="connsiteY204" fmla="*/ 4723470 h 5096785"/>
              <a:gd name="connsiteX205" fmla="*/ 1437967 w 12192000"/>
              <a:gd name="connsiteY205" fmla="*/ 4722710 h 5096785"/>
              <a:gd name="connsiteX206" fmla="*/ 1384234 w 12192000"/>
              <a:gd name="connsiteY206" fmla="*/ 4721117 h 5096785"/>
              <a:gd name="connsiteX207" fmla="*/ 1338647 w 12192000"/>
              <a:gd name="connsiteY207" fmla="*/ 4732483 h 5096785"/>
              <a:gd name="connsiteX208" fmla="*/ 1295869 w 12192000"/>
              <a:gd name="connsiteY208" fmla="*/ 4726175 h 5096785"/>
              <a:gd name="connsiteX209" fmla="*/ 1292949 w 12192000"/>
              <a:gd name="connsiteY209" fmla="*/ 4708469 h 5096785"/>
              <a:gd name="connsiteX210" fmla="*/ 1244908 w 12192000"/>
              <a:gd name="connsiteY210" fmla="*/ 4706993 h 5096785"/>
              <a:gd name="connsiteX211" fmla="*/ 1171266 w 12192000"/>
              <a:gd name="connsiteY211" fmla="*/ 4706535 h 5096785"/>
              <a:gd name="connsiteX212" fmla="*/ 1160868 w 12192000"/>
              <a:gd name="connsiteY212" fmla="*/ 4701936 h 5096785"/>
              <a:gd name="connsiteX213" fmla="*/ 1147599 w 12192000"/>
              <a:gd name="connsiteY213" fmla="*/ 4714833 h 5096785"/>
              <a:gd name="connsiteX214" fmla="*/ 1119603 w 12192000"/>
              <a:gd name="connsiteY214" fmla="*/ 4721303 h 5096785"/>
              <a:gd name="connsiteX215" fmla="*/ 997851 w 12192000"/>
              <a:gd name="connsiteY215" fmla="*/ 4722336 h 5096785"/>
              <a:gd name="connsiteX216" fmla="*/ 976455 w 12192000"/>
              <a:gd name="connsiteY216" fmla="*/ 4726407 h 5096785"/>
              <a:gd name="connsiteX217" fmla="*/ 949939 w 12192000"/>
              <a:gd name="connsiteY217" fmla="*/ 4719699 h 5096785"/>
              <a:gd name="connsiteX218" fmla="*/ 894148 w 12192000"/>
              <a:gd name="connsiteY218" fmla="*/ 4710406 h 5096785"/>
              <a:gd name="connsiteX219" fmla="*/ 857990 w 12192000"/>
              <a:gd name="connsiteY219" fmla="*/ 4696844 h 5096785"/>
              <a:gd name="connsiteX220" fmla="*/ 848649 w 12192000"/>
              <a:gd name="connsiteY220" fmla="*/ 4704021 h 5096785"/>
              <a:gd name="connsiteX221" fmla="*/ 826436 w 12192000"/>
              <a:gd name="connsiteY221" fmla="*/ 4707421 h 5096785"/>
              <a:gd name="connsiteX222" fmla="*/ 733052 w 12192000"/>
              <a:gd name="connsiteY222" fmla="*/ 4701884 h 5096785"/>
              <a:gd name="connsiteX223" fmla="*/ 716185 w 12192000"/>
              <a:gd name="connsiteY223" fmla="*/ 4703827 h 5096785"/>
              <a:gd name="connsiteX224" fmla="*/ 696663 w 12192000"/>
              <a:gd name="connsiteY224" fmla="*/ 4697420 h 5096785"/>
              <a:gd name="connsiteX225" fmla="*/ 582722 w 12192000"/>
              <a:gd name="connsiteY225" fmla="*/ 4658637 h 5096785"/>
              <a:gd name="connsiteX226" fmla="*/ 581118 w 12192000"/>
              <a:gd name="connsiteY226" fmla="*/ 4654120 h 5096785"/>
              <a:gd name="connsiteX227" fmla="*/ 546453 w 12192000"/>
              <a:gd name="connsiteY227" fmla="*/ 4652542 h 5096785"/>
              <a:gd name="connsiteX228" fmla="*/ 536773 w 12192000"/>
              <a:gd name="connsiteY228" fmla="*/ 4644609 h 5096785"/>
              <a:gd name="connsiteX229" fmla="*/ 518899 w 12192000"/>
              <a:gd name="connsiteY229" fmla="*/ 4642839 h 5096785"/>
              <a:gd name="connsiteX230" fmla="*/ 388896 w 12192000"/>
              <a:gd name="connsiteY230" fmla="*/ 4619173 h 5096785"/>
              <a:gd name="connsiteX231" fmla="*/ 366479 w 12192000"/>
              <a:gd name="connsiteY231" fmla="*/ 4618896 h 5096785"/>
              <a:gd name="connsiteX232" fmla="*/ 342781 w 12192000"/>
              <a:gd name="connsiteY232" fmla="*/ 4601239 h 5096785"/>
              <a:gd name="connsiteX233" fmla="*/ 255925 w 12192000"/>
              <a:gd name="connsiteY233" fmla="*/ 4598685 h 5096785"/>
              <a:gd name="connsiteX234" fmla="*/ 226919 w 12192000"/>
              <a:gd name="connsiteY234" fmla="*/ 4598460 h 5096785"/>
              <a:gd name="connsiteX235" fmla="*/ 213925 w 12192000"/>
              <a:gd name="connsiteY235" fmla="*/ 4597783 h 5096785"/>
              <a:gd name="connsiteX236" fmla="*/ 215196 w 12192000"/>
              <a:gd name="connsiteY236" fmla="*/ 4588576 h 5096785"/>
              <a:gd name="connsiteX237" fmla="*/ 180214 w 12192000"/>
              <a:gd name="connsiteY237" fmla="*/ 4583701 h 5096785"/>
              <a:gd name="connsiteX238" fmla="*/ 83203 w 12192000"/>
              <a:gd name="connsiteY238" fmla="*/ 4531664 h 5096785"/>
              <a:gd name="connsiteX239" fmla="*/ 4106 w 12192000"/>
              <a:gd name="connsiteY239" fmla="*/ 4517202 h 5096785"/>
              <a:gd name="connsiteX240" fmla="*/ 0 w 12192000"/>
              <a:gd name="connsiteY240" fmla="*/ 4516084 h 5096785"/>
              <a:gd name="connsiteX241" fmla="*/ 0 w 12192000"/>
              <a:gd name="connsiteY241"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055081 w 12192000"/>
              <a:gd name="connsiteY175" fmla="*/ 5080424 h 5096785"/>
              <a:gd name="connsiteX176" fmla="*/ 3049807 w 12192000"/>
              <a:gd name="connsiteY176" fmla="*/ 5080860 h 5096785"/>
              <a:gd name="connsiteX177" fmla="*/ 3029122 w 12192000"/>
              <a:gd name="connsiteY177" fmla="*/ 5070085 h 5096785"/>
              <a:gd name="connsiteX178" fmla="*/ 3017862 w 12192000"/>
              <a:gd name="connsiteY178" fmla="*/ 5065942 h 5096785"/>
              <a:gd name="connsiteX179" fmla="*/ 3015868 w 12192000"/>
              <a:gd name="connsiteY179" fmla="*/ 5061832 h 5096785"/>
              <a:gd name="connsiteX180" fmla="*/ 2998644 w 12192000"/>
              <a:gd name="connsiteY180" fmla="*/ 5057210 h 5096785"/>
              <a:gd name="connsiteX181" fmla="*/ 2996219 w 12192000"/>
              <a:gd name="connsiteY181" fmla="*/ 5057788 h 5096785"/>
              <a:gd name="connsiteX182" fmla="*/ 2983676 w 12192000"/>
              <a:gd name="connsiteY182" fmla="*/ 5049852 h 5096785"/>
              <a:gd name="connsiteX183" fmla="*/ 2903609 w 12192000"/>
              <a:gd name="connsiteY183" fmla="*/ 4998457 h 5096785"/>
              <a:gd name="connsiteX184" fmla="*/ 2758830 w 12192000"/>
              <a:gd name="connsiteY184" fmla="*/ 4974760 h 5096785"/>
              <a:gd name="connsiteX185" fmla="*/ 2532669 w 12192000"/>
              <a:gd name="connsiteY185" fmla="*/ 4940573 h 5096785"/>
              <a:gd name="connsiteX186" fmla="*/ 2389931 w 12192000"/>
              <a:gd name="connsiteY186" fmla="*/ 4905785 h 5096785"/>
              <a:gd name="connsiteX187" fmla="*/ 2335186 w 12192000"/>
              <a:gd name="connsiteY187" fmla="*/ 4902957 h 5096785"/>
              <a:gd name="connsiteX188" fmla="*/ 2295307 w 12192000"/>
              <a:gd name="connsiteY188" fmla="*/ 4879800 h 5096785"/>
              <a:gd name="connsiteX189" fmla="*/ 2273393 w 12192000"/>
              <a:gd name="connsiteY189" fmla="*/ 4883565 h 5096785"/>
              <a:gd name="connsiteX190" fmla="*/ 2269523 w 12192000"/>
              <a:gd name="connsiteY190" fmla="*/ 4884442 h 5096785"/>
              <a:gd name="connsiteX191" fmla="*/ 2256015 w 12192000"/>
              <a:gd name="connsiteY191" fmla="*/ 4883014 h 5096785"/>
              <a:gd name="connsiteX192" fmla="*/ 2249731 w 12192000"/>
              <a:gd name="connsiteY192" fmla="*/ 4888778 h 5096785"/>
              <a:gd name="connsiteX193" fmla="*/ 2227629 w 12192000"/>
              <a:gd name="connsiteY193" fmla="*/ 4891047 h 5096785"/>
              <a:gd name="connsiteX194" fmla="*/ 2203460 w 12192000"/>
              <a:gd name="connsiteY194" fmla="*/ 4886696 h 5096785"/>
              <a:gd name="connsiteX195" fmla="*/ 2091528 w 12192000"/>
              <a:gd name="connsiteY195" fmla="*/ 4859155 h 5096785"/>
              <a:gd name="connsiteX196" fmla="*/ 2022901 w 12192000"/>
              <a:gd name="connsiteY196" fmla="*/ 4846594 h 5096785"/>
              <a:gd name="connsiteX197" fmla="*/ 1994227 w 12192000"/>
              <a:gd name="connsiteY197" fmla="*/ 4847973 h 5096785"/>
              <a:gd name="connsiteX198" fmla="*/ 1955936 w 12192000"/>
              <a:gd name="connsiteY198" fmla="*/ 4845765 h 5096785"/>
              <a:gd name="connsiteX199" fmla="*/ 1741924 w 12192000"/>
              <a:gd name="connsiteY199" fmla="*/ 4808054 h 5096785"/>
              <a:gd name="connsiteX200" fmla="*/ 1734410 w 12192000"/>
              <a:gd name="connsiteY200" fmla="*/ 4811675 h 5096785"/>
              <a:gd name="connsiteX201" fmla="*/ 1691423 w 12192000"/>
              <a:gd name="connsiteY201" fmla="*/ 4802777 h 5096785"/>
              <a:gd name="connsiteX202" fmla="*/ 1554504 w 12192000"/>
              <a:gd name="connsiteY202" fmla="*/ 4739985 h 5096785"/>
              <a:gd name="connsiteX203" fmla="*/ 1470119 w 12192000"/>
              <a:gd name="connsiteY203" fmla="*/ 4723470 h 5096785"/>
              <a:gd name="connsiteX204" fmla="*/ 1437967 w 12192000"/>
              <a:gd name="connsiteY204" fmla="*/ 4722710 h 5096785"/>
              <a:gd name="connsiteX205" fmla="*/ 1384234 w 12192000"/>
              <a:gd name="connsiteY205" fmla="*/ 4721117 h 5096785"/>
              <a:gd name="connsiteX206" fmla="*/ 1338647 w 12192000"/>
              <a:gd name="connsiteY206" fmla="*/ 4732483 h 5096785"/>
              <a:gd name="connsiteX207" fmla="*/ 1295869 w 12192000"/>
              <a:gd name="connsiteY207" fmla="*/ 4726175 h 5096785"/>
              <a:gd name="connsiteX208" fmla="*/ 1292949 w 12192000"/>
              <a:gd name="connsiteY208" fmla="*/ 4708469 h 5096785"/>
              <a:gd name="connsiteX209" fmla="*/ 1244908 w 12192000"/>
              <a:gd name="connsiteY209" fmla="*/ 4706993 h 5096785"/>
              <a:gd name="connsiteX210" fmla="*/ 1171266 w 12192000"/>
              <a:gd name="connsiteY210" fmla="*/ 4706535 h 5096785"/>
              <a:gd name="connsiteX211" fmla="*/ 1160868 w 12192000"/>
              <a:gd name="connsiteY211" fmla="*/ 4701936 h 5096785"/>
              <a:gd name="connsiteX212" fmla="*/ 1147599 w 12192000"/>
              <a:gd name="connsiteY212" fmla="*/ 4714833 h 5096785"/>
              <a:gd name="connsiteX213" fmla="*/ 1119603 w 12192000"/>
              <a:gd name="connsiteY213" fmla="*/ 4721303 h 5096785"/>
              <a:gd name="connsiteX214" fmla="*/ 997851 w 12192000"/>
              <a:gd name="connsiteY214" fmla="*/ 4722336 h 5096785"/>
              <a:gd name="connsiteX215" fmla="*/ 976455 w 12192000"/>
              <a:gd name="connsiteY215" fmla="*/ 4726407 h 5096785"/>
              <a:gd name="connsiteX216" fmla="*/ 949939 w 12192000"/>
              <a:gd name="connsiteY216" fmla="*/ 4719699 h 5096785"/>
              <a:gd name="connsiteX217" fmla="*/ 894148 w 12192000"/>
              <a:gd name="connsiteY217" fmla="*/ 4710406 h 5096785"/>
              <a:gd name="connsiteX218" fmla="*/ 857990 w 12192000"/>
              <a:gd name="connsiteY218" fmla="*/ 4696844 h 5096785"/>
              <a:gd name="connsiteX219" fmla="*/ 848649 w 12192000"/>
              <a:gd name="connsiteY219" fmla="*/ 4704021 h 5096785"/>
              <a:gd name="connsiteX220" fmla="*/ 826436 w 12192000"/>
              <a:gd name="connsiteY220" fmla="*/ 4707421 h 5096785"/>
              <a:gd name="connsiteX221" fmla="*/ 733052 w 12192000"/>
              <a:gd name="connsiteY221" fmla="*/ 4701884 h 5096785"/>
              <a:gd name="connsiteX222" fmla="*/ 716185 w 12192000"/>
              <a:gd name="connsiteY222" fmla="*/ 4703827 h 5096785"/>
              <a:gd name="connsiteX223" fmla="*/ 696663 w 12192000"/>
              <a:gd name="connsiteY223" fmla="*/ 4697420 h 5096785"/>
              <a:gd name="connsiteX224" fmla="*/ 582722 w 12192000"/>
              <a:gd name="connsiteY224" fmla="*/ 4658637 h 5096785"/>
              <a:gd name="connsiteX225" fmla="*/ 581118 w 12192000"/>
              <a:gd name="connsiteY225" fmla="*/ 4654120 h 5096785"/>
              <a:gd name="connsiteX226" fmla="*/ 546453 w 12192000"/>
              <a:gd name="connsiteY226" fmla="*/ 4652542 h 5096785"/>
              <a:gd name="connsiteX227" fmla="*/ 536773 w 12192000"/>
              <a:gd name="connsiteY227" fmla="*/ 4644609 h 5096785"/>
              <a:gd name="connsiteX228" fmla="*/ 518899 w 12192000"/>
              <a:gd name="connsiteY228" fmla="*/ 4642839 h 5096785"/>
              <a:gd name="connsiteX229" fmla="*/ 388896 w 12192000"/>
              <a:gd name="connsiteY229" fmla="*/ 4619173 h 5096785"/>
              <a:gd name="connsiteX230" fmla="*/ 366479 w 12192000"/>
              <a:gd name="connsiteY230" fmla="*/ 4618896 h 5096785"/>
              <a:gd name="connsiteX231" fmla="*/ 342781 w 12192000"/>
              <a:gd name="connsiteY231" fmla="*/ 4601239 h 5096785"/>
              <a:gd name="connsiteX232" fmla="*/ 255925 w 12192000"/>
              <a:gd name="connsiteY232" fmla="*/ 4598685 h 5096785"/>
              <a:gd name="connsiteX233" fmla="*/ 226919 w 12192000"/>
              <a:gd name="connsiteY233" fmla="*/ 4598460 h 5096785"/>
              <a:gd name="connsiteX234" fmla="*/ 213925 w 12192000"/>
              <a:gd name="connsiteY234" fmla="*/ 4597783 h 5096785"/>
              <a:gd name="connsiteX235" fmla="*/ 215196 w 12192000"/>
              <a:gd name="connsiteY235" fmla="*/ 4588576 h 5096785"/>
              <a:gd name="connsiteX236" fmla="*/ 180214 w 12192000"/>
              <a:gd name="connsiteY236" fmla="*/ 4583701 h 5096785"/>
              <a:gd name="connsiteX237" fmla="*/ 83203 w 12192000"/>
              <a:gd name="connsiteY237" fmla="*/ 4531664 h 5096785"/>
              <a:gd name="connsiteX238" fmla="*/ 4106 w 12192000"/>
              <a:gd name="connsiteY238" fmla="*/ 4517202 h 5096785"/>
              <a:gd name="connsiteX239" fmla="*/ 0 w 12192000"/>
              <a:gd name="connsiteY239" fmla="*/ 4516084 h 5096785"/>
              <a:gd name="connsiteX240" fmla="*/ 0 w 12192000"/>
              <a:gd name="connsiteY240"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055081 w 12192000"/>
              <a:gd name="connsiteY175" fmla="*/ 5080424 h 5096785"/>
              <a:gd name="connsiteX176" fmla="*/ 3049807 w 12192000"/>
              <a:gd name="connsiteY176" fmla="*/ 5080860 h 5096785"/>
              <a:gd name="connsiteX177" fmla="*/ 3029122 w 12192000"/>
              <a:gd name="connsiteY177" fmla="*/ 5070085 h 5096785"/>
              <a:gd name="connsiteX178" fmla="*/ 3017862 w 12192000"/>
              <a:gd name="connsiteY178" fmla="*/ 5065942 h 5096785"/>
              <a:gd name="connsiteX179" fmla="*/ 3015868 w 12192000"/>
              <a:gd name="connsiteY179" fmla="*/ 5061832 h 5096785"/>
              <a:gd name="connsiteX180" fmla="*/ 2998644 w 12192000"/>
              <a:gd name="connsiteY180" fmla="*/ 5057210 h 5096785"/>
              <a:gd name="connsiteX181" fmla="*/ 2996219 w 12192000"/>
              <a:gd name="connsiteY181" fmla="*/ 5057788 h 5096785"/>
              <a:gd name="connsiteX182" fmla="*/ 2983676 w 12192000"/>
              <a:gd name="connsiteY182" fmla="*/ 5049852 h 5096785"/>
              <a:gd name="connsiteX183" fmla="*/ 2903609 w 12192000"/>
              <a:gd name="connsiteY183" fmla="*/ 4998457 h 5096785"/>
              <a:gd name="connsiteX184" fmla="*/ 2758830 w 12192000"/>
              <a:gd name="connsiteY184" fmla="*/ 4974760 h 5096785"/>
              <a:gd name="connsiteX185" fmla="*/ 2532669 w 12192000"/>
              <a:gd name="connsiteY185" fmla="*/ 4940573 h 5096785"/>
              <a:gd name="connsiteX186" fmla="*/ 2389931 w 12192000"/>
              <a:gd name="connsiteY186" fmla="*/ 4905785 h 5096785"/>
              <a:gd name="connsiteX187" fmla="*/ 2335186 w 12192000"/>
              <a:gd name="connsiteY187" fmla="*/ 4902957 h 5096785"/>
              <a:gd name="connsiteX188" fmla="*/ 2273393 w 12192000"/>
              <a:gd name="connsiteY188" fmla="*/ 4883565 h 5096785"/>
              <a:gd name="connsiteX189" fmla="*/ 2269523 w 12192000"/>
              <a:gd name="connsiteY189" fmla="*/ 4884442 h 5096785"/>
              <a:gd name="connsiteX190" fmla="*/ 2256015 w 12192000"/>
              <a:gd name="connsiteY190" fmla="*/ 4883014 h 5096785"/>
              <a:gd name="connsiteX191" fmla="*/ 2249731 w 12192000"/>
              <a:gd name="connsiteY191" fmla="*/ 4888778 h 5096785"/>
              <a:gd name="connsiteX192" fmla="*/ 2227629 w 12192000"/>
              <a:gd name="connsiteY192" fmla="*/ 4891047 h 5096785"/>
              <a:gd name="connsiteX193" fmla="*/ 2203460 w 12192000"/>
              <a:gd name="connsiteY193" fmla="*/ 4886696 h 5096785"/>
              <a:gd name="connsiteX194" fmla="*/ 2091528 w 12192000"/>
              <a:gd name="connsiteY194" fmla="*/ 4859155 h 5096785"/>
              <a:gd name="connsiteX195" fmla="*/ 2022901 w 12192000"/>
              <a:gd name="connsiteY195" fmla="*/ 4846594 h 5096785"/>
              <a:gd name="connsiteX196" fmla="*/ 1994227 w 12192000"/>
              <a:gd name="connsiteY196" fmla="*/ 4847973 h 5096785"/>
              <a:gd name="connsiteX197" fmla="*/ 1955936 w 12192000"/>
              <a:gd name="connsiteY197" fmla="*/ 4845765 h 5096785"/>
              <a:gd name="connsiteX198" fmla="*/ 1741924 w 12192000"/>
              <a:gd name="connsiteY198" fmla="*/ 4808054 h 5096785"/>
              <a:gd name="connsiteX199" fmla="*/ 1734410 w 12192000"/>
              <a:gd name="connsiteY199" fmla="*/ 4811675 h 5096785"/>
              <a:gd name="connsiteX200" fmla="*/ 1691423 w 12192000"/>
              <a:gd name="connsiteY200" fmla="*/ 4802777 h 5096785"/>
              <a:gd name="connsiteX201" fmla="*/ 1554504 w 12192000"/>
              <a:gd name="connsiteY201" fmla="*/ 4739985 h 5096785"/>
              <a:gd name="connsiteX202" fmla="*/ 1470119 w 12192000"/>
              <a:gd name="connsiteY202" fmla="*/ 4723470 h 5096785"/>
              <a:gd name="connsiteX203" fmla="*/ 1437967 w 12192000"/>
              <a:gd name="connsiteY203" fmla="*/ 4722710 h 5096785"/>
              <a:gd name="connsiteX204" fmla="*/ 1384234 w 12192000"/>
              <a:gd name="connsiteY204" fmla="*/ 4721117 h 5096785"/>
              <a:gd name="connsiteX205" fmla="*/ 1338647 w 12192000"/>
              <a:gd name="connsiteY205" fmla="*/ 4732483 h 5096785"/>
              <a:gd name="connsiteX206" fmla="*/ 1295869 w 12192000"/>
              <a:gd name="connsiteY206" fmla="*/ 4726175 h 5096785"/>
              <a:gd name="connsiteX207" fmla="*/ 1292949 w 12192000"/>
              <a:gd name="connsiteY207" fmla="*/ 4708469 h 5096785"/>
              <a:gd name="connsiteX208" fmla="*/ 1244908 w 12192000"/>
              <a:gd name="connsiteY208" fmla="*/ 4706993 h 5096785"/>
              <a:gd name="connsiteX209" fmla="*/ 1171266 w 12192000"/>
              <a:gd name="connsiteY209" fmla="*/ 4706535 h 5096785"/>
              <a:gd name="connsiteX210" fmla="*/ 1160868 w 12192000"/>
              <a:gd name="connsiteY210" fmla="*/ 4701936 h 5096785"/>
              <a:gd name="connsiteX211" fmla="*/ 1147599 w 12192000"/>
              <a:gd name="connsiteY211" fmla="*/ 4714833 h 5096785"/>
              <a:gd name="connsiteX212" fmla="*/ 1119603 w 12192000"/>
              <a:gd name="connsiteY212" fmla="*/ 4721303 h 5096785"/>
              <a:gd name="connsiteX213" fmla="*/ 997851 w 12192000"/>
              <a:gd name="connsiteY213" fmla="*/ 4722336 h 5096785"/>
              <a:gd name="connsiteX214" fmla="*/ 976455 w 12192000"/>
              <a:gd name="connsiteY214" fmla="*/ 4726407 h 5096785"/>
              <a:gd name="connsiteX215" fmla="*/ 949939 w 12192000"/>
              <a:gd name="connsiteY215" fmla="*/ 4719699 h 5096785"/>
              <a:gd name="connsiteX216" fmla="*/ 894148 w 12192000"/>
              <a:gd name="connsiteY216" fmla="*/ 4710406 h 5096785"/>
              <a:gd name="connsiteX217" fmla="*/ 857990 w 12192000"/>
              <a:gd name="connsiteY217" fmla="*/ 4696844 h 5096785"/>
              <a:gd name="connsiteX218" fmla="*/ 848649 w 12192000"/>
              <a:gd name="connsiteY218" fmla="*/ 4704021 h 5096785"/>
              <a:gd name="connsiteX219" fmla="*/ 826436 w 12192000"/>
              <a:gd name="connsiteY219" fmla="*/ 4707421 h 5096785"/>
              <a:gd name="connsiteX220" fmla="*/ 733052 w 12192000"/>
              <a:gd name="connsiteY220" fmla="*/ 4701884 h 5096785"/>
              <a:gd name="connsiteX221" fmla="*/ 716185 w 12192000"/>
              <a:gd name="connsiteY221" fmla="*/ 4703827 h 5096785"/>
              <a:gd name="connsiteX222" fmla="*/ 696663 w 12192000"/>
              <a:gd name="connsiteY222" fmla="*/ 4697420 h 5096785"/>
              <a:gd name="connsiteX223" fmla="*/ 582722 w 12192000"/>
              <a:gd name="connsiteY223" fmla="*/ 4658637 h 5096785"/>
              <a:gd name="connsiteX224" fmla="*/ 581118 w 12192000"/>
              <a:gd name="connsiteY224" fmla="*/ 4654120 h 5096785"/>
              <a:gd name="connsiteX225" fmla="*/ 546453 w 12192000"/>
              <a:gd name="connsiteY225" fmla="*/ 4652542 h 5096785"/>
              <a:gd name="connsiteX226" fmla="*/ 536773 w 12192000"/>
              <a:gd name="connsiteY226" fmla="*/ 4644609 h 5096785"/>
              <a:gd name="connsiteX227" fmla="*/ 518899 w 12192000"/>
              <a:gd name="connsiteY227" fmla="*/ 4642839 h 5096785"/>
              <a:gd name="connsiteX228" fmla="*/ 388896 w 12192000"/>
              <a:gd name="connsiteY228" fmla="*/ 4619173 h 5096785"/>
              <a:gd name="connsiteX229" fmla="*/ 366479 w 12192000"/>
              <a:gd name="connsiteY229" fmla="*/ 4618896 h 5096785"/>
              <a:gd name="connsiteX230" fmla="*/ 342781 w 12192000"/>
              <a:gd name="connsiteY230" fmla="*/ 4601239 h 5096785"/>
              <a:gd name="connsiteX231" fmla="*/ 255925 w 12192000"/>
              <a:gd name="connsiteY231" fmla="*/ 4598685 h 5096785"/>
              <a:gd name="connsiteX232" fmla="*/ 226919 w 12192000"/>
              <a:gd name="connsiteY232" fmla="*/ 4598460 h 5096785"/>
              <a:gd name="connsiteX233" fmla="*/ 213925 w 12192000"/>
              <a:gd name="connsiteY233" fmla="*/ 4597783 h 5096785"/>
              <a:gd name="connsiteX234" fmla="*/ 215196 w 12192000"/>
              <a:gd name="connsiteY234" fmla="*/ 4588576 h 5096785"/>
              <a:gd name="connsiteX235" fmla="*/ 180214 w 12192000"/>
              <a:gd name="connsiteY235" fmla="*/ 4583701 h 5096785"/>
              <a:gd name="connsiteX236" fmla="*/ 83203 w 12192000"/>
              <a:gd name="connsiteY236" fmla="*/ 4531664 h 5096785"/>
              <a:gd name="connsiteX237" fmla="*/ 4106 w 12192000"/>
              <a:gd name="connsiteY237" fmla="*/ 4517202 h 5096785"/>
              <a:gd name="connsiteX238" fmla="*/ 0 w 12192000"/>
              <a:gd name="connsiteY238" fmla="*/ 4516084 h 5096785"/>
              <a:gd name="connsiteX239" fmla="*/ 0 w 12192000"/>
              <a:gd name="connsiteY23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055081 w 12192000"/>
              <a:gd name="connsiteY175" fmla="*/ 5080424 h 5096785"/>
              <a:gd name="connsiteX176" fmla="*/ 3049807 w 12192000"/>
              <a:gd name="connsiteY176" fmla="*/ 5080860 h 5096785"/>
              <a:gd name="connsiteX177" fmla="*/ 3029122 w 12192000"/>
              <a:gd name="connsiteY177" fmla="*/ 5070085 h 5096785"/>
              <a:gd name="connsiteX178" fmla="*/ 3017862 w 12192000"/>
              <a:gd name="connsiteY178" fmla="*/ 5065942 h 5096785"/>
              <a:gd name="connsiteX179" fmla="*/ 3015868 w 12192000"/>
              <a:gd name="connsiteY179" fmla="*/ 5061832 h 5096785"/>
              <a:gd name="connsiteX180" fmla="*/ 2998644 w 12192000"/>
              <a:gd name="connsiteY180" fmla="*/ 5057210 h 5096785"/>
              <a:gd name="connsiteX181" fmla="*/ 2996219 w 12192000"/>
              <a:gd name="connsiteY181" fmla="*/ 5057788 h 5096785"/>
              <a:gd name="connsiteX182" fmla="*/ 2983676 w 12192000"/>
              <a:gd name="connsiteY182" fmla="*/ 5049852 h 5096785"/>
              <a:gd name="connsiteX183" fmla="*/ 2903609 w 12192000"/>
              <a:gd name="connsiteY183" fmla="*/ 4998457 h 5096785"/>
              <a:gd name="connsiteX184" fmla="*/ 2758830 w 12192000"/>
              <a:gd name="connsiteY184" fmla="*/ 4974760 h 5096785"/>
              <a:gd name="connsiteX185" fmla="*/ 2532669 w 12192000"/>
              <a:gd name="connsiteY185" fmla="*/ 4940573 h 5096785"/>
              <a:gd name="connsiteX186" fmla="*/ 2389931 w 12192000"/>
              <a:gd name="connsiteY186" fmla="*/ 4905785 h 5096785"/>
              <a:gd name="connsiteX187" fmla="*/ 2335186 w 12192000"/>
              <a:gd name="connsiteY187" fmla="*/ 4902957 h 5096785"/>
              <a:gd name="connsiteX188" fmla="*/ 2273393 w 12192000"/>
              <a:gd name="connsiteY188" fmla="*/ 4883565 h 5096785"/>
              <a:gd name="connsiteX189" fmla="*/ 2269523 w 12192000"/>
              <a:gd name="connsiteY189" fmla="*/ 4884442 h 5096785"/>
              <a:gd name="connsiteX190" fmla="*/ 2256015 w 12192000"/>
              <a:gd name="connsiteY190" fmla="*/ 4883014 h 5096785"/>
              <a:gd name="connsiteX191" fmla="*/ 2249731 w 12192000"/>
              <a:gd name="connsiteY191" fmla="*/ 4888778 h 5096785"/>
              <a:gd name="connsiteX192" fmla="*/ 2227629 w 12192000"/>
              <a:gd name="connsiteY192" fmla="*/ 4891047 h 5096785"/>
              <a:gd name="connsiteX193" fmla="*/ 2203460 w 12192000"/>
              <a:gd name="connsiteY193" fmla="*/ 4886696 h 5096785"/>
              <a:gd name="connsiteX194" fmla="*/ 2091528 w 12192000"/>
              <a:gd name="connsiteY194" fmla="*/ 4859155 h 5096785"/>
              <a:gd name="connsiteX195" fmla="*/ 2022901 w 12192000"/>
              <a:gd name="connsiteY195" fmla="*/ 4846594 h 5096785"/>
              <a:gd name="connsiteX196" fmla="*/ 1994227 w 12192000"/>
              <a:gd name="connsiteY196" fmla="*/ 4847973 h 5096785"/>
              <a:gd name="connsiteX197" fmla="*/ 1955936 w 12192000"/>
              <a:gd name="connsiteY197" fmla="*/ 4845765 h 5096785"/>
              <a:gd name="connsiteX198" fmla="*/ 1741924 w 12192000"/>
              <a:gd name="connsiteY198" fmla="*/ 4808054 h 5096785"/>
              <a:gd name="connsiteX199" fmla="*/ 1734410 w 12192000"/>
              <a:gd name="connsiteY199" fmla="*/ 4811675 h 5096785"/>
              <a:gd name="connsiteX200" fmla="*/ 1691423 w 12192000"/>
              <a:gd name="connsiteY200" fmla="*/ 4802777 h 5096785"/>
              <a:gd name="connsiteX201" fmla="*/ 1554504 w 12192000"/>
              <a:gd name="connsiteY201" fmla="*/ 4739985 h 5096785"/>
              <a:gd name="connsiteX202" fmla="*/ 1470119 w 12192000"/>
              <a:gd name="connsiteY202" fmla="*/ 4723470 h 5096785"/>
              <a:gd name="connsiteX203" fmla="*/ 1437967 w 12192000"/>
              <a:gd name="connsiteY203" fmla="*/ 4722710 h 5096785"/>
              <a:gd name="connsiteX204" fmla="*/ 1384234 w 12192000"/>
              <a:gd name="connsiteY204" fmla="*/ 4721117 h 5096785"/>
              <a:gd name="connsiteX205" fmla="*/ 1338647 w 12192000"/>
              <a:gd name="connsiteY205" fmla="*/ 4732483 h 5096785"/>
              <a:gd name="connsiteX206" fmla="*/ 1295869 w 12192000"/>
              <a:gd name="connsiteY206" fmla="*/ 4726175 h 5096785"/>
              <a:gd name="connsiteX207" fmla="*/ 1292949 w 12192000"/>
              <a:gd name="connsiteY207" fmla="*/ 4708469 h 5096785"/>
              <a:gd name="connsiteX208" fmla="*/ 1244908 w 12192000"/>
              <a:gd name="connsiteY208" fmla="*/ 4706993 h 5096785"/>
              <a:gd name="connsiteX209" fmla="*/ 1171266 w 12192000"/>
              <a:gd name="connsiteY209" fmla="*/ 4706535 h 5096785"/>
              <a:gd name="connsiteX210" fmla="*/ 1160868 w 12192000"/>
              <a:gd name="connsiteY210" fmla="*/ 4701936 h 5096785"/>
              <a:gd name="connsiteX211" fmla="*/ 1147599 w 12192000"/>
              <a:gd name="connsiteY211" fmla="*/ 4714833 h 5096785"/>
              <a:gd name="connsiteX212" fmla="*/ 1119603 w 12192000"/>
              <a:gd name="connsiteY212" fmla="*/ 4721303 h 5096785"/>
              <a:gd name="connsiteX213" fmla="*/ 997851 w 12192000"/>
              <a:gd name="connsiteY213" fmla="*/ 4722336 h 5096785"/>
              <a:gd name="connsiteX214" fmla="*/ 976455 w 12192000"/>
              <a:gd name="connsiteY214" fmla="*/ 4726407 h 5096785"/>
              <a:gd name="connsiteX215" fmla="*/ 949939 w 12192000"/>
              <a:gd name="connsiteY215" fmla="*/ 4719699 h 5096785"/>
              <a:gd name="connsiteX216" fmla="*/ 894148 w 12192000"/>
              <a:gd name="connsiteY216" fmla="*/ 4710406 h 5096785"/>
              <a:gd name="connsiteX217" fmla="*/ 857990 w 12192000"/>
              <a:gd name="connsiteY217" fmla="*/ 4696844 h 5096785"/>
              <a:gd name="connsiteX218" fmla="*/ 848649 w 12192000"/>
              <a:gd name="connsiteY218" fmla="*/ 4704021 h 5096785"/>
              <a:gd name="connsiteX219" fmla="*/ 826436 w 12192000"/>
              <a:gd name="connsiteY219" fmla="*/ 4707421 h 5096785"/>
              <a:gd name="connsiteX220" fmla="*/ 733052 w 12192000"/>
              <a:gd name="connsiteY220" fmla="*/ 4701884 h 5096785"/>
              <a:gd name="connsiteX221" fmla="*/ 716185 w 12192000"/>
              <a:gd name="connsiteY221" fmla="*/ 4703827 h 5096785"/>
              <a:gd name="connsiteX222" fmla="*/ 696663 w 12192000"/>
              <a:gd name="connsiteY222" fmla="*/ 4697420 h 5096785"/>
              <a:gd name="connsiteX223" fmla="*/ 582722 w 12192000"/>
              <a:gd name="connsiteY223" fmla="*/ 4658637 h 5096785"/>
              <a:gd name="connsiteX224" fmla="*/ 581118 w 12192000"/>
              <a:gd name="connsiteY224" fmla="*/ 4654120 h 5096785"/>
              <a:gd name="connsiteX225" fmla="*/ 546453 w 12192000"/>
              <a:gd name="connsiteY225" fmla="*/ 4652542 h 5096785"/>
              <a:gd name="connsiteX226" fmla="*/ 536773 w 12192000"/>
              <a:gd name="connsiteY226" fmla="*/ 4644609 h 5096785"/>
              <a:gd name="connsiteX227" fmla="*/ 388896 w 12192000"/>
              <a:gd name="connsiteY227" fmla="*/ 4619173 h 5096785"/>
              <a:gd name="connsiteX228" fmla="*/ 366479 w 12192000"/>
              <a:gd name="connsiteY228" fmla="*/ 4618896 h 5096785"/>
              <a:gd name="connsiteX229" fmla="*/ 342781 w 12192000"/>
              <a:gd name="connsiteY229" fmla="*/ 4601239 h 5096785"/>
              <a:gd name="connsiteX230" fmla="*/ 255925 w 12192000"/>
              <a:gd name="connsiteY230" fmla="*/ 4598685 h 5096785"/>
              <a:gd name="connsiteX231" fmla="*/ 226919 w 12192000"/>
              <a:gd name="connsiteY231" fmla="*/ 4598460 h 5096785"/>
              <a:gd name="connsiteX232" fmla="*/ 213925 w 12192000"/>
              <a:gd name="connsiteY232" fmla="*/ 4597783 h 5096785"/>
              <a:gd name="connsiteX233" fmla="*/ 215196 w 12192000"/>
              <a:gd name="connsiteY233" fmla="*/ 4588576 h 5096785"/>
              <a:gd name="connsiteX234" fmla="*/ 180214 w 12192000"/>
              <a:gd name="connsiteY234" fmla="*/ 4583701 h 5096785"/>
              <a:gd name="connsiteX235" fmla="*/ 83203 w 12192000"/>
              <a:gd name="connsiteY235" fmla="*/ 4531664 h 5096785"/>
              <a:gd name="connsiteX236" fmla="*/ 4106 w 12192000"/>
              <a:gd name="connsiteY236" fmla="*/ 4517202 h 5096785"/>
              <a:gd name="connsiteX237" fmla="*/ 0 w 12192000"/>
              <a:gd name="connsiteY237" fmla="*/ 4516084 h 5096785"/>
              <a:gd name="connsiteX238" fmla="*/ 0 w 12192000"/>
              <a:gd name="connsiteY238"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055081 w 12192000"/>
              <a:gd name="connsiteY175" fmla="*/ 5080424 h 5096785"/>
              <a:gd name="connsiteX176" fmla="*/ 3049807 w 12192000"/>
              <a:gd name="connsiteY176" fmla="*/ 5080860 h 5096785"/>
              <a:gd name="connsiteX177" fmla="*/ 3029122 w 12192000"/>
              <a:gd name="connsiteY177" fmla="*/ 5070085 h 5096785"/>
              <a:gd name="connsiteX178" fmla="*/ 3017862 w 12192000"/>
              <a:gd name="connsiteY178" fmla="*/ 5065942 h 5096785"/>
              <a:gd name="connsiteX179" fmla="*/ 3015868 w 12192000"/>
              <a:gd name="connsiteY179" fmla="*/ 5061832 h 5096785"/>
              <a:gd name="connsiteX180" fmla="*/ 2998644 w 12192000"/>
              <a:gd name="connsiteY180" fmla="*/ 5057210 h 5096785"/>
              <a:gd name="connsiteX181" fmla="*/ 2996219 w 12192000"/>
              <a:gd name="connsiteY181" fmla="*/ 5057788 h 5096785"/>
              <a:gd name="connsiteX182" fmla="*/ 2983676 w 12192000"/>
              <a:gd name="connsiteY182" fmla="*/ 5049852 h 5096785"/>
              <a:gd name="connsiteX183" fmla="*/ 2903609 w 12192000"/>
              <a:gd name="connsiteY183" fmla="*/ 4998457 h 5096785"/>
              <a:gd name="connsiteX184" fmla="*/ 2758830 w 12192000"/>
              <a:gd name="connsiteY184" fmla="*/ 4974760 h 5096785"/>
              <a:gd name="connsiteX185" fmla="*/ 2532669 w 12192000"/>
              <a:gd name="connsiteY185" fmla="*/ 4940573 h 5096785"/>
              <a:gd name="connsiteX186" fmla="*/ 2389931 w 12192000"/>
              <a:gd name="connsiteY186" fmla="*/ 4905785 h 5096785"/>
              <a:gd name="connsiteX187" fmla="*/ 2335186 w 12192000"/>
              <a:gd name="connsiteY187" fmla="*/ 4902957 h 5096785"/>
              <a:gd name="connsiteX188" fmla="*/ 2273393 w 12192000"/>
              <a:gd name="connsiteY188" fmla="*/ 4883565 h 5096785"/>
              <a:gd name="connsiteX189" fmla="*/ 2269523 w 12192000"/>
              <a:gd name="connsiteY189" fmla="*/ 4884442 h 5096785"/>
              <a:gd name="connsiteX190" fmla="*/ 2256015 w 12192000"/>
              <a:gd name="connsiteY190" fmla="*/ 4883014 h 5096785"/>
              <a:gd name="connsiteX191" fmla="*/ 2249731 w 12192000"/>
              <a:gd name="connsiteY191" fmla="*/ 4888778 h 5096785"/>
              <a:gd name="connsiteX192" fmla="*/ 2227629 w 12192000"/>
              <a:gd name="connsiteY192" fmla="*/ 4891047 h 5096785"/>
              <a:gd name="connsiteX193" fmla="*/ 2203460 w 12192000"/>
              <a:gd name="connsiteY193" fmla="*/ 4886696 h 5096785"/>
              <a:gd name="connsiteX194" fmla="*/ 2091528 w 12192000"/>
              <a:gd name="connsiteY194" fmla="*/ 4859155 h 5096785"/>
              <a:gd name="connsiteX195" fmla="*/ 2022901 w 12192000"/>
              <a:gd name="connsiteY195" fmla="*/ 4846594 h 5096785"/>
              <a:gd name="connsiteX196" fmla="*/ 1994227 w 12192000"/>
              <a:gd name="connsiteY196" fmla="*/ 4847973 h 5096785"/>
              <a:gd name="connsiteX197" fmla="*/ 1955936 w 12192000"/>
              <a:gd name="connsiteY197" fmla="*/ 4845765 h 5096785"/>
              <a:gd name="connsiteX198" fmla="*/ 1741924 w 12192000"/>
              <a:gd name="connsiteY198" fmla="*/ 4808054 h 5096785"/>
              <a:gd name="connsiteX199" fmla="*/ 1734410 w 12192000"/>
              <a:gd name="connsiteY199" fmla="*/ 4811675 h 5096785"/>
              <a:gd name="connsiteX200" fmla="*/ 1691423 w 12192000"/>
              <a:gd name="connsiteY200" fmla="*/ 4802777 h 5096785"/>
              <a:gd name="connsiteX201" fmla="*/ 1554504 w 12192000"/>
              <a:gd name="connsiteY201" fmla="*/ 4739985 h 5096785"/>
              <a:gd name="connsiteX202" fmla="*/ 1470119 w 12192000"/>
              <a:gd name="connsiteY202" fmla="*/ 4723470 h 5096785"/>
              <a:gd name="connsiteX203" fmla="*/ 1437967 w 12192000"/>
              <a:gd name="connsiteY203" fmla="*/ 4722710 h 5096785"/>
              <a:gd name="connsiteX204" fmla="*/ 1384234 w 12192000"/>
              <a:gd name="connsiteY204" fmla="*/ 4721117 h 5096785"/>
              <a:gd name="connsiteX205" fmla="*/ 1338647 w 12192000"/>
              <a:gd name="connsiteY205" fmla="*/ 4732483 h 5096785"/>
              <a:gd name="connsiteX206" fmla="*/ 1295869 w 12192000"/>
              <a:gd name="connsiteY206" fmla="*/ 4726175 h 5096785"/>
              <a:gd name="connsiteX207" fmla="*/ 1292949 w 12192000"/>
              <a:gd name="connsiteY207" fmla="*/ 4708469 h 5096785"/>
              <a:gd name="connsiteX208" fmla="*/ 1244908 w 12192000"/>
              <a:gd name="connsiteY208" fmla="*/ 4706993 h 5096785"/>
              <a:gd name="connsiteX209" fmla="*/ 1171266 w 12192000"/>
              <a:gd name="connsiteY209" fmla="*/ 4706535 h 5096785"/>
              <a:gd name="connsiteX210" fmla="*/ 1160868 w 12192000"/>
              <a:gd name="connsiteY210" fmla="*/ 4701936 h 5096785"/>
              <a:gd name="connsiteX211" fmla="*/ 1147599 w 12192000"/>
              <a:gd name="connsiteY211" fmla="*/ 4714833 h 5096785"/>
              <a:gd name="connsiteX212" fmla="*/ 1119603 w 12192000"/>
              <a:gd name="connsiteY212" fmla="*/ 4721303 h 5096785"/>
              <a:gd name="connsiteX213" fmla="*/ 997851 w 12192000"/>
              <a:gd name="connsiteY213" fmla="*/ 4722336 h 5096785"/>
              <a:gd name="connsiteX214" fmla="*/ 976455 w 12192000"/>
              <a:gd name="connsiteY214" fmla="*/ 4726407 h 5096785"/>
              <a:gd name="connsiteX215" fmla="*/ 949939 w 12192000"/>
              <a:gd name="connsiteY215" fmla="*/ 4719699 h 5096785"/>
              <a:gd name="connsiteX216" fmla="*/ 894148 w 12192000"/>
              <a:gd name="connsiteY216" fmla="*/ 4710406 h 5096785"/>
              <a:gd name="connsiteX217" fmla="*/ 857990 w 12192000"/>
              <a:gd name="connsiteY217" fmla="*/ 4696844 h 5096785"/>
              <a:gd name="connsiteX218" fmla="*/ 848649 w 12192000"/>
              <a:gd name="connsiteY218" fmla="*/ 4704021 h 5096785"/>
              <a:gd name="connsiteX219" fmla="*/ 826436 w 12192000"/>
              <a:gd name="connsiteY219" fmla="*/ 4707421 h 5096785"/>
              <a:gd name="connsiteX220" fmla="*/ 733052 w 12192000"/>
              <a:gd name="connsiteY220" fmla="*/ 4701884 h 5096785"/>
              <a:gd name="connsiteX221" fmla="*/ 716185 w 12192000"/>
              <a:gd name="connsiteY221" fmla="*/ 4703827 h 5096785"/>
              <a:gd name="connsiteX222" fmla="*/ 582722 w 12192000"/>
              <a:gd name="connsiteY222" fmla="*/ 4658637 h 5096785"/>
              <a:gd name="connsiteX223" fmla="*/ 581118 w 12192000"/>
              <a:gd name="connsiteY223" fmla="*/ 4654120 h 5096785"/>
              <a:gd name="connsiteX224" fmla="*/ 546453 w 12192000"/>
              <a:gd name="connsiteY224" fmla="*/ 4652542 h 5096785"/>
              <a:gd name="connsiteX225" fmla="*/ 536773 w 12192000"/>
              <a:gd name="connsiteY225" fmla="*/ 4644609 h 5096785"/>
              <a:gd name="connsiteX226" fmla="*/ 388896 w 12192000"/>
              <a:gd name="connsiteY226" fmla="*/ 4619173 h 5096785"/>
              <a:gd name="connsiteX227" fmla="*/ 366479 w 12192000"/>
              <a:gd name="connsiteY227" fmla="*/ 4618896 h 5096785"/>
              <a:gd name="connsiteX228" fmla="*/ 342781 w 12192000"/>
              <a:gd name="connsiteY228" fmla="*/ 4601239 h 5096785"/>
              <a:gd name="connsiteX229" fmla="*/ 255925 w 12192000"/>
              <a:gd name="connsiteY229" fmla="*/ 4598685 h 5096785"/>
              <a:gd name="connsiteX230" fmla="*/ 226919 w 12192000"/>
              <a:gd name="connsiteY230" fmla="*/ 4598460 h 5096785"/>
              <a:gd name="connsiteX231" fmla="*/ 213925 w 12192000"/>
              <a:gd name="connsiteY231" fmla="*/ 4597783 h 5096785"/>
              <a:gd name="connsiteX232" fmla="*/ 215196 w 12192000"/>
              <a:gd name="connsiteY232" fmla="*/ 4588576 h 5096785"/>
              <a:gd name="connsiteX233" fmla="*/ 180214 w 12192000"/>
              <a:gd name="connsiteY233" fmla="*/ 4583701 h 5096785"/>
              <a:gd name="connsiteX234" fmla="*/ 83203 w 12192000"/>
              <a:gd name="connsiteY234" fmla="*/ 4531664 h 5096785"/>
              <a:gd name="connsiteX235" fmla="*/ 4106 w 12192000"/>
              <a:gd name="connsiteY235" fmla="*/ 4517202 h 5096785"/>
              <a:gd name="connsiteX236" fmla="*/ 0 w 12192000"/>
              <a:gd name="connsiteY236" fmla="*/ 4516084 h 5096785"/>
              <a:gd name="connsiteX237" fmla="*/ 0 w 12192000"/>
              <a:gd name="connsiteY237"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055081 w 12192000"/>
              <a:gd name="connsiteY175" fmla="*/ 5080424 h 5096785"/>
              <a:gd name="connsiteX176" fmla="*/ 3049807 w 12192000"/>
              <a:gd name="connsiteY176" fmla="*/ 5080860 h 5096785"/>
              <a:gd name="connsiteX177" fmla="*/ 3029122 w 12192000"/>
              <a:gd name="connsiteY177" fmla="*/ 5070085 h 5096785"/>
              <a:gd name="connsiteX178" fmla="*/ 3017862 w 12192000"/>
              <a:gd name="connsiteY178" fmla="*/ 5065942 h 5096785"/>
              <a:gd name="connsiteX179" fmla="*/ 3015868 w 12192000"/>
              <a:gd name="connsiteY179" fmla="*/ 5061832 h 5096785"/>
              <a:gd name="connsiteX180" fmla="*/ 2998644 w 12192000"/>
              <a:gd name="connsiteY180" fmla="*/ 5057210 h 5096785"/>
              <a:gd name="connsiteX181" fmla="*/ 2996219 w 12192000"/>
              <a:gd name="connsiteY181" fmla="*/ 5057788 h 5096785"/>
              <a:gd name="connsiteX182" fmla="*/ 2983676 w 12192000"/>
              <a:gd name="connsiteY182" fmla="*/ 5049852 h 5096785"/>
              <a:gd name="connsiteX183" fmla="*/ 2903609 w 12192000"/>
              <a:gd name="connsiteY183" fmla="*/ 4998457 h 5096785"/>
              <a:gd name="connsiteX184" fmla="*/ 2758830 w 12192000"/>
              <a:gd name="connsiteY184" fmla="*/ 4974760 h 5096785"/>
              <a:gd name="connsiteX185" fmla="*/ 2532669 w 12192000"/>
              <a:gd name="connsiteY185" fmla="*/ 4940573 h 5096785"/>
              <a:gd name="connsiteX186" fmla="*/ 2389931 w 12192000"/>
              <a:gd name="connsiteY186" fmla="*/ 4905785 h 5096785"/>
              <a:gd name="connsiteX187" fmla="*/ 2335186 w 12192000"/>
              <a:gd name="connsiteY187" fmla="*/ 4902957 h 5096785"/>
              <a:gd name="connsiteX188" fmla="*/ 2273393 w 12192000"/>
              <a:gd name="connsiteY188" fmla="*/ 4883565 h 5096785"/>
              <a:gd name="connsiteX189" fmla="*/ 2269523 w 12192000"/>
              <a:gd name="connsiteY189" fmla="*/ 4884442 h 5096785"/>
              <a:gd name="connsiteX190" fmla="*/ 2256015 w 12192000"/>
              <a:gd name="connsiteY190" fmla="*/ 4883014 h 5096785"/>
              <a:gd name="connsiteX191" fmla="*/ 2249731 w 12192000"/>
              <a:gd name="connsiteY191" fmla="*/ 4888778 h 5096785"/>
              <a:gd name="connsiteX192" fmla="*/ 2227629 w 12192000"/>
              <a:gd name="connsiteY192" fmla="*/ 4891047 h 5096785"/>
              <a:gd name="connsiteX193" fmla="*/ 2203460 w 12192000"/>
              <a:gd name="connsiteY193" fmla="*/ 4886696 h 5096785"/>
              <a:gd name="connsiteX194" fmla="*/ 2091528 w 12192000"/>
              <a:gd name="connsiteY194" fmla="*/ 4859155 h 5096785"/>
              <a:gd name="connsiteX195" fmla="*/ 2022901 w 12192000"/>
              <a:gd name="connsiteY195" fmla="*/ 4846594 h 5096785"/>
              <a:gd name="connsiteX196" fmla="*/ 1994227 w 12192000"/>
              <a:gd name="connsiteY196" fmla="*/ 4847973 h 5096785"/>
              <a:gd name="connsiteX197" fmla="*/ 1955936 w 12192000"/>
              <a:gd name="connsiteY197" fmla="*/ 4845765 h 5096785"/>
              <a:gd name="connsiteX198" fmla="*/ 1741924 w 12192000"/>
              <a:gd name="connsiteY198" fmla="*/ 4808054 h 5096785"/>
              <a:gd name="connsiteX199" fmla="*/ 1734410 w 12192000"/>
              <a:gd name="connsiteY199" fmla="*/ 4811675 h 5096785"/>
              <a:gd name="connsiteX200" fmla="*/ 1691423 w 12192000"/>
              <a:gd name="connsiteY200" fmla="*/ 4802777 h 5096785"/>
              <a:gd name="connsiteX201" fmla="*/ 1554504 w 12192000"/>
              <a:gd name="connsiteY201" fmla="*/ 4739985 h 5096785"/>
              <a:gd name="connsiteX202" fmla="*/ 1470119 w 12192000"/>
              <a:gd name="connsiteY202" fmla="*/ 4723470 h 5096785"/>
              <a:gd name="connsiteX203" fmla="*/ 1437967 w 12192000"/>
              <a:gd name="connsiteY203" fmla="*/ 4722710 h 5096785"/>
              <a:gd name="connsiteX204" fmla="*/ 1384234 w 12192000"/>
              <a:gd name="connsiteY204" fmla="*/ 4721117 h 5096785"/>
              <a:gd name="connsiteX205" fmla="*/ 1338647 w 12192000"/>
              <a:gd name="connsiteY205" fmla="*/ 4732483 h 5096785"/>
              <a:gd name="connsiteX206" fmla="*/ 1295869 w 12192000"/>
              <a:gd name="connsiteY206" fmla="*/ 4726175 h 5096785"/>
              <a:gd name="connsiteX207" fmla="*/ 1292949 w 12192000"/>
              <a:gd name="connsiteY207" fmla="*/ 4708469 h 5096785"/>
              <a:gd name="connsiteX208" fmla="*/ 1244908 w 12192000"/>
              <a:gd name="connsiteY208" fmla="*/ 4706993 h 5096785"/>
              <a:gd name="connsiteX209" fmla="*/ 1171266 w 12192000"/>
              <a:gd name="connsiteY209" fmla="*/ 4706535 h 5096785"/>
              <a:gd name="connsiteX210" fmla="*/ 1160868 w 12192000"/>
              <a:gd name="connsiteY210" fmla="*/ 4701936 h 5096785"/>
              <a:gd name="connsiteX211" fmla="*/ 1147599 w 12192000"/>
              <a:gd name="connsiteY211" fmla="*/ 4714833 h 5096785"/>
              <a:gd name="connsiteX212" fmla="*/ 1119603 w 12192000"/>
              <a:gd name="connsiteY212" fmla="*/ 4721303 h 5096785"/>
              <a:gd name="connsiteX213" fmla="*/ 997851 w 12192000"/>
              <a:gd name="connsiteY213" fmla="*/ 4722336 h 5096785"/>
              <a:gd name="connsiteX214" fmla="*/ 976455 w 12192000"/>
              <a:gd name="connsiteY214" fmla="*/ 4726407 h 5096785"/>
              <a:gd name="connsiteX215" fmla="*/ 949939 w 12192000"/>
              <a:gd name="connsiteY215" fmla="*/ 4719699 h 5096785"/>
              <a:gd name="connsiteX216" fmla="*/ 894148 w 12192000"/>
              <a:gd name="connsiteY216" fmla="*/ 4710406 h 5096785"/>
              <a:gd name="connsiteX217" fmla="*/ 857990 w 12192000"/>
              <a:gd name="connsiteY217" fmla="*/ 4696844 h 5096785"/>
              <a:gd name="connsiteX218" fmla="*/ 848649 w 12192000"/>
              <a:gd name="connsiteY218" fmla="*/ 4704021 h 5096785"/>
              <a:gd name="connsiteX219" fmla="*/ 826436 w 12192000"/>
              <a:gd name="connsiteY219" fmla="*/ 4707421 h 5096785"/>
              <a:gd name="connsiteX220" fmla="*/ 733052 w 12192000"/>
              <a:gd name="connsiteY220" fmla="*/ 4701884 h 5096785"/>
              <a:gd name="connsiteX221" fmla="*/ 716185 w 12192000"/>
              <a:gd name="connsiteY221" fmla="*/ 4648168 h 5096785"/>
              <a:gd name="connsiteX222" fmla="*/ 582722 w 12192000"/>
              <a:gd name="connsiteY222" fmla="*/ 4658637 h 5096785"/>
              <a:gd name="connsiteX223" fmla="*/ 581118 w 12192000"/>
              <a:gd name="connsiteY223" fmla="*/ 4654120 h 5096785"/>
              <a:gd name="connsiteX224" fmla="*/ 546453 w 12192000"/>
              <a:gd name="connsiteY224" fmla="*/ 4652542 h 5096785"/>
              <a:gd name="connsiteX225" fmla="*/ 536773 w 12192000"/>
              <a:gd name="connsiteY225" fmla="*/ 4644609 h 5096785"/>
              <a:gd name="connsiteX226" fmla="*/ 388896 w 12192000"/>
              <a:gd name="connsiteY226" fmla="*/ 4619173 h 5096785"/>
              <a:gd name="connsiteX227" fmla="*/ 366479 w 12192000"/>
              <a:gd name="connsiteY227" fmla="*/ 4618896 h 5096785"/>
              <a:gd name="connsiteX228" fmla="*/ 342781 w 12192000"/>
              <a:gd name="connsiteY228" fmla="*/ 4601239 h 5096785"/>
              <a:gd name="connsiteX229" fmla="*/ 255925 w 12192000"/>
              <a:gd name="connsiteY229" fmla="*/ 4598685 h 5096785"/>
              <a:gd name="connsiteX230" fmla="*/ 226919 w 12192000"/>
              <a:gd name="connsiteY230" fmla="*/ 4598460 h 5096785"/>
              <a:gd name="connsiteX231" fmla="*/ 213925 w 12192000"/>
              <a:gd name="connsiteY231" fmla="*/ 4597783 h 5096785"/>
              <a:gd name="connsiteX232" fmla="*/ 215196 w 12192000"/>
              <a:gd name="connsiteY232" fmla="*/ 4588576 h 5096785"/>
              <a:gd name="connsiteX233" fmla="*/ 180214 w 12192000"/>
              <a:gd name="connsiteY233" fmla="*/ 4583701 h 5096785"/>
              <a:gd name="connsiteX234" fmla="*/ 83203 w 12192000"/>
              <a:gd name="connsiteY234" fmla="*/ 4531664 h 5096785"/>
              <a:gd name="connsiteX235" fmla="*/ 4106 w 12192000"/>
              <a:gd name="connsiteY235" fmla="*/ 4517202 h 5096785"/>
              <a:gd name="connsiteX236" fmla="*/ 0 w 12192000"/>
              <a:gd name="connsiteY236" fmla="*/ 4516084 h 5096785"/>
              <a:gd name="connsiteX237" fmla="*/ 0 w 12192000"/>
              <a:gd name="connsiteY237"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055081 w 12192000"/>
              <a:gd name="connsiteY175" fmla="*/ 5080424 h 5096785"/>
              <a:gd name="connsiteX176" fmla="*/ 3049807 w 12192000"/>
              <a:gd name="connsiteY176" fmla="*/ 5080860 h 5096785"/>
              <a:gd name="connsiteX177" fmla="*/ 3029122 w 12192000"/>
              <a:gd name="connsiteY177" fmla="*/ 5070085 h 5096785"/>
              <a:gd name="connsiteX178" fmla="*/ 3017862 w 12192000"/>
              <a:gd name="connsiteY178" fmla="*/ 5065942 h 5096785"/>
              <a:gd name="connsiteX179" fmla="*/ 3015868 w 12192000"/>
              <a:gd name="connsiteY179" fmla="*/ 5061832 h 5096785"/>
              <a:gd name="connsiteX180" fmla="*/ 2998644 w 12192000"/>
              <a:gd name="connsiteY180" fmla="*/ 5057210 h 5096785"/>
              <a:gd name="connsiteX181" fmla="*/ 2996219 w 12192000"/>
              <a:gd name="connsiteY181" fmla="*/ 5057788 h 5096785"/>
              <a:gd name="connsiteX182" fmla="*/ 2983676 w 12192000"/>
              <a:gd name="connsiteY182" fmla="*/ 5049852 h 5096785"/>
              <a:gd name="connsiteX183" fmla="*/ 2903609 w 12192000"/>
              <a:gd name="connsiteY183" fmla="*/ 4998457 h 5096785"/>
              <a:gd name="connsiteX184" fmla="*/ 2758830 w 12192000"/>
              <a:gd name="connsiteY184" fmla="*/ 4974760 h 5096785"/>
              <a:gd name="connsiteX185" fmla="*/ 2532669 w 12192000"/>
              <a:gd name="connsiteY185" fmla="*/ 4940573 h 5096785"/>
              <a:gd name="connsiteX186" fmla="*/ 2389931 w 12192000"/>
              <a:gd name="connsiteY186" fmla="*/ 4905785 h 5096785"/>
              <a:gd name="connsiteX187" fmla="*/ 2335186 w 12192000"/>
              <a:gd name="connsiteY187" fmla="*/ 4902957 h 5096785"/>
              <a:gd name="connsiteX188" fmla="*/ 2273393 w 12192000"/>
              <a:gd name="connsiteY188" fmla="*/ 4883565 h 5096785"/>
              <a:gd name="connsiteX189" fmla="*/ 2269523 w 12192000"/>
              <a:gd name="connsiteY189" fmla="*/ 4884442 h 5096785"/>
              <a:gd name="connsiteX190" fmla="*/ 2256015 w 12192000"/>
              <a:gd name="connsiteY190" fmla="*/ 4883014 h 5096785"/>
              <a:gd name="connsiteX191" fmla="*/ 2249731 w 12192000"/>
              <a:gd name="connsiteY191" fmla="*/ 4888778 h 5096785"/>
              <a:gd name="connsiteX192" fmla="*/ 2227629 w 12192000"/>
              <a:gd name="connsiteY192" fmla="*/ 4891047 h 5096785"/>
              <a:gd name="connsiteX193" fmla="*/ 2203460 w 12192000"/>
              <a:gd name="connsiteY193" fmla="*/ 4886696 h 5096785"/>
              <a:gd name="connsiteX194" fmla="*/ 2091528 w 12192000"/>
              <a:gd name="connsiteY194" fmla="*/ 4859155 h 5096785"/>
              <a:gd name="connsiteX195" fmla="*/ 2022901 w 12192000"/>
              <a:gd name="connsiteY195" fmla="*/ 4846594 h 5096785"/>
              <a:gd name="connsiteX196" fmla="*/ 1994227 w 12192000"/>
              <a:gd name="connsiteY196" fmla="*/ 4847973 h 5096785"/>
              <a:gd name="connsiteX197" fmla="*/ 1955936 w 12192000"/>
              <a:gd name="connsiteY197" fmla="*/ 4845765 h 5096785"/>
              <a:gd name="connsiteX198" fmla="*/ 1741924 w 12192000"/>
              <a:gd name="connsiteY198" fmla="*/ 4808054 h 5096785"/>
              <a:gd name="connsiteX199" fmla="*/ 1734410 w 12192000"/>
              <a:gd name="connsiteY199" fmla="*/ 4811675 h 5096785"/>
              <a:gd name="connsiteX200" fmla="*/ 1691423 w 12192000"/>
              <a:gd name="connsiteY200" fmla="*/ 4802777 h 5096785"/>
              <a:gd name="connsiteX201" fmla="*/ 1554504 w 12192000"/>
              <a:gd name="connsiteY201" fmla="*/ 4739985 h 5096785"/>
              <a:gd name="connsiteX202" fmla="*/ 1470119 w 12192000"/>
              <a:gd name="connsiteY202" fmla="*/ 4723470 h 5096785"/>
              <a:gd name="connsiteX203" fmla="*/ 1437967 w 12192000"/>
              <a:gd name="connsiteY203" fmla="*/ 4722710 h 5096785"/>
              <a:gd name="connsiteX204" fmla="*/ 1384234 w 12192000"/>
              <a:gd name="connsiteY204" fmla="*/ 4721117 h 5096785"/>
              <a:gd name="connsiteX205" fmla="*/ 1295869 w 12192000"/>
              <a:gd name="connsiteY205" fmla="*/ 4726175 h 5096785"/>
              <a:gd name="connsiteX206" fmla="*/ 1292949 w 12192000"/>
              <a:gd name="connsiteY206" fmla="*/ 4708469 h 5096785"/>
              <a:gd name="connsiteX207" fmla="*/ 1244908 w 12192000"/>
              <a:gd name="connsiteY207" fmla="*/ 4706993 h 5096785"/>
              <a:gd name="connsiteX208" fmla="*/ 1171266 w 12192000"/>
              <a:gd name="connsiteY208" fmla="*/ 4706535 h 5096785"/>
              <a:gd name="connsiteX209" fmla="*/ 1160868 w 12192000"/>
              <a:gd name="connsiteY209" fmla="*/ 4701936 h 5096785"/>
              <a:gd name="connsiteX210" fmla="*/ 1147599 w 12192000"/>
              <a:gd name="connsiteY210" fmla="*/ 4714833 h 5096785"/>
              <a:gd name="connsiteX211" fmla="*/ 1119603 w 12192000"/>
              <a:gd name="connsiteY211" fmla="*/ 4721303 h 5096785"/>
              <a:gd name="connsiteX212" fmla="*/ 997851 w 12192000"/>
              <a:gd name="connsiteY212" fmla="*/ 4722336 h 5096785"/>
              <a:gd name="connsiteX213" fmla="*/ 976455 w 12192000"/>
              <a:gd name="connsiteY213" fmla="*/ 4726407 h 5096785"/>
              <a:gd name="connsiteX214" fmla="*/ 949939 w 12192000"/>
              <a:gd name="connsiteY214" fmla="*/ 4719699 h 5096785"/>
              <a:gd name="connsiteX215" fmla="*/ 894148 w 12192000"/>
              <a:gd name="connsiteY215" fmla="*/ 4710406 h 5096785"/>
              <a:gd name="connsiteX216" fmla="*/ 857990 w 12192000"/>
              <a:gd name="connsiteY216" fmla="*/ 4696844 h 5096785"/>
              <a:gd name="connsiteX217" fmla="*/ 848649 w 12192000"/>
              <a:gd name="connsiteY217" fmla="*/ 4704021 h 5096785"/>
              <a:gd name="connsiteX218" fmla="*/ 826436 w 12192000"/>
              <a:gd name="connsiteY218" fmla="*/ 4707421 h 5096785"/>
              <a:gd name="connsiteX219" fmla="*/ 733052 w 12192000"/>
              <a:gd name="connsiteY219" fmla="*/ 4701884 h 5096785"/>
              <a:gd name="connsiteX220" fmla="*/ 716185 w 12192000"/>
              <a:gd name="connsiteY220" fmla="*/ 4648168 h 5096785"/>
              <a:gd name="connsiteX221" fmla="*/ 582722 w 12192000"/>
              <a:gd name="connsiteY221" fmla="*/ 4658637 h 5096785"/>
              <a:gd name="connsiteX222" fmla="*/ 581118 w 12192000"/>
              <a:gd name="connsiteY222" fmla="*/ 4654120 h 5096785"/>
              <a:gd name="connsiteX223" fmla="*/ 546453 w 12192000"/>
              <a:gd name="connsiteY223" fmla="*/ 4652542 h 5096785"/>
              <a:gd name="connsiteX224" fmla="*/ 536773 w 12192000"/>
              <a:gd name="connsiteY224" fmla="*/ 4644609 h 5096785"/>
              <a:gd name="connsiteX225" fmla="*/ 388896 w 12192000"/>
              <a:gd name="connsiteY225" fmla="*/ 4619173 h 5096785"/>
              <a:gd name="connsiteX226" fmla="*/ 366479 w 12192000"/>
              <a:gd name="connsiteY226" fmla="*/ 4618896 h 5096785"/>
              <a:gd name="connsiteX227" fmla="*/ 342781 w 12192000"/>
              <a:gd name="connsiteY227" fmla="*/ 4601239 h 5096785"/>
              <a:gd name="connsiteX228" fmla="*/ 255925 w 12192000"/>
              <a:gd name="connsiteY228" fmla="*/ 4598685 h 5096785"/>
              <a:gd name="connsiteX229" fmla="*/ 226919 w 12192000"/>
              <a:gd name="connsiteY229" fmla="*/ 4598460 h 5096785"/>
              <a:gd name="connsiteX230" fmla="*/ 213925 w 12192000"/>
              <a:gd name="connsiteY230" fmla="*/ 4597783 h 5096785"/>
              <a:gd name="connsiteX231" fmla="*/ 215196 w 12192000"/>
              <a:gd name="connsiteY231" fmla="*/ 4588576 h 5096785"/>
              <a:gd name="connsiteX232" fmla="*/ 180214 w 12192000"/>
              <a:gd name="connsiteY232" fmla="*/ 4583701 h 5096785"/>
              <a:gd name="connsiteX233" fmla="*/ 83203 w 12192000"/>
              <a:gd name="connsiteY233" fmla="*/ 4531664 h 5096785"/>
              <a:gd name="connsiteX234" fmla="*/ 4106 w 12192000"/>
              <a:gd name="connsiteY234" fmla="*/ 4517202 h 5096785"/>
              <a:gd name="connsiteX235" fmla="*/ 0 w 12192000"/>
              <a:gd name="connsiteY235" fmla="*/ 4516084 h 5096785"/>
              <a:gd name="connsiteX236" fmla="*/ 0 w 12192000"/>
              <a:gd name="connsiteY236"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055081 w 12192000"/>
              <a:gd name="connsiteY175" fmla="*/ 5080424 h 5096785"/>
              <a:gd name="connsiteX176" fmla="*/ 3049807 w 12192000"/>
              <a:gd name="connsiteY176" fmla="*/ 5080860 h 5096785"/>
              <a:gd name="connsiteX177" fmla="*/ 3029122 w 12192000"/>
              <a:gd name="connsiteY177" fmla="*/ 5070085 h 5096785"/>
              <a:gd name="connsiteX178" fmla="*/ 3017862 w 12192000"/>
              <a:gd name="connsiteY178" fmla="*/ 5065942 h 5096785"/>
              <a:gd name="connsiteX179" fmla="*/ 3015868 w 12192000"/>
              <a:gd name="connsiteY179" fmla="*/ 5061832 h 5096785"/>
              <a:gd name="connsiteX180" fmla="*/ 2998644 w 12192000"/>
              <a:gd name="connsiteY180" fmla="*/ 5057210 h 5096785"/>
              <a:gd name="connsiteX181" fmla="*/ 2996219 w 12192000"/>
              <a:gd name="connsiteY181" fmla="*/ 5057788 h 5096785"/>
              <a:gd name="connsiteX182" fmla="*/ 2983676 w 12192000"/>
              <a:gd name="connsiteY182" fmla="*/ 5049852 h 5096785"/>
              <a:gd name="connsiteX183" fmla="*/ 2903609 w 12192000"/>
              <a:gd name="connsiteY183" fmla="*/ 4998457 h 5096785"/>
              <a:gd name="connsiteX184" fmla="*/ 2758830 w 12192000"/>
              <a:gd name="connsiteY184" fmla="*/ 4974760 h 5096785"/>
              <a:gd name="connsiteX185" fmla="*/ 2532669 w 12192000"/>
              <a:gd name="connsiteY185" fmla="*/ 4940573 h 5096785"/>
              <a:gd name="connsiteX186" fmla="*/ 2389931 w 12192000"/>
              <a:gd name="connsiteY186" fmla="*/ 4905785 h 5096785"/>
              <a:gd name="connsiteX187" fmla="*/ 2335186 w 12192000"/>
              <a:gd name="connsiteY187" fmla="*/ 4902957 h 5096785"/>
              <a:gd name="connsiteX188" fmla="*/ 2273393 w 12192000"/>
              <a:gd name="connsiteY188" fmla="*/ 4883565 h 5096785"/>
              <a:gd name="connsiteX189" fmla="*/ 2269523 w 12192000"/>
              <a:gd name="connsiteY189" fmla="*/ 4884442 h 5096785"/>
              <a:gd name="connsiteX190" fmla="*/ 2256015 w 12192000"/>
              <a:gd name="connsiteY190" fmla="*/ 4883014 h 5096785"/>
              <a:gd name="connsiteX191" fmla="*/ 2249731 w 12192000"/>
              <a:gd name="connsiteY191" fmla="*/ 4888778 h 5096785"/>
              <a:gd name="connsiteX192" fmla="*/ 2227629 w 12192000"/>
              <a:gd name="connsiteY192" fmla="*/ 4891047 h 5096785"/>
              <a:gd name="connsiteX193" fmla="*/ 2203460 w 12192000"/>
              <a:gd name="connsiteY193" fmla="*/ 4886696 h 5096785"/>
              <a:gd name="connsiteX194" fmla="*/ 2091528 w 12192000"/>
              <a:gd name="connsiteY194" fmla="*/ 4859155 h 5096785"/>
              <a:gd name="connsiteX195" fmla="*/ 2022901 w 12192000"/>
              <a:gd name="connsiteY195" fmla="*/ 4846594 h 5096785"/>
              <a:gd name="connsiteX196" fmla="*/ 1994227 w 12192000"/>
              <a:gd name="connsiteY196" fmla="*/ 4847973 h 5096785"/>
              <a:gd name="connsiteX197" fmla="*/ 1955936 w 12192000"/>
              <a:gd name="connsiteY197" fmla="*/ 4845765 h 5096785"/>
              <a:gd name="connsiteX198" fmla="*/ 1741924 w 12192000"/>
              <a:gd name="connsiteY198" fmla="*/ 4808054 h 5096785"/>
              <a:gd name="connsiteX199" fmla="*/ 1734410 w 12192000"/>
              <a:gd name="connsiteY199" fmla="*/ 4811675 h 5096785"/>
              <a:gd name="connsiteX200" fmla="*/ 1691423 w 12192000"/>
              <a:gd name="connsiteY200" fmla="*/ 4802777 h 5096785"/>
              <a:gd name="connsiteX201" fmla="*/ 1554504 w 12192000"/>
              <a:gd name="connsiteY201" fmla="*/ 4739985 h 5096785"/>
              <a:gd name="connsiteX202" fmla="*/ 1470119 w 12192000"/>
              <a:gd name="connsiteY202" fmla="*/ 4723470 h 5096785"/>
              <a:gd name="connsiteX203" fmla="*/ 1437967 w 12192000"/>
              <a:gd name="connsiteY203" fmla="*/ 4722710 h 5096785"/>
              <a:gd name="connsiteX204" fmla="*/ 1384234 w 12192000"/>
              <a:gd name="connsiteY204" fmla="*/ 4721117 h 5096785"/>
              <a:gd name="connsiteX205" fmla="*/ 1295869 w 12192000"/>
              <a:gd name="connsiteY205" fmla="*/ 4726175 h 5096785"/>
              <a:gd name="connsiteX206" fmla="*/ 1292949 w 12192000"/>
              <a:gd name="connsiteY206" fmla="*/ 4684615 h 5096785"/>
              <a:gd name="connsiteX207" fmla="*/ 1244908 w 12192000"/>
              <a:gd name="connsiteY207" fmla="*/ 4706993 h 5096785"/>
              <a:gd name="connsiteX208" fmla="*/ 1171266 w 12192000"/>
              <a:gd name="connsiteY208" fmla="*/ 4706535 h 5096785"/>
              <a:gd name="connsiteX209" fmla="*/ 1160868 w 12192000"/>
              <a:gd name="connsiteY209" fmla="*/ 4701936 h 5096785"/>
              <a:gd name="connsiteX210" fmla="*/ 1147599 w 12192000"/>
              <a:gd name="connsiteY210" fmla="*/ 4714833 h 5096785"/>
              <a:gd name="connsiteX211" fmla="*/ 1119603 w 12192000"/>
              <a:gd name="connsiteY211" fmla="*/ 4721303 h 5096785"/>
              <a:gd name="connsiteX212" fmla="*/ 997851 w 12192000"/>
              <a:gd name="connsiteY212" fmla="*/ 4722336 h 5096785"/>
              <a:gd name="connsiteX213" fmla="*/ 976455 w 12192000"/>
              <a:gd name="connsiteY213" fmla="*/ 4726407 h 5096785"/>
              <a:gd name="connsiteX214" fmla="*/ 949939 w 12192000"/>
              <a:gd name="connsiteY214" fmla="*/ 4719699 h 5096785"/>
              <a:gd name="connsiteX215" fmla="*/ 894148 w 12192000"/>
              <a:gd name="connsiteY215" fmla="*/ 4710406 h 5096785"/>
              <a:gd name="connsiteX216" fmla="*/ 857990 w 12192000"/>
              <a:gd name="connsiteY216" fmla="*/ 4696844 h 5096785"/>
              <a:gd name="connsiteX217" fmla="*/ 848649 w 12192000"/>
              <a:gd name="connsiteY217" fmla="*/ 4704021 h 5096785"/>
              <a:gd name="connsiteX218" fmla="*/ 826436 w 12192000"/>
              <a:gd name="connsiteY218" fmla="*/ 4707421 h 5096785"/>
              <a:gd name="connsiteX219" fmla="*/ 733052 w 12192000"/>
              <a:gd name="connsiteY219" fmla="*/ 4701884 h 5096785"/>
              <a:gd name="connsiteX220" fmla="*/ 716185 w 12192000"/>
              <a:gd name="connsiteY220" fmla="*/ 4648168 h 5096785"/>
              <a:gd name="connsiteX221" fmla="*/ 582722 w 12192000"/>
              <a:gd name="connsiteY221" fmla="*/ 4658637 h 5096785"/>
              <a:gd name="connsiteX222" fmla="*/ 581118 w 12192000"/>
              <a:gd name="connsiteY222" fmla="*/ 4654120 h 5096785"/>
              <a:gd name="connsiteX223" fmla="*/ 546453 w 12192000"/>
              <a:gd name="connsiteY223" fmla="*/ 4652542 h 5096785"/>
              <a:gd name="connsiteX224" fmla="*/ 536773 w 12192000"/>
              <a:gd name="connsiteY224" fmla="*/ 4644609 h 5096785"/>
              <a:gd name="connsiteX225" fmla="*/ 388896 w 12192000"/>
              <a:gd name="connsiteY225" fmla="*/ 4619173 h 5096785"/>
              <a:gd name="connsiteX226" fmla="*/ 366479 w 12192000"/>
              <a:gd name="connsiteY226" fmla="*/ 4618896 h 5096785"/>
              <a:gd name="connsiteX227" fmla="*/ 342781 w 12192000"/>
              <a:gd name="connsiteY227" fmla="*/ 4601239 h 5096785"/>
              <a:gd name="connsiteX228" fmla="*/ 255925 w 12192000"/>
              <a:gd name="connsiteY228" fmla="*/ 4598685 h 5096785"/>
              <a:gd name="connsiteX229" fmla="*/ 226919 w 12192000"/>
              <a:gd name="connsiteY229" fmla="*/ 4598460 h 5096785"/>
              <a:gd name="connsiteX230" fmla="*/ 213925 w 12192000"/>
              <a:gd name="connsiteY230" fmla="*/ 4597783 h 5096785"/>
              <a:gd name="connsiteX231" fmla="*/ 215196 w 12192000"/>
              <a:gd name="connsiteY231" fmla="*/ 4588576 h 5096785"/>
              <a:gd name="connsiteX232" fmla="*/ 180214 w 12192000"/>
              <a:gd name="connsiteY232" fmla="*/ 4583701 h 5096785"/>
              <a:gd name="connsiteX233" fmla="*/ 83203 w 12192000"/>
              <a:gd name="connsiteY233" fmla="*/ 4531664 h 5096785"/>
              <a:gd name="connsiteX234" fmla="*/ 4106 w 12192000"/>
              <a:gd name="connsiteY234" fmla="*/ 4517202 h 5096785"/>
              <a:gd name="connsiteX235" fmla="*/ 0 w 12192000"/>
              <a:gd name="connsiteY235" fmla="*/ 4516084 h 5096785"/>
              <a:gd name="connsiteX236" fmla="*/ 0 w 12192000"/>
              <a:gd name="connsiteY236"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055081 w 12192000"/>
              <a:gd name="connsiteY175" fmla="*/ 5080424 h 5096785"/>
              <a:gd name="connsiteX176" fmla="*/ 3049807 w 12192000"/>
              <a:gd name="connsiteY176" fmla="*/ 5080860 h 5096785"/>
              <a:gd name="connsiteX177" fmla="*/ 3029122 w 12192000"/>
              <a:gd name="connsiteY177" fmla="*/ 5070085 h 5096785"/>
              <a:gd name="connsiteX178" fmla="*/ 3017862 w 12192000"/>
              <a:gd name="connsiteY178" fmla="*/ 5065942 h 5096785"/>
              <a:gd name="connsiteX179" fmla="*/ 3015868 w 12192000"/>
              <a:gd name="connsiteY179" fmla="*/ 5061832 h 5096785"/>
              <a:gd name="connsiteX180" fmla="*/ 2998644 w 12192000"/>
              <a:gd name="connsiteY180" fmla="*/ 5057210 h 5096785"/>
              <a:gd name="connsiteX181" fmla="*/ 2996219 w 12192000"/>
              <a:gd name="connsiteY181" fmla="*/ 5057788 h 5096785"/>
              <a:gd name="connsiteX182" fmla="*/ 2983676 w 12192000"/>
              <a:gd name="connsiteY182" fmla="*/ 5049852 h 5096785"/>
              <a:gd name="connsiteX183" fmla="*/ 2903609 w 12192000"/>
              <a:gd name="connsiteY183" fmla="*/ 4998457 h 5096785"/>
              <a:gd name="connsiteX184" fmla="*/ 2758830 w 12192000"/>
              <a:gd name="connsiteY184" fmla="*/ 4974760 h 5096785"/>
              <a:gd name="connsiteX185" fmla="*/ 2532669 w 12192000"/>
              <a:gd name="connsiteY185" fmla="*/ 4940573 h 5096785"/>
              <a:gd name="connsiteX186" fmla="*/ 2389931 w 12192000"/>
              <a:gd name="connsiteY186" fmla="*/ 4905785 h 5096785"/>
              <a:gd name="connsiteX187" fmla="*/ 2335186 w 12192000"/>
              <a:gd name="connsiteY187" fmla="*/ 4902957 h 5096785"/>
              <a:gd name="connsiteX188" fmla="*/ 2273393 w 12192000"/>
              <a:gd name="connsiteY188" fmla="*/ 4883565 h 5096785"/>
              <a:gd name="connsiteX189" fmla="*/ 2269523 w 12192000"/>
              <a:gd name="connsiteY189" fmla="*/ 4884442 h 5096785"/>
              <a:gd name="connsiteX190" fmla="*/ 2256015 w 12192000"/>
              <a:gd name="connsiteY190" fmla="*/ 4883014 h 5096785"/>
              <a:gd name="connsiteX191" fmla="*/ 2249731 w 12192000"/>
              <a:gd name="connsiteY191" fmla="*/ 4888778 h 5096785"/>
              <a:gd name="connsiteX192" fmla="*/ 2227629 w 12192000"/>
              <a:gd name="connsiteY192" fmla="*/ 4891047 h 5096785"/>
              <a:gd name="connsiteX193" fmla="*/ 2203460 w 12192000"/>
              <a:gd name="connsiteY193" fmla="*/ 4886696 h 5096785"/>
              <a:gd name="connsiteX194" fmla="*/ 2091528 w 12192000"/>
              <a:gd name="connsiteY194" fmla="*/ 4859155 h 5096785"/>
              <a:gd name="connsiteX195" fmla="*/ 2022901 w 12192000"/>
              <a:gd name="connsiteY195" fmla="*/ 4846594 h 5096785"/>
              <a:gd name="connsiteX196" fmla="*/ 1994227 w 12192000"/>
              <a:gd name="connsiteY196" fmla="*/ 4847973 h 5096785"/>
              <a:gd name="connsiteX197" fmla="*/ 1955936 w 12192000"/>
              <a:gd name="connsiteY197" fmla="*/ 4845765 h 5096785"/>
              <a:gd name="connsiteX198" fmla="*/ 1741924 w 12192000"/>
              <a:gd name="connsiteY198" fmla="*/ 4808054 h 5096785"/>
              <a:gd name="connsiteX199" fmla="*/ 1734410 w 12192000"/>
              <a:gd name="connsiteY199" fmla="*/ 4811675 h 5096785"/>
              <a:gd name="connsiteX200" fmla="*/ 1691423 w 12192000"/>
              <a:gd name="connsiteY200" fmla="*/ 4802777 h 5096785"/>
              <a:gd name="connsiteX201" fmla="*/ 1554504 w 12192000"/>
              <a:gd name="connsiteY201" fmla="*/ 4739985 h 5096785"/>
              <a:gd name="connsiteX202" fmla="*/ 1470119 w 12192000"/>
              <a:gd name="connsiteY202" fmla="*/ 4723470 h 5096785"/>
              <a:gd name="connsiteX203" fmla="*/ 1437967 w 12192000"/>
              <a:gd name="connsiteY203" fmla="*/ 4722710 h 5096785"/>
              <a:gd name="connsiteX204" fmla="*/ 1295869 w 12192000"/>
              <a:gd name="connsiteY204" fmla="*/ 4726175 h 5096785"/>
              <a:gd name="connsiteX205" fmla="*/ 1292949 w 12192000"/>
              <a:gd name="connsiteY205" fmla="*/ 4684615 h 5096785"/>
              <a:gd name="connsiteX206" fmla="*/ 1244908 w 12192000"/>
              <a:gd name="connsiteY206" fmla="*/ 4706993 h 5096785"/>
              <a:gd name="connsiteX207" fmla="*/ 1171266 w 12192000"/>
              <a:gd name="connsiteY207" fmla="*/ 4706535 h 5096785"/>
              <a:gd name="connsiteX208" fmla="*/ 1160868 w 12192000"/>
              <a:gd name="connsiteY208" fmla="*/ 4701936 h 5096785"/>
              <a:gd name="connsiteX209" fmla="*/ 1147599 w 12192000"/>
              <a:gd name="connsiteY209" fmla="*/ 4714833 h 5096785"/>
              <a:gd name="connsiteX210" fmla="*/ 1119603 w 12192000"/>
              <a:gd name="connsiteY210" fmla="*/ 4721303 h 5096785"/>
              <a:gd name="connsiteX211" fmla="*/ 997851 w 12192000"/>
              <a:gd name="connsiteY211" fmla="*/ 4722336 h 5096785"/>
              <a:gd name="connsiteX212" fmla="*/ 976455 w 12192000"/>
              <a:gd name="connsiteY212" fmla="*/ 4726407 h 5096785"/>
              <a:gd name="connsiteX213" fmla="*/ 949939 w 12192000"/>
              <a:gd name="connsiteY213" fmla="*/ 4719699 h 5096785"/>
              <a:gd name="connsiteX214" fmla="*/ 894148 w 12192000"/>
              <a:gd name="connsiteY214" fmla="*/ 4710406 h 5096785"/>
              <a:gd name="connsiteX215" fmla="*/ 857990 w 12192000"/>
              <a:gd name="connsiteY215" fmla="*/ 4696844 h 5096785"/>
              <a:gd name="connsiteX216" fmla="*/ 848649 w 12192000"/>
              <a:gd name="connsiteY216" fmla="*/ 4704021 h 5096785"/>
              <a:gd name="connsiteX217" fmla="*/ 826436 w 12192000"/>
              <a:gd name="connsiteY217" fmla="*/ 4707421 h 5096785"/>
              <a:gd name="connsiteX218" fmla="*/ 733052 w 12192000"/>
              <a:gd name="connsiteY218" fmla="*/ 4701884 h 5096785"/>
              <a:gd name="connsiteX219" fmla="*/ 716185 w 12192000"/>
              <a:gd name="connsiteY219" fmla="*/ 4648168 h 5096785"/>
              <a:gd name="connsiteX220" fmla="*/ 582722 w 12192000"/>
              <a:gd name="connsiteY220" fmla="*/ 4658637 h 5096785"/>
              <a:gd name="connsiteX221" fmla="*/ 581118 w 12192000"/>
              <a:gd name="connsiteY221" fmla="*/ 4654120 h 5096785"/>
              <a:gd name="connsiteX222" fmla="*/ 546453 w 12192000"/>
              <a:gd name="connsiteY222" fmla="*/ 4652542 h 5096785"/>
              <a:gd name="connsiteX223" fmla="*/ 536773 w 12192000"/>
              <a:gd name="connsiteY223" fmla="*/ 4644609 h 5096785"/>
              <a:gd name="connsiteX224" fmla="*/ 388896 w 12192000"/>
              <a:gd name="connsiteY224" fmla="*/ 4619173 h 5096785"/>
              <a:gd name="connsiteX225" fmla="*/ 366479 w 12192000"/>
              <a:gd name="connsiteY225" fmla="*/ 4618896 h 5096785"/>
              <a:gd name="connsiteX226" fmla="*/ 342781 w 12192000"/>
              <a:gd name="connsiteY226" fmla="*/ 4601239 h 5096785"/>
              <a:gd name="connsiteX227" fmla="*/ 255925 w 12192000"/>
              <a:gd name="connsiteY227" fmla="*/ 4598685 h 5096785"/>
              <a:gd name="connsiteX228" fmla="*/ 226919 w 12192000"/>
              <a:gd name="connsiteY228" fmla="*/ 4598460 h 5096785"/>
              <a:gd name="connsiteX229" fmla="*/ 213925 w 12192000"/>
              <a:gd name="connsiteY229" fmla="*/ 4597783 h 5096785"/>
              <a:gd name="connsiteX230" fmla="*/ 215196 w 12192000"/>
              <a:gd name="connsiteY230" fmla="*/ 4588576 h 5096785"/>
              <a:gd name="connsiteX231" fmla="*/ 180214 w 12192000"/>
              <a:gd name="connsiteY231" fmla="*/ 4583701 h 5096785"/>
              <a:gd name="connsiteX232" fmla="*/ 83203 w 12192000"/>
              <a:gd name="connsiteY232" fmla="*/ 4531664 h 5096785"/>
              <a:gd name="connsiteX233" fmla="*/ 4106 w 12192000"/>
              <a:gd name="connsiteY233" fmla="*/ 4517202 h 5096785"/>
              <a:gd name="connsiteX234" fmla="*/ 0 w 12192000"/>
              <a:gd name="connsiteY234" fmla="*/ 4516084 h 5096785"/>
              <a:gd name="connsiteX235" fmla="*/ 0 w 12192000"/>
              <a:gd name="connsiteY235"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3960074 w 12192000"/>
              <a:gd name="connsiteY138" fmla="*/ 5050708 h 5096785"/>
              <a:gd name="connsiteX139" fmla="*/ 3947260 w 12192000"/>
              <a:gd name="connsiteY139" fmla="*/ 5041167 h 5096785"/>
              <a:gd name="connsiteX140" fmla="*/ 3931969 w 12192000"/>
              <a:gd name="connsiteY140" fmla="*/ 5035902 h 5096785"/>
              <a:gd name="connsiteX141" fmla="*/ 3929836 w 12192000"/>
              <a:gd name="connsiteY141" fmla="*/ 5036901 h 5096785"/>
              <a:gd name="connsiteX142" fmla="*/ 3911296 w 12192000"/>
              <a:gd name="connsiteY142" fmla="*/ 5035663 h 5096785"/>
              <a:gd name="connsiteX143" fmla="*/ 3907746 w 12192000"/>
              <a:gd name="connsiteY143" fmla="*/ 5032107 h 5096785"/>
              <a:gd name="connsiteX144" fmla="*/ 3895182 w 12192000"/>
              <a:gd name="connsiteY144" fmla="*/ 5030229 h 5096785"/>
              <a:gd name="connsiteX145" fmla="*/ 3870866 w 12192000"/>
              <a:gd name="connsiteY145" fmla="*/ 5023753 h 5096785"/>
              <a:gd name="connsiteX146" fmla="*/ 3865913 w 12192000"/>
              <a:gd name="connsiteY146" fmla="*/ 5025143 h 5096785"/>
              <a:gd name="connsiteX147" fmla="*/ 3828606 w 12192000"/>
              <a:gd name="connsiteY147" fmla="*/ 5019426 h 5096785"/>
              <a:gd name="connsiteX148" fmla="*/ 3827901 w 12192000"/>
              <a:gd name="connsiteY148" fmla="*/ 5020583 h 5096785"/>
              <a:gd name="connsiteX149" fmla="*/ 3816543 w 12192000"/>
              <a:gd name="connsiteY149" fmla="*/ 5024366 h 5096785"/>
              <a:gd name="connsiteX150" fmla="*/ 3795278 w 12192000"/>
              <a:gd name="connsiteY150" fmla="*/ 5028779 h 5096785"/>
              <a:gd name="connsiteX151" fmla="*/ 3743858 w 12192000"/>
              <a:gd name="connsiteY151" fmla="*/ 5054237 h 5096785"/>
              <a:gd name="connsiteX152" fmla="*/ 3704945 w 12192000"/>
              <a:gd name="connsiteY152" fmla="*/ 5048413 h 5096785"/>
              <a:gd name="connsiteX153" fmla="*/ 3696992 w 12192000"/>
              <a:gd name="connsiteY153" fmla="*/ 5047914 h 5096785"/>
              <a:gd name="connsiteX154" fmla="*/ 3696780 w 12192000"/>
              <a:gd name="connsiteY154" fmla="*/ 5048181 h 5096785"/>
              <a:gd name="connsiteX155" fmla="*/ 3688290 w 12192000"/>
              <a:gd name="connsiteY155" fmla="*/ 5048204 h 5096785"/>
              <a:gd name="connsiteX156" fmla="*/ 3682486 w 12192000"/>
              <a:gd name="connsiteY156" fmla="*/ 5047000 h 5096785"/>
              <a:gd name="connsiteX157" fmla="*/ 3667056 w 12192000"/>
              <a:gd name="connsiteY157" fmla="*/ 5046030 h 5096785"/>
              <a:gd name="connsiteX158" fmla="*/ 3661403 w 12192000"/>
              <a:gd name="connsiteY158" fmla="*/ 5047537 h 5096785"/>
              <a:gd name="connsiteX159" fmla="*/ 3658673 w 12192000"/>
              <a:gd name="connsiteY159" fmla="*/ 5050790 h 5096785"/>
              <a:gd name="connsiteX160" fmla="*/ 3657333 w 12192000"/>
              <a:gd name="connsiteY160" fmla="*/ 5050325 h 5096785"/>
              <a:gd name="connsiteX161" fmla="*/ 3626778 w 12192000"/>
              <a:gd name="connsiteY161" fmla="*/ 5057882 h 5096785"/>
              <a:gd name="connsiteX162" fmla="*/ 3560067 w 12192000"/>
              <a:gd name="connsiteY162" fmla="*/ 5064266 h 5096785"/>
              <a:gd name="connsiteX163" fmla="*/ 3522641 w 12192000"/>
              <a:gd name="connsiteY163" fmla="*/ 5063654 h 5096785"/>
              <a:gd name="connsiteX164" fmla="*/ 3419275 w 12192000"/>
              <a:gd name="connsiteY164" fmla="*/ 5066646 h 5096785"/>
              <a:gd name="connsiteX165" fmla="*/ 3314869 w 12192000"/>
              <a:gd name="connsiteY165" fmla="*/ 5073197 h 5096785"/>
              <a:gd name="connsiteX166" fmla="*/ 3259088 w 12192000"/>
              <a:gd name="connsiteY166" fmla="*/ 5096363 h 5096785"/>
              <a:gd name="connsiteX167" fmla="*/ 3253104 w 12192000"/>
              <a:gd name="connsiteY167" fmla="*/ 5096785 h 5096785"/>
              <a:gd name="connsiteX168" fmla="*/ 3238751 w 12192000"/>
              <a:gd name="connsiteY168" fmla="*/ 5092996 h 5096785"/>
              <a:gd name="connsiteX169" fmla="*/ 3233681 w 12192000"/>
              <a:gd name="connsiteY169" fmla="*/ 5090758 h 5096785"/>
              <a:gd name="connsiteX170" fmla="*/ 3225562 w 12192000"/>
              <a:gd name="connsiteY170" fmla="*/ 5089215 h 5096785"/>
              <a:gd name="connsiteX171" fmla="*/ 3225260 w 12192000"/>
              <a:gd name="connsiteY171" fmla="*/ 5089437 h 5096785"/>
              <a:gd name="connsiteX172" fmla="*/ 3217859 w 12192000"/>
              <a:gd name="connsiteY172" fmla="*/ 5087484 h 5096785"/>
              <a:gd name="connsiteX173" fmla="*/ 3182980 w 12192000"/>
              <a:gd name="connsiteY173" fmla="*/ 5074650 h 5096785"/>
              <a:gd name="connsiteX174" fmla="*/ 3055081 w 12192000"/>
              <a:gd name="connsiteY174" fmla="*/ 5080424 h 5096785"/>
              <a:gd name="connsiteX175" fmla="*/ 3049807 w 12192000"/>
              <a:gd name="connsiteY175" fmla="*/ 5080860 h 5096785"/>
              <a:gd name="connsiteX176" fmla="*/ 3029122 w 12192000"/>
              <a:gd name="connsiteY176" fmla="*/ 5070085 h 5096785"/>
              <a:gd name="connsiteX177" fmla="*/ 3017862 w 12192000"/>
              <a:gd name="connsiteY177" fmla="*/ 5065942 h 5096785"/>
              <a:gd name="connsiteX178" fmla="*/ 3015868 w 12192000"/>
              <a:gd name="connsiteY178" fmla="*/ 5061832 h 5096785"/>
              <a:gd name="connsiteX179" fmla="*/ 2998644 w 12192000"/>
              <a:gd name="connsiteY179" fmla="*/ 5057210 h 5096785"/>
              <a:gd name="connsiteX180" fmla="*/ 2996219 w 12192000"/>
              <a:gd name="connsiteY180" fmla="*/ 5057788 h 5096785"/>
              <a:gd name="connsiteX181" fmla="*/ 2983676 w 12192000"/>
              <a:gd name="connsiteY181" fmla="*/ 5049852 h 5096785"/>
              <a:gd name="connsiteX182" fmla="*/ 2903609 w 12192000"/>
              <a:gd name="connsiteY182" fmla="*/ 4998457 h 5096785"/>
              <a:gd name="connsiteX183" fmla="*/ 2758830 w 12192000"/>
              <a:gd name="connsiteY183" fmla="*/ 4974760 h 5096785"/>
              <a:gd name="connsiteX184" fmla="*/ 2532669 w 12192000"/>
              <a:gd name="connsiteY184" fmla="*/ 4940573 h 5096785"/>
              <a:gd name="connsiteX185" fmla="*/ 2389931 w 12192000"/>
              <a:gd name="connsiteY185" fmla="*/ 4905785 h 5096785"/>
              <a:gd name="connsiteX186" fmla="*/ 2335186 w 12192000"/>
              <a:gd name="connsiteY186" fmla="*/ 4902957 h 5096785"/>
              <a:gd name="connsiteX187" fmla="*/ 2273393 w 12192000"/>
              <a:gd name="connsiteY187" fmla="*/ 4883565 h 5096785"/>
              <a:gd name="connsiteX188" fmla="*/ 2269523 w 12192000"/>
              <a:gd name="connsiteY188" fmla="*/ 4884442 h 5096785"/>
              <a:gd name="connsiteX189" fmla="*/ 2256015 w 12192000"/>
              <a:gd name="connsiteY189" fmla="*/ 4883014 h 5096785"/>
              <a:gd name="connsiteX190" fmla="*/ 2249731 w 12192000"/>
              <a:gd name="connsiteY190" fmla="*/ 4888778 h 5096785"/>
              <a:gd name="connsiteX191" fmla="*/ 2227629 w 12192000"/>
              <a:gd name="connsiteY191" fmla="*/ 4891047 h 5096785"/>
              <a:gd name="connsiteX192" fmla="*/ 2203460 w 12192000"/>
              <a:gd name="connsiteY192" fmla="*/ 4886696 h 5096785"/>
              <a:gd name="connsiteX193" fmla="*/ 2091528 w 12192000"/>
              <a:gd name="connsiteY193" fmla="*/ 4859155 h 5096785"/>
              <a:gd name="connsiteX194" fmla="*/ 2022901 w 12192000"/>
              <a:gd name="connsiteY194" fmla="*/ 4846594 h 5096785"/>
              <a:gd name="connsiteX195" fmla="*/ 1994227 w 12192000"/>
              <a:gd name="connsiteY195" fmla="*/ 4847973 h 5096785"/>
              <a:gd name="connsiteX196" fmla="*/ 1955936 w 12192000"/>
              <a:gd name="connsiteY196" fmla="*/ 4845765 h 5096785"/>
              <a:gd name="connsiteX197" fmla="*/ 1741924 w 12192000"/>
              <a:gd name="connsiteY197" fmla="*/ 4808054 h 5096785"/>
              <a:gd name="connsiteX198" fmla="*/ 1734410 w 12192000"/>
              <a:gd name="connsiteY198" fmla="*/ 4811675 h 5096785"/>
              <a:gd name="connsiteX199" fmla="*/ 1691423 w 12192000"/>
              <a:gd name="connsiteY199" fmla="*/ 4802777 h 5096785"/>
              <a:gd name="connsiteX200" fmla="*/ 1554504 w 12192000"/>
              <a:gd name="connsiteY200" fmla="*/ 4739985 h 5096785"/>
              <a:gd name="connsiteX201" fmla="*/ 1470119 w 12192000"/>
              <a:gd name="connsiteY201" fmla="*/ 4723470 h 5096785"/>
              <a:gd name="connsiteX202" fmla="*/ 1437967 w 12192000"/>
              <a:gd name="connsiteY202" fmla="*/ 4722710 h 5096785"/>
              <a:gd name="connsiteX203" fmla="*/ 1295869 w 12192000"/>
              <a:gd name="connsiteY203" fmla="*/ 4726175 h 5096785"/>
              <a:gd name="connsiteX204" fmla="*/ 1292949 w 12192000"/>
              <a:gd name="connsiteY204" fmla="*/ 4684615 h 5096785"/>
              <a:gd name="connsiteX205" fmla="*/ 1244908 w 12192000"/>
              <a:gd name="connsiteY205" fmla="*/ 4706993 h 5096785"/>
              <a:gd name="connsiteX206" fmla="*/ 1171266 w 12192000"/>
              <a:gd name="connsiteY206" fmla="*/ 4706535 h 5096785"/>
              <a:gd name="connsiteX207" fmla="*/ 1160868 w 12192000"/>
              <a:gd name="connsiteY207" fmla="*/ 4701936 h 5096785"/>
              <a:gd name="connsiteX208" fmla="*/ 1147599 w 12192000"/>
              <a:gd name="connsiteY208" fmla="*/ 4714833 h 5096785"/>
              <a:gd name="connsiteX209" fmla="*/ 1119603 w 12192000"/>
              <a:gd name="connsiteY209" fmla="*/ 4721303 h 5096785"/>
              <a:gd name="connsiteX210" fmla="*/ 997851 w 12192000"/>
              <a:gd name="connsiteY210" fmla="*/ 4722336 h 5096785"/>
              <a:gd name="connsiteX211" fmla="*/ 976455 w 12192000"/>
              <a:gd name="connsiteY211" fmla="*/ 4726407 h 5096785"/>
              <a:gd name="connsiteX212" fmla="*/ 949939 w 12192000"/>
              <a:gd name="connsiteY212" fmla="*/ 4719699 h 5096785"/>
              <a:gd name="connsiteX213" fmla="*/ 894148 w 12192000"/>
              <a:gd name="connsiteY213" fmla="*/ 4710406 h 5096785"/>
              <a:gd name="connsiteX214" fmla="*/ 857990 w 12192000"/>
              <a:gd name="connsiteY214" fmla="*/ 4696844 h 5096785"/>
              <a:gd name="connsiteX215" fmla="*/ 848649 w 12192000"/>
              <a:gd name="connsiteY215" fmla="*/ 4704021 h 5096785"/>
              <a:gd name="connsiteX216" fmla="*/ 826436 w 12192000"/>
              <a:gd name="connsiteY216" fmla="*/ 4707421 h 5096785"/>
              <a:gd name="connsiteX217" fmla="*/ 733052 w 12192000"/>
              <a:gd name="connsiteY217" fmla="*/ 4701884 h 5096785"/>
              <a:gd name="connsiteX218" fmla="*/ 716185 w 12192000"/>
              <a:gd name="connsiteY218" fmla="*/ 4648168 h 5096785"/>
              <a:gd name="connsiteX219" fmla="*/ 582722 w 12192000"/>
              <a:gd name="connsiteY219" fmla="*/ 4658637 h 5096785"/>
              <a:gd name="connsiteX220" fmla="*/ 581118 w 12192000"/>
              <a:gd name="connsiteY220" fmla="*/ 4654120 h 5096785"/>
              <a:gd name="connsiteX221" fmla="*/ 546453 w 12192000"/>
              <a:gd name="connsiteY221" fmla="*/ 4652542 h 5096785"/>
              <a:gd name="connsiteX222" fmla="*/ 536773 w 12192000"/>
              <a:gd name="connsiteY222" fmla="*/ 4644609 h 5096785"/>
              <a:gd name="connsiteX223" fmla="*/ 388896 w 12192000"/>
              <a:gd name="connsiteY223" fmla="*/ 4619173 h 5096785"/>
              <a:gd name="connsiteX224" fmla="*/ 366479 w 12192000"/>
              <a:gd name="connsiteY224" fmla="*/ 4618896 h 5096785"/>
              <a:gd name="connsiteX225" fmla="*/ 342781 w 12192000"/>
              <a:gd name="connsiteY225" fmla="*/ 4601239 h 5096785"/>
              <a:gd name="connsiteX226" fmla="*/ 255925 w 12192000"/>
              <a:gd name="connsiteY226" fmla="*/ 4598685 h 5096785"/>
              <a:gd name="connsiteX227" fmla="*/ 226919 w 12192000"/>
              <a:gd name="connsiteY227" fmla="*/ 4598460 h 5096785"/>
              <a:gd name="connsiteX228" fmla="*/ 213925 w 12192000"/>
              <a:gd name="connsiteY228" fmla="*/ 4597783 h 5096785"/>
              <a:gd name="connsiteX229" fmla="*/ 215196 w 12192000"/>
              <a:gd name="connsiteY229" fmla="*/ 4588576 h 5096785"/>
              <a:gd name="connsiteX230" fmla="*/ 180214 w 12192000"/>
              <a:gd name="connsiteY230" fmla="*/ 4583701 h 5096785"/>
              <a:gd name="connsiteX231" fmla="*/ 83203 w 12192000"/>
              <a:gd name="connsiteY231" fmla="*/ 4531664 h 5096785"/>
              <a:gd name="connsiteX232" fmla="*/ 4106 w 12192000"/>
              <a:gd name="connsiteY232" fmla="*/ 4517202 h 5096785"/>
              <a:gd name="connsiteX233" fmla="*/ 0 w 12192000"/>
              <a:gd name="connsiteY233" fmla="*/ 4516084 h 5096785"/>
              <a:gd name="connsiteX234" fmla="*/ 0 w 12192000"/>
              <a:gd name="connsiteY234"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3947260 w 12192000"/>
              <a:gd name="connsiteY138" fmla="*/ 5041167 h 5096785"/>
              <a:gd name="connsiteX139" fmla="*/ 3931969 w 12192000"/>
              <a:gd name="connsiteY139" fmla="*/ 5035902 h 5096785"/>
              <a:gd name="connsiteX140" fmla="*/ 3929836 w 12192000"/>
              <a:gd name="connsiteY140" fmla="*/ 5036901 h 5096785"/>
              <a:gd name="connsiteX141" fmla="*/ 3911296 w 12192000"/>
              <a:gd name="connsiteY141" fmla="*/ 5035663 h 5096785"/>
              <a:gd name="connsiteX142" fmla="*/ 3907746 w 12192000"/>
              <a:gd name="connsiteY142" fmla="*/ 5032107 h 5096785"/>
              <a:gd name="connsiteX143" fmla="*/ 3895182 w 12192000"/>
              <a:gd name="connsiteY143" fmla="*/ 5030229 h 5096785"/>
              <a:gd name="connsiteX144" fmla="*/ 3870866 w 12192000"/>
              <a:gd name="connsiteY144" fmla="*/ 5023753 h 5096785"/>
              <a:gd name="connsiteX145" fmla="*/ 3865913 w 12192000"/>
              <a:gd name="connsiteY145" fmla="*/ 5025143 h 5096785"/>
              <a:gd name="connsiteX146" fmla="*/ 3828606 w 12192000"/>
              <a:gd name="connsiteY146" fmla="*/ 5019426 h 5096785"/>
              <a:gd name="connsiteX147" fmla="*/ 3827901 w 12192000"/>
              <a:gd name="connsiteY147" fmla="*/ 5020583 h 5096785"/>
              <a:gd name="connsiteX148" fmla="*/ 3816543 w 12192000"/>
              <a:gd name="connsiteY148" fmla="*/ 5024366 h 5096785"/>
              <a:gd name="connsiteX149" fmla="*/ 3795278 w 12192000"/>
              <a:gd name="connsiteY149" fmla="*/ 5028779 h 5096785"/>
              <a:gd name="connsiteX150" fmla="*/ 3743858 w 12192000"/>
              <a:gd name="connsiteY150" fmla="*/ 5054237 h 5096785"/>
              <a:gd name="connsiteX151" fmla="*/ 3704945 w 12192000"/>
              <a:gd name="connsiteY151" fmla="*/ 5048413 h 5096785"/>
              <a:gd name="connsiteX152" fmla="*/ 3696992 w 12192000"/>
              <a:gd name="connsiteY152" fmla="*/ 5047914 h 5096785"/>
              <a:gd name="connsiteX153" fmla="*/ 3696780 w 12192000"/>
              <a:gd name="connsiteY153" fmla="*/ 5048181 h 5096785"/>
              <a:gd name="connsiteX154" fmla="*/ 3688290 w 12192000"/>
              <a:gd name="connsiteY154" fmla="*/ 5048204 h 5096785"/>
              <a:gd name="connsiteX155" fmla="*/ 3682486 w 12192000"/>
              <a:gd name="connsiteY155" fmla="*/ 5047000 h 5096785"/>
              <a:gd name="connsiteX156" fmla="*/ 3667056 w 12192000"/>
              <a:gd name="connsiteY156" fmla="*/ 5046030 h 5096785"/>
              <a:gd name="connsiteX157" fmla="*/ 3661403 w 12192000"/>
              <a:gd name="connsiteY157" fmla="*/ 5047537 h 5096785"/>
              <a:gd name="connsiteX158" fmla="*/ 3658673 w 12192000"/>
              <a:gd name="connsiteY158" fmla="*/ 5050790 h 5096785"/>
              <a:gd name="connsiteX159" fmla="*/ 3657333 w 12192000"/>
              <a:gd name="connsiteY159" fmla="*/ 5050325 h 5096785"/>
              <a:gd name="connsiteX160" fmla="*/ 3626778 w 12192000"/>
              <a:gd name="connsiteY160" fmla="*/ 5057882 h 5096785"/>
              <a:gd name="connsiteX161" fmla="*/ 3560067 w 12192000"/>
              <a:gd name="connsiteY161" fmla="*/ 5064266 h 5096785"/>
              <a:gd name="connsiteX162" fmla="*/ 3522641 w 12192000"/>
              <a:gd name="connsiteY162" fmla="*/ 5063654 h 5096785"/>
              <a:gd name="connsiteX163" fmla="*/ 3419275 w 12192000"/>
              <a:gd name="connsiteY163" fmla="*/ 5066646 h 5096785"/>
              <a:gd name="connsiteX164" fmla="*/ 3314869 w 12192000"/>
              <a:gd name="connsiteY164" fmla="*/ 5073197 h 5096785"/>
              <a:gd name="connsiteX165" fmla="*/ 3259088 w 12192000"/>
              <a:gd name="connsiteY165" fmla="*/ 5096363 h 5096785"/>
              <a:gd name="connsiteX166" fmla="*/ 3253104 w 12192000"/>
              <a:gd name="connsiteY166" fmla="*/ 5096785 h 5096785"/>
              <a:gd name="connsiteX167" fmla="*/ 3238751 w 12192000"/>
              <a:gd name="connsiteY167" fmla="*/ 5092996 h 5096785"/>
              <a:gd name="connsiteX168" fmla="*/ 3233681 w 12192000"/>
              <a:gd name="connsiteY168" fmla="*/ 5090758 h 5096785"/>
              <a:gd name="connsiteX169" fmla="*/ 3225562 w 12192000"/>
              <a:gd name="connsiteY169" fmla="*/ 5089215 h 5096785"/>
              <a:gd name="connsiteX170" fmla="*/ 3225260 w 12192000"/>
              <a:gd name="connsiteY170" fmla="*/ 5089437 h 5096785"/>
              <a:gd name="connsiteX171" fmla="*/ 3217859 w 12192000"/>
              <a:gd name="connsiteY171" fmla="*/ 5087484 h 5096785"/>
              <a:gd name="connsiteX172" fmla="*/ 3182980 w 12192000"/>
              <a:gd name="connsiteY172" fmla="*/ 5074650 h 5096785"/>
              <a:gd name="connsiteX173" fmla="*/ 3055081 w 12192000"/>
              <a:gd name="connsiteY173" fmla="*/ 5080424 h 5096785"/>
              <a:gd name="connsiteX174" fmla="*/ 3049807 w 12192000"/>
              <a:gd name="connsiteY174" fmla="*/ 5080860 h 5096785"/>
              <a:gd name="connsiteX175" fmla="*/ 3029122 w 12192000"/>
              <a:gd name="connsiteY175" fmla="*/ 5070085 h 5096785"/>
              <a:gd name="connsiteX176" fmla="*/ 3017862 w 12192000"/>
              <a:gd name="connsiteY176" fmla="*/ 5065942 h 5096785"/>
              <a:gd name="connsiteX177" fmla="*/ 3015868 w 12192000"/>
              <a:gd name="connsiteY177" fmla="*/ 5061832 h 5096785"/>
              <a:gd name="connsiteX178" fmla="*/ 2998644 w 12192000"/>
              <a:gd name="connsiteY178" fmla="*/ 5057210 h 5096785"/>
              <a:gd name="connsiteX179" fmla="*/ 2996219 w 12192000"/>
              <a:gd name="connsiteY179" fmla="*/ 5057788 h 5096785"/>
              <a:gd name="connsiteX180" fmla="*/ 2983676 w 12192000"/>
              <a:gd name="connsiteY180" fmla="*/ 5049852 h 5096785"/>
              <a:gd name="connsiteX181" fmla="*/ 2903609 w 12192000"/>
              <a:gd name="connsiteY181" fmla="*/ 4998457 h 5096785"/>
              <a:gd name="connsiteX182" fmla="*/ 2758830 w 12192000"/>
              <a:gd name="connsiteY182" fmla="*/ 4974760 h 5096785"/>
              <a:gd name="connsiteX183" fmla="*/ 2532669 w 12192000"/>
              <a:gd name="connsiteY183" fmla="*/ 4940573 h 5096785"/>
              <a:gd name="connsiteX184" fmla="*/ 2389931 w 12192000"/>
              <a:gd name="connsiteY184" fmla="*/ 4905785 h 5096785"/>
              <a:gd name="connsiteX185" fmla="*/ 2335186 w 12192000"/>
              <a:gd name="connsiteY185" fmla="*/ 4902957 h 5096785"/>
              <a:gd name="connsiteX186" fmla="*/ 2273393 w 12192000"/>
              <a:gd name="connsiteY186" fmla="*/ 4883565 h 5096785"/>
              <a:gd name="connsiteX187" fmla="*/ 2269523 w 12192000"/>
              <a:gd name="connsiteY187" fmla="*/ 4884442 h 5096785"/>
              <a:gd name="connsiteX188" fmla="*/ 2256015 w 12192000"/>
              <a:gd name="connsiteY188" fmla="*/ 4883014 h 5096785"/>
              <a:gd name="connsiteX189" fmla="*/ 2249731 w 12192000"/>
              <a:gd name="connsiteY189" fmla="*/ 4888778 h 5096785"/>
              <a:gd name="connsiteX190" fmla="*/ 2227629 w 12192000"/>
              <a:gd name="connsiteY190" fmla="*/ 4891047 h 5096785"/>
              <a:gd name="connsiteX191" fmla="*/ 2203460 w 12192000"/>
              <a:gd name="connsiteY191" fmla="*/ 4886696 h 5096785"/>
              <a:gd name="connsiteX192" fmla="*/ 2091528 w 12192000"/>
              <a:gd name="connsiteY192" fmla="*/ 4859155 h 5096785"/>
              <a:gd name="connsiteX193" fmla="*/ 2022901 w 12192000"/>
              <a:gd name="connsiteY193" fmla="*/ 4846594 h 5096785"/>
              <a:gd name="connsiteX194" fmla="*/ 1994227 w 12192000"/>
              <a:gd name="connsiteY194" fmla="*/ 4847973 h 5096785"/>
              <a:gd name="connsiteX195" fmla="*/ 1955936 w 12192000"/>
              <a:gd name="connsiteY195" fmla="*/ 4845765 h 5096785"/>
              <a:gd name="connsiteX196" fmla="*/ 1741924 w 12192000"/>
              <a:gd name="connsiteY196" fmla="*/ 4808054 h 5096785"/>
              <a:gd name="connsiteX197" fmla="*/ 1734410 w 12192000"/>
              <a:gd name="connsiteY197" fmla="*/ 4811675 h 5096785"/>
              <a:gd name="connsiteX198" fmla="*/ 1691423 w 12192000"/>
              <a:gd name="connsiteY198" fmla="*/ 4802777 h 5096785"/>
              <a:gd name="connsiteX199" fmla="*/ 1554504 w 12192000"/>
              <a:gd name="connsiteY199" fmla="*/ 4739985 h 5096785"/>
              <a:gd name="connsiteX200" fmla="*/ 1470119 w 12192000"/>
              <a:gd name="connsiteY200" fmla="*/ 4723470 h 5096785"/>
              <a:gd name="connsiteX201" fmla="*/ 1437967 w 12192000"/>
              <a:gd name="connsiteY201" fmla="*/ 4722710 h 5096785"/>
              <a:gd name="connsiteX202" fmla="*/ 1295869 w 12192000"/>
              <a:gd name="connsiteY202" fmla="*/ 4726175 h 5096785"/>
              <a:gd name="connsiteX203" fmla="*/ 1292949 w 12192000"/>
              <a:gd name="connsiteY203" fmla="*/ 4684615 h 5096785"/>
              <a:gd name="connsiteX204" fmla="*/ 1244908 w 12192000"/>
              <a:gd name="connsiteY204" fmla="*/ 4706993 h 5096785"/>
              <a:gd name="connsiteX205" fmla="*/ 1171266 w 12192000"/>
              <a:gd name="connsiteY205" fmla="*/ 4706535 h 5096785"/>
              <a:gd name="connsiteX206" fmla="*/ 1160868 w 12192000"/>
              <a:gd name="connsiteY206" fmla="*/ 4701936 h 5096785"/>
              <a:gd name="connsiteX207" fmla="*/ 1147599 w 12192000"/>
              <a:gd name="connsiteY207" fmla="*/ 4714833 h 5096785"/>
              <a:gd name="connsiteX208" fmla="*/ 1119603 w 12192000"/>
              <a:gd name="connsiteY208" fmla="*/ 4721303 h 5096785"/>
              <a:gd name="connsiteX209" fmla="*/ 997851 w 12192000"/>
              <a:gd name="connsiteY209" fmla="*/ 4722336 h 5096785"/>
              <a:gd name="connsiteX210" fmla="*/ 976455 w 12192000"/>
              <a:gd name="connsiteY210" fmla="*/ 4726407 h 5096785"/>
              <a:gd name="connsiteX211" fmla="*/ 949939 w 12192000"/>
              <a:gd name="connsiteY211" fmla="*/ 4719699 h 5096785"/>
              <a:gd name="connsiteX212" fmla="*/ 894148 w 12192000"/>
              <a:gd name="connsiteY212" fmla="*/ 4710406 h 5096785"/>
              <a:gd name="connsiteX213" fmla="*/ 857990 w 12192000"/>
              <a:gd name="connsiteY213" fmla="*/ 4696844 h 5096785"/>
              <a:gd name="connsiteX214" fmla="*/ 848649 w 12192000"/>
              <a:gd name="connsiteY214" fmla="*/ 4704021 h 5096785"/>
              <a:gd name="connsiteX215" fmla="*/ 826436 w 12192000"/>
              <a:gd name="connsiteY215" fmla="*/ 4707421 h 5096785"/>
              <a:gd name="connsiteX216" fmla="*/ 733052 w 12192000"/>
              <a:gd name="connsiteY216" fmla="*/ 4701884 h 5096785"/>
              <a:gd name="connsiteX217" fmla="*/ 716185 w 12192000"/>
              <a:gd name="connsiteY217" fmla="*/ 4648168 h 5096785"/>
              <a:gd name="connsiteX218" fmla="*/ 582722 w 12192000"/>
              <a:gd name="connsiteY218" fmla="*/ 4658637 h 5096785"/>
              <a:gd name="connsiteX219" fmla="*/ 581118 w 12192000"/>
              <a:gd name="connsiteY219" fmla="*/ 4654120 h 5096785"/>
              <a:gd name="connsiteX220" fmla="*/ 546453 w 12192000"/>
              <a:gd name="connsiteY220" fmla="*/ 4652542 h 5096785"/>
              <a:gd name="connsiteX221" fmla="*/ 536773 w 12192000"/>
              <a:gd name="connsiteY221" fmla="*/ 4644609 h 5096785"/>
              <a:gd name="connsiteX222" fmla="*/ 388896 w 12192000"/>
              <a:gd name="connsiteY222" fmla="*/ 4619173 h 5096785"/>
              <a:gd name="connsiteX223" fmla="*/ 366479 w 12192000"/>
              <a:gd name="connsiteY223" fmla="*/ 4618896 h 5096785"/>
              <a:gd name="connsiteX224" fmla="*/ 342781 w 12192000"/>
              <a:gd name="connsiteY224" fmla="*/ 4601239 h 5096785"/>
              <a:gd name="connsiteX225" fmla="*/ 255925 w 12192000"/>
              <a:gd name="connsiteY225" fmla="*/ 4598685 h 5096785"/>
              <a:gd name="connsiteX226" fmla="*/ 226919 w 12192000"/>
              <a:gd name="connsiteY226" fmla="*/ 4598460 h 5096785"/>
              <a:gd name="connsiteX227" fmla="*/ 213925 w 12192000"/>
              <a:gd name="connsiteY227" fmla="*/ 4597783 h 5096785"/>
              <a:gd name="connsiteX228" fmla="*/ 215196 w 12192000"/>
              <a:gd name="connsiteY228" fmla="*/ 4588576 h 5096785"/>
              <a:gd name="connsiteX229" fmla="*/ 180214 w 12192000"/>
              <a:gd name="connsiteY229" fmla="*/ 4583701 h 5096785"/>
              <a:gd name="connsiteX230" fmla="*/ 83203 w 12192000"/>
              <a:gd name="connsiteY230" fmla="*/ 4531664 h 5096785"/>
              <a:gd name="connsiteX231" fmla="*/ 4106 w 12192000"/>
              <a:gd name="connsiteY231" fmla="*/ 4517202 h 5096785"/>
              <a:gd name="connsiteX232" fmla="*/ 0 w 12192000"/>
              <a:gd name="connsiteY232" fmla="*/ 4516084 h 5096785"/>
              <a:gd name="connsiteX233" fmla="*/ 0 w 12192000"/>
              <a:gd name="connsiteY233" fmla="*/ 0 h 5096785"/>
              <a:gd name="connsiteX0" fmla="*/ 0 w 12192000"/>
              <a:gd name="connsiteY0" fmla="*/ 0 h 5238841"/>
              <a:gd name="connsiteX1" fmla="*/ 12192000 w 12192000"/>
              <a:gd name="connsiteY1" fmla="*/ 0 h 5238841"/>
              <a:gd name="connsiteX2" fmla="*/ 12192000 w 12192000"/>
              <a:gd name="connsiteY2" fmla="*/ 3809005 h 5238841"/>
              <a:gd name="connsiteX3" fmla="*/ 12142543 w 12192000"/>
              <a:gd name="connsiteY3" fmla="*/ 3817043 h 5238841"/>
              <a:gd name="connsiteX4" fmla="*/ 12109241 w 12192000"/>
              <a:gd name="connsiteY4" fmla="*/ 3824228 h 5238841"/>
              <a:gd name="connsiteX5" fmla="*/ 11668991 w 12192000"/>
              <a:gd name="connsiteY5" fmla="*/ 3788038 h 5238841"/>
              <a:gd name="connsiteX6" fmla="*/ 11476952 w 12192000"/>
              <a:gd name="connsiteY6" fmla="*/ 3866786 h 5238841"/>
              <a:gd name="connsiteX7" fmla="*/ 11336487 w 12192000"/>
              <a:gd name="connsiteY7" fmla="*/ 3971513 h 5238841"/>
              <a:gd name="connsiteX8" fmla="*/ 11214181 w 12192000"/>
              <a:gd name="connsiteY8" fmla="*/ 4004215 h 5238841"/>
              <a:gd name="connsiteX9" fmla="*/ 11042540 w 12192000"/>
              <a:gd name="connsiteY9" fmla="*/ 4002613 h 5238841"/>
              <a:gd name="connsiteX10" fmla="*/ 10833086 w 12192000"/>
              <a:gd name="connsiteY10" fmla="*/ 3997707 h 5238841"/>
              <a:gd name="connsiteX11" fmla="*/ 10599680 w 12192000"/>
              <a:gd name="connsiteY11" fmla="*/ 3982661 h 5238841"/>
              <a:gd name="connsiteX12" fmla="*/ 10519971 w 12192000"/>
              <a:gd name="connsiteY12" fmla="*/ 3975018 h 5238841"/>
              <a:gd name="connsiteX13" fmla="*/ 10217282 w 12192000"/>
              <a:gd name="connsiteY13" fmla="*/ 4020809 h 5238841"/>
              <a:gd name="connsiteX14" fmla="*/ 9936427 w 12192000"/>
              <a:gd name="connsiteY14" fmla="*/ 4137843 h 5238841"/>
              <a:gd name="connsiteX15" fmla="*/ 9800299 w 12192000"/>
              <a:gd name="connsiteY15" fmla="*/ 4186098 h 5238841"/>
              <a:gd name="connsiteX16" fmla="*/ 9707822 w 12192000"/>
              <a:gd name="connsiteY16" fmla="*/ 4189102 h 5238841"/>
              <a:gd name="connsiteX17" fmla="*/ 9543973 w 12192000"/>
              <a:gd name="connsiteY17" fmla="*/ 4245802 h 5238841"/>
              <a:gd name="connsiteX18" fmla="*/ 9528747 w 12192000"/>
              <a:gd name="connsiteY18" fmla="*/ 4251724 h 5238841"/>
              <a:gd name="connsiteX19" fmla="*/ 9436976 w 12192000"/>
              <a:gd name="connsiteY19" fmla="*/ 4269351 h 5238841"/>
              <a:gd name="connsiteX20" fmla="*/ 9371827 w 12192000"/>
              <a:gd name="connsiteY20" fmla="*/ 4303912 h 5238841"/>
              <a:gd name="connsiteX21" fmla="*/ 9260304 w 12192000"/>
              <a:gd name="connsiteY21" fmla="*/ 4328021 h 5238841"/>
              <a:gd name="connsiteX22" fmla="*/ 9148799 w 12192000"/>
              <a:gd name="connsiteY22" fmla="*/ 4348506 h 5238841"/>
              <a:gd name="connsiteX23" fmla="*/ 9107898 w 12192000"/>
              <a:gd name="connsiteY23" fmla="*/ 4354282 h 5238841"/>
              <a:gd name="connsiteX24" fmla="*/ 8990743 w 12192000"/>
              <a:gd name="connsiteY24" fmla="*/ 4382161 h 5238841"/>
              <a:gd name="connsiteX25" fmla="*/ 8979819 w 12192000"/>
              <a:gd name="connsiteY25" fmla="*/ 4366419 h 5238841"/>
              <a:gd name="connsiteX26" fmla="*/ 8936044 w 12192000"/>
              <a:gd name="connsiteY26" fmla="*/ 4370992 h 5238841"/>
              <a:gd name="connsiteX27" fmla="*/ 8897707 w 12192000"/>
              <a:gd name="connsiteY27" fmla="*/ 4392673 h 5238841"/>
              <a:gd name="connsiteX28" fmla="*/ 8845635 w 12192000"/>
              <a:gd name="connsiteY28" fmla="*/ 4404300 h 5238841"/>
              <a:gd name="connsiteX29" fmla="*/ 8814562 w 12192000"/>
              <a:gd name="connsiteY29" fmla="*/ 4411434 h 5238841"/>
              <a:gd name="connsiteX30" fmla="*/ 8726349 w 12192000"/>
              <a:gd name="connsiteY30" fmla="*/ 4416668 h 5238841"/>
              <a:gd name="connsiteX31" fmla="*/ 8566678 w 12192000"/>
              <a:gd name="connsiteY31" fmla="*/ 4391711 h 5238841"/>
              <a:gd name="connsiteX32" fmla="*/ 8521516 w 12192000"/>
              <a:gd name="connsiteY32" fmla="*/ 4393927 h 5238841"/>
              <a:gd name="connsiteX33" fmla="*/ 8515998 w 12192000"/>
              <a:gd name="connsiteY33" fmla="*/ 4399124 h 5238841"/>
              <a:gd name="connsiteX34" fmla="*/ 8449547 w 12192000"/>
              <a:gd name="connsiteY34" fmla="*/ 4383170 h 5238841"/>
              <a:gd name="connsiteX35" fmla="*/ 8360285 w 12192000"/>
              <a:gd name="connsiteY35" fmla="*/ 4398502 h 5238841"/>
              <a:gd name="connsiteX36" fmla="*/ 8256584 w 12192000"/>
              <a:gd name="connsiteY36" fmla="*/ 4423564 h 5238841"/>
              <a:gd name="connsiteX37" fmla="*/ 8229821 w 12192000"/>
              <a:gd name="connsiteY37" fmla="*/ 4431840 h 5238841"/>
              <a:gd name="connsiteX38" fmla="*/ 8158476 w 12192000"/>
              <a:gd name="connsiteY38" fmla="*/ 4436904 h 5238841"/>
              <a:gd name="connsiteX39" fmla="*/ 7993707 w 12192000"/>
              <a:gd name="connsiteY39" fmla="*/ 4447962 h 5238841"/>
              <a:gd name="connsiteX40" fmla="*/ 7990346 w 12192000"/>
              <a:gd name="connsiteY40" fmla="*/ 4454853 h 5238841"/>
              <a:gd name="connsiteX41" fmla="*/ 7976786 w 12192000"/>
              <a:gd name="connsiteY41" fmla="*/ 4456820 h 5238841"/>
              <a:gd name="connsiteX42" fmla="*/ 7973491 w 12192000"/>
              <a:gd name="connsiteY42" fmla="*/ 4458577 h 5238841"/>
              <a:gd name="connsiteX43" fmla="*/ 7954281 w 12192000"/>
              <a:gd name="connsiteY43" fmla="*/ 4467421 h 5238841"/>
              <a:gd name="connsiteX44" fmla="*/ 7905540 w 12192000"/>
              <a:gd name="connsiteY44" fmla="*/ 4455628 h 5238841"/>
              <a:gd name="connsiteX45" fmla="*/ 7851932 w 12192000"/>
              <a:gd name="connsiteY45" fmla="*/ 4466353 h 5238841"/>
              <a:gd name="connsiteX46" fmla="*/ 7639078 w 12192000"/>
              <a:gd name="connsiteY46" fmla="*/ 4467635 h 5238841"/>
              <a:gd name="connsiteX47" fmla="*/ 7612359 w 12192000"/>
              <a:gd name="connsiteY47" fmla="*/ 4492789 h 5238841"/>
              <a:gd name="connsiteX48" fmla="*/ 7527328 w 12192000"/>
              <a:gd name="connsiteY48" fmla="*/ 4502199 h 5238841"/>
              <a:gd name="connsiteX49" fmla="*/ 7388717 w 12192000"/>
              <a:gd name="connsiteY49" fmla="*/ 4470799 h 5238841"/>
              <a:gd name="connsiteX50" fmla="*/ 7231898 w 12192000"/>
              <a:gd name="connsiteY50" fmla="*/ 4486028 h 5238841"/>
              <a:gd name="connsiteX51" fmla="*/ 7218425 w 12192000"/>
              <a:gd name="connsiteY51" fmla="*/ 4477288 h 5238841"/>
              <a:gd name="connsiteX52" fmla="*/ 7202795 w 12192000"/>
              <a:gd name="connsiteY52" fmla="*/ 4472972 h 5238841"/>
              <a:gd name="connsiteX53" fmla="*/ 7200744 w 12192000"/>
              <a:gd name="connsiteY53" fmla="*/ 4474099 h 5238841"/>
              <a:gd name="connsiteX54" fmla="*/ 7182163 w 12192000"/>
              <a:gd name="connsiteY54" fmla="*/ 4474005 h 5238841"/>
              <a:gd name="connsiteX55" fmla="*/ 7178368 w 12192000"/>
              <a:gd name="connsiteY55" fmla="*/ 4470673 h 5238841"/>
              <a:gd name="connsiteX56" fmla="*/ 7165705 w 12192000"/>
              <a:gd name="connsiteY56" fmla="*/ 4469569 h 5238841"/>
              <a:gd name="connsiteX57" fmla="*/ 7140991 w 12192000"/>
              <a:gd name="connsiteY57" fmla="*/ 4464599 h 5238841"/>
              <a:gd name="connsiteX58" fmla="*/ 7136152 w 12192000"/>
              <a:gd name="connsiteY58" fmla="*/ 4466292 h 5238841"/>
              <a:gd name="connsiteX59" fmla="*/ 7098544 w 12192000"/>
              <a:gd name="connsiteY59" fmla="*/ 4462879 h 5238841"/>
              <a:gd name="connsiteX60" fmla="*/ 7097922 w 12192000"/>
              <a:gd name="connsiteY60" fmla="*/ 4464077 h 5238841"/>
              <a:gd name="connsiteX61" fmla="*/ 7086877 w 12192000"/>
              <a:gd name="connsiteY61" fmla="*/ 4468554 h 5238841"/>
              <a:gd name="connsiteX62" fmla="*/ 7065999 w 12192000"/>
              <a:gd name="connsiteY62" fmla="*/ 4474270 h 5238841"/>
              <a:gd name="connsiteX63" fmla="*/ 7016598 w 12192000"/>
              <a:gd name="connsiteY63" fmla="*/ 4502855 h 5238841"/>
              <a:gd name="connsiteX64" fmla="*/ 6977375 w 12192000"/>
              <a:gd name="connsiteY64" fmla="*/ 4499434 h 5238841"/>
              <a:gd name="connsiteX65" fmla="*/ 6969409 w 12192000"/>
              <a:gd name="connsiteY65" fmla="*/ 4499424 h 5238841"/>
              <a:gd name="connsiteX66" fmla="*/ 6969218 w 12192000"/>
              <a:gd name="connsiteY66" fmla="*/ 4499704 h 5238841"/>
              <a:gd name="connsiteX67" fmla="*/ 6960755 w 12192000"/>
              <a:gd name="connsiteY67" fmla="*/ 4500249 h 5238841"/>
              <a:gd name="connsiteX68" fmla="*/ 6954882 w 12192000"/>
              <a:gd name="connsiteY68" fmla="*/ 4499405 h 5238841"/>
              <a:gd name="connsiteX69" fmla="*/ 6939428 w 12192000"/>
              <a:gd name="connsiteY69" fmla="*/ 4499385 h 5238841"/>
              <a:gd name="connsiteX70" fmla="*/ 6933902 w 12192000"/>
              <a:gd name="connsiteY70" fmla="*/ 4501239 h 5238841"/>
              <a:gd name="connsiteX71" fmla="*/ 6891244 w 12192000"/>
              <a:gd name="connsiteY71" fmla="*/ 4536371 h 5238841"/>
              <a:gd name="connsiteX72" fmla="*/ 6794496 w 12192000"/>
              <a:gd name="connsiteY72" fmla="*/ 4567924 h 5238841"/>
              <a:gd name="connsiteX73" fmla="*/ 6574528 w 12192000"/>
              <a:gd name="connsiteY73" fmla="*/ 4641155 h 5238841"/>
              <a:gd name="connsiteX74" fmla="*/ 6573036 w 12192000"/>
              <a:gd name="connsiteY74" fmla="*/ 4641049 h 5238841"/>
              <a:gd name="connsiteX75" fmla="*/ 6571920 w 12192000"/>
              <a:gd name="connsiteY75" fmla="*/ 4644739 h 5238841"/>
              <a:gd name="connsiteX76" fmla="*/ 6552021 w 12192000"/>
              <a:gd name="connsiteY76" fmla="*/ 4650379 h 5238841"/>
              <a:gd name="connsiteX77" fmla="*/ 6545925 w 12192000"/>
              <a:gd name="connsiteY77" fmla="*/ 4650675 h 5238841"/>
              <a:gd name="connsiteX78" fmla="*/ 6537822 w 12192000"/>
              <a:gd name="connsiteY78" fmla="*/ 4652769 h 5238841"/>
              <a:gd name="connsiteX79" fmla="*/ 6537743 w 12192000"/>
              <a:gd name="connsiteY79" fmla="*/ 4653068 h 5238841"/>
              <a:gd name="connsiteX80" fmla="*/ 6490057 w 12192000"/>
              <a:gd name="connsiteY80" fmla="*/ 4658624 h 5238841"/>
              <a:gd name="connsiteX81" fmla="*/ 6386800 w 12192000"/>
              <a:gd name="connsiteY81" fmla="*/ 4715431 h 5238841"/>
              <a:gd name="connsiteX82" fmla="*/ 6382703 w 12192000"/>
              <a:gd name="connsiteY82" fmla="*/ 4717930 h 5238841"/>
              <a:gd name="connsiteX83" fmla="*/ 6356495 w 12192000"/>
              <a:gd name="connsiteY83" fmla="*/ 4717843 h 5238841"/>
              <a:gd name="connsiteX84" fmla="*/ 6343628 w 12192000"/>
              <a:gd name="connsiteY84" fmla="*/ 4719161 h 5238841"/>
              <a:gd name="connsiteX85" fmla="*/ 6338605 w 12192000"/>
              <a:gd name="connsiteY85" fmla="*/ 4716723 h 5238841"/>
              <a:gd name="connsiteX86" fmla="*/ 6320318 w 12192000"/>
              <a:gd name="connsiteY86" fmla="*/ 4720095 h 5238841"/>
              <a:gd name="connsiteX87" fmla="*/ 6318742 w 12192000"/>
              <a:gd name="connsiteY87" fmla="*/ 4721541 h 5238841"/>
              <a:gd name="connsiteX88" fmla="*/ 6301708 w 12192000"/>
              <a:gd name="connsiteY88" fmla="*/ 4720380 h 5238841"/>
              <a:gd name="connsiteX89" fmla="*/ 6285082 w 12192000"/>
              <a:gd name="connsiteY89" fmla="*/ 4714639 h 5238841"/>
              <a:gd name="connsiteX90" fmla="*/ 6136936 w 12192000"/>
              <a:gd name="connsiteY90" fmla="*/ 4758246 h 5238841"/>
              <a:gd name="connsiteX91" fmla="*/ 5988578 w 12192000"/>
              <a:gd name="connsiteY91" fmla="*/ 4754427 h 5238841"/>
              <a:gd name="connsiteX92" fmla="*/ 5908701 w 12192000"/>
              <a:gd name="connsiteY92" fmla="*/ 4779160 h 5238841"/>
              <a:gd name="connsiteX93" fmla="*/ 5892219 w 12192000"/>
              <a:gd name="connsiteY93" fmla="*/ 4807892 h 5238841"/>
              <a:gd name="connsiteX94" fmla="*/ 5683612 w 12192000"/>
              <a:gd name="connsiteY94" fmla="*/ 4848770 h 5238841"/>
              <a:gd name="connsiteX95" fmla="*/ 5635111 w 12192000"/>
              <a:gd name="connsiteY95" fmla="*/ 4868888 h 5238841"/>
              <a:gd name="connsiteX96" fmla="*/ 5582652 w 12192000"/>
              <a:gd name="connsiteY96" fmla="*/ 4866836 h 5238841"/>
              <a:gd name="connsiteX97" fmla="*/ 5567213 w 12192000"/>
              <a:gd name="connsiteY97" fmla="*/ 4878769 h 5238841"/>
              <a:gd name="connsiteX98" fmla="*/ 5564659 w 12192000"/>
              <a:gd name="connsiteY98" fmla="*/ 4881042 h 5238841"/>
              <a:gd name="connsiteX99" fmla="*/ 5552102 w 12192000"/>
              <a:gd name="connsiteY99" fmla="*/ 4885426 h 5238841"/>
              <a:gd name="connsiteX100" fmla="*/ 5551475 w 12192000"/>
              <a:gd name="connsiteY100" fmla="*/ 4892560 h 5238841"/>
              <a:gd name="connsiteX101" fmla="*/ 5534664 w 12192000"/>
              <a:gd name="connsiteY101" fmla="*/ 4903385 h 5238841"/>
              <a:gd name="connsiteX102" fmla="*/ 5510737 w 12192000"/>
              <a:gd name="connsiteY102" fmla="*/ 4909807 h 5238841"/>
              <a:gd name="connsiteX103" fmla="*/ 5393901 w 12192000"/>
              <a:gd name="connsiteY103" fmla="*/ 4933709 h 5238841"/>
              <a:gd name="connsiteX104" fmla="*/ 5325782 w 12192000"/>
              <a:gd name="connsiteY104" fmla="*/ 4951789 h 5238841"/>
              <a:gd name="connsiteX105" fmla="*/ 5302703 w 12192000"/>
              <a:gd name="connsiteY105" fmla="*/ 4964590 h 5238841"/>
              <a:gd name="connsiteX106" fmla="*/ 5268591 w 12192000"/>
              <a:gd name="connsiteY106" fmla="*/ 4978479 h 5238841"/>
              <a:gd name="connsiteX107" fmla="*/ 5210559 w 12192000"/>
              <a:gd name="connsiteY107" fmla="*/ 5007585 h 5238841"/>
              <a:gd name="connsiteX108" fmla="*/ 5177597 w 12192000"/>
              <a:gd name="connsiteY108" fmla="*/ 5015926 h 5238841"/>
              <a:gd name="connsiteX109" fmla="*/ 5160569 w 12192000"/>
              <a:gd name="connsiteY109" fmla="*/ 5025681 h 5238841"/>
              <a:gd name="connsiteX110" fmla="*/ 5152748 w 12192000"/>
              <a:gd name="connsiteY110" fmla="*/ 5026569 h 5238841"/>
              <a:gd name="connsiteX111" fmla="*/ 5127678 w 12192000"/>
              <a:gd name="connsiteY111" fmla="*/ 5032947 h 5238841"/>
              <a:gd name="connsiteX112" fmla="*/ 5113147 w 12192000"/>
              <a:gd name="connsiteY112" fmla="*/ 5035818 h 5238841"/>
              <a:gd name="connsiteX113" fmla="*/ 5107301 w 12192000"/>
              <a:gd name="connsiteY113" fmla="*/ 5036672 h 5238841"/>
              <a:gd name="connsiteX114" fmla="*/ 5093215 w 12192000"/>
              <a:gd name="connsiteY114" fmla="*/ 5032880 h 5238841"/>
              <a:gd name="connsiteX115" fmla="*/ 5077058 w 12192000"/>
              <a:gd name="connsiteY115" fmla="*/ 5038681 h 5238841"/>
              <a:gd name="connsiteX116" fmla="*/ 5057349 w 12192000"/>
              <a:gd name="connsiteY116" fmla="*/ 5036015 h 5238841"/>
              <a:gd name="connsiteX117" fmla="*/ 5053945 w 12192000"/>
              <a:gd name="connsiteY117" fmla="*/ 5041952 h 5238841"/>
              <a:gd name="connsiteX118" fmla="*/ 5040021 w 12192000"/>
              <a:gd name="connsiteY118" fmla="*/ 5050052 h 5238841"/>
              <a:gd name="connsiteX119" fmla="*/ 5025913 w 12192000"/>
              <a:gd name="connsiteY119" fmla="*/ 5046535 h 5238841"/>
              <a:gd name="connsiteX120" fmla="*/ 4998218 w 12192000"/>
              <a:gd name="connsiteY120" fmla="*/ 5048065 h 5238841"/>
              <a:gd name="connsiteX121" fmla="*/ 4991008 w 12192000"/>
              <a:gd name="connsiteY121" fmla="*/ 5050439 h 5238841"/>
              <a:gd name="connsiteX122" fmla="*/ 4963503 w 12192000"/>
              <a:gd name="connsiteY122" fmla="*/ 5047575 h 5238841"/>
              <a:gd name="connsiteX123" fmla="*/ 4921053 w 12192000"/>
              <a:gd name="connsiteY123" fmla="*/ 5048925 h 5238841"/>
              <a:gd name="connsiteX124" fmla="*/ 4873420 w 12192000"/>
              <a:gd name="connsiteY124" fmla="*/ 5054929 h 5238841"/>
              <a:gd name="connsiteX125" fmla="*/ 4858825 w 12192000"/>
              <a:gd name="connsiteY125" fmla="*/ 5051329 h 5238841"/>
              <a:gd name="connsiteX126" fmla="*/ 4769340 w 12192000"/>
              <a:gd name="connsiteY126" fmla="*/ 5053090 h 5238841"/>
              <a:gd name="connsiteX127" fmla="*/ 4744152 w 12192000"/>
              <a:gd name="connsiteY127" fmla="*/ 5053391 h 5238841"/>
              <a:gd name="connsiteX128" fmla="*/ 4723556 w 12192000"/>
              <a:gd name="connsiteY128" fmla="*/ 5059633 h 5238841"/>
              <a:gd name="connsiteX129" fmla="*/ 4719699 w 12192000"/>
              <a:gd name="connsiteY129" fmla="*/ 5066298 h 5238841"/>
              <a:gd name="connsiteX130" fmla="*/ 4706016 w 12192000"/>
              <a:gd name="connsiteY130" fmla="*/ 5067422 h 5238841"/>
              <a:gd name="connsiteX131" fmla="*/ 4702593 w 12192000"/>
              <a:gd name="connsiteY131" fmla="*/ 5068973 h 5238841"/>
              <a:gd name="connsiteX132" fmla="*/ 4682766 w 12192000"/>
              <a:gd name="connsiteY132" fmla="*/ 5076609 h 5238841"/>
              <a:gd name="connsiteX133" fmla="*/ 4634960 w 12192000"/>
              <a:gd name="connsiteY133" fmla="*/ 5061852 h 5238841"/>
              <a:gd name="connsiteX134" fmla="*/ 4580645 w 12192000"/>
              <a:gd name="connsiteY134" fmla="*/ 5069246 h 5238841"/>
              <a:gd name="connsiteX135" fmla="*/ 4368005 w 12192000"/>
              <a:gd name="connsiteY135" fmla="*/ 5057426 h 5238841"/>
              <a:gd name="connsiteX136" fmla="*/ 4339489 w 12192000"/>
              <a:gd name="connsiteY136" fmla="*/ 5080858 h 5238841"/>
              <a:gd name="connsiteX137" fmla="*/ 4253895 w 12192000"/>
              <a:gd name="connsiteY137" fmla="*/ 5085008 h 5238841"/>
              <a:gd name="connsiteX138" fmla="*/ 3947260 w 12192000"/>
              <a:gd name="connsiteY138" fmla="*/ 5041167 h 5238841"/>
              <a:gd name="connsiteX139" fmla="*/ 3931969 w 12192000"/>
              <a:gd name="connsiteY139" fmla="*/ 5035902 h 5238841"/>
              <a:gd name="connsiteX140" fmla="*/ 3929836 w 12192000"/>
              <a:gd name="connsiteY140" fmla="*/ 5036901 h 5238841"/>
              <a:gd name="connsiteX141" fmla="*/ 3911296 w 12192000"/>
              <a:gd name="connsiteY141" fmla="*/ 5035663 h 5238841"/>
              <a:gd name="connsiteX142" fmla="*/ 3955454 w 12192000"/>
              <a:gd name="connsiteY142" fmla="*/ 5238841 h 5238841"/>
              <a:gd name="connsiteX143" fmla="*/ 3895182 w 12192000"/>
              <a:gd name="connsiteY143" fmla="*/ 5030229 h 5238841"/>
              <a:gd name="connsiteX144" fmla="*/ 3870866 w 12192000"/>
              <a:gd name="connsiteY144" fmla="*/ 5023753 h 5238841"/>
              <a:gd name="connsiteX145" fmla="*/ 3865913 w 12192000"/>
              <a:gd name="connsiteY145" fmla="*/ 5025143 h 5238841"/>
              <a:gd name="connsiteX146" fmla="*/ 3828606 w 12192000"/>
              <a:gd name="connsiteY146" fmla="*/ 5019426 h 5238841"/>
              <a:gd name="connsiteX147" fmla="*/ 3827901 w 12192000"/>
              <a:gd name="connsiteY147" fmla="*/ 5020583 h 5238841"/>
              <a:gd name="connsiteX148" fmla="*/ 3816543 w 12192000"/>
              <a:gd name="connsiteY148" fmla="*/ 5024366 h 5238841"/>
              <a:gd name="connsiteX149" fmla="*/ 3795278 w 12192000"/>
              <a:gd name="connsiteY149" fmla="*/ 5028779 h 5238841"/>
              <a:gd name="connsiteX150" fmla="*/ 3743858 w 12192000"/>
              <a:gd name="connsiteY150" fmla="*/ 5054237 h 5238841"/>
              <a:gd name="connsiteX151" fmla="*/ 3704945 w 12192000"/>
              <a:gd name="connsiteY151" fmla="*/ 5048413 h 5238841"/>
              <a:gd name="connsiteX152" fmla="*/ 3696992 w 12192000"/>
              <a:gd name="connsiteY152" fmla="*/ 5047914 h 5238841"/>
              <a:gd name="connsiteX153" fmla="*/ 3696780 w 12192000"/>
              <a:gd name="connsiteY153" fmla="*/ 5048181 h 5238841"/>
              <a:gd name="connsiteX154" fmla="*/ 3688290 w 12192000"/>
              <a:gd name="connsiteY154" fmla="*/ 5048204 h 5238841"/>
              <a:gd name="connsiteX155" fmla="*/ 3682486 w 12192000"/>
              <a:gd name="connsiteY155" fmla="*/ 5047000 h 5238841"/>
              <a:gd name="connsiteX156" fmla="*/ 3667056 w 12192000"/>
              <a:gd name="connsiteY156" fmla="*/ 5046030 h 5238841"/>
              <a:gd name="connsiteX157" fmla="*/ 3661403 w 12192000"/>
              <a:gd name="connsiteY157" fmla="*/ 5047537 h 5238841"/>
              <a:gd name="connsiteX158" fmla="*/ 3658673 w 12192000"/>
              <a:gd name="connsiteY158" fmla="*/ 5050790 h 5238841"/>
              <a:gd name="connsiteX159" fmla="*/ 3657333 w 12192000"/>
              <a:gd name="connsiteY159" fmla="*/ 5050325 h 5238841"/>
              <a:gd name="connsiteX160" fmla="*/ 3626778 w 12192000"/>
              <a:gd name="connsiteY160" fmla="*/ 5057882 h 5238841"/>
              <a:gd name="connsiteX161" fmla="*/ 3560067 w 12192000"/>
              <a:gd name="connsiteY161" fmla="*/ 5064266 h 5238841"/>
              <a:gd name="connsiteX162" fmla="*/ 3522641 w 12192000"/>
              <a:gd name="connsiteY162" fmla="*/ 5063654 h 5238841"/>
              <a:gd name="connsiteX163" fmla="*/ 3419275 w 12192000"/>
              <a:gd name="connsiteY163" fmla="*/ 5066646 h 5238841"/>
              <a:gd name="connsiteX164" fmla="*/ 3314869 w 12192000"/>
              <a:gd name="connsiteY164" fmla="*/ 5073197 h 5238841"/>
              <a:gd name="connsiteX165" fmla="*/ 3259088 w 12192000"/>
              <a:gd name="connsiteY165" fmla="*/ 5096363 h 5238841"/>
              <a:gd name="connsiteX166" fmla="*/ 3253104 w 12192000"/>
              <a:gd name="connsiteY166" fmla="*/ 5096785 h 5238841"/>
              <a:gd name="connsiteX167" fmla="*/ 3238751 w 12192000"/>
              <a:gd name="connsiteY167" fmla="*/ 5092996 h 5238841"/>
              <a:gd name="connsiteX168" fmla="*/ 3233681 w 12192000"/>
              <a:gd name="connsiteY168" fmla="*/ 5090758 h 5238841"/>
              <a:gd name="connsiteX169" fmla="*/ 3225562 w 12192000"/>
              <a:gd name="connsiteY169" fmla="*/ 5089215 h 5238841"/>
              <a:gd name="connsiteX170" fmla="*/ 3225260 w 12192000"/>
              <a:gd name="connsiteY170" fmla="*/ 5089437 h 5238841"/>
              <a:gd name="connsiteX171" fmla="*/ 3217859 w 12192000"/>
              <a:gd name="connsiteY171" fmla="*/ 5087484 h 5238841"/>
              <a:gd name="connsiteX172" fmla="*/ 3182980 w 12192000"/>
              <a:gd name="connsiteY172" fmla="*/ 5074650 h 5238841"/>
              <a:gd name="connsiteX173" fmla="*/ 3055081 w 12192000"/>
              <a:gd name="connsiteY173" fmla="*/ 5080424 h 5238841"/>
              <a:gd name="connsiteX174" fmla="*/ 3049807 w 12192000"/>
              <a:gd name="connsiteY174" fmla="*/ 5080860 h 5238841"/>
              <a:gd name="connsiteX175" fmla="*/ 3029122 w 12192000"/>
              <a:gd name="connsiteY175" fmla="*/ 5070085 h 5238841"/>
              <a:gd name="connsiteX176" fmla="*/ 3017862 w 12192000"/>
              <a:gd name="connsiteY176" fmla="*/ 5065942 h 5238841"/>
              <a:gd name="connsiteX177" fmla="*/ 3015868 w 12192000"/>
              <a:gd name="connsiteY177" fmla="*/ 5061832 h 5238841"/>
              <a:gd name="connsiteX178" fmla="*/ 2998644 w 12192000"/>
              <a:gd name="connsiteY178" fmla="*/ 5057210 h 5238841"/>
              <a:gd name="connsiteX179" fmla="*/ 2996219 w 12192000"/>
              <a:gd name="connsiteY179" fmla="*/ 5057788 h 5238841"/>
              <a:gd name="connsiteX180" fmla="*/ 2983676 w 12192000"/>
              <a:gd name="connsiteY180" fmla="*/ 5049852 h 5238841"/>
              <a:gd name="connsiteX181" fmla="*/ 2903609 w 12192000"/>
              <a:gd name="connsiteY181" fmla="*/ 4998457 h 5238841"/>
              <a:gd name="connsiteX182" fmla="*/ 2758830 w 12192000"/>
              <a:gd name="connsiteY182" fmla="*/ 4974760 h 5238841"/>
              <a:gd name="connsiteX183" fmla="*/ 2532669 w 12192000"/>
              <a:gd name="connsiteY183" fmla="*/ 4940573 h 5238841"/>
              <a:gd name="connsiteX184" fmla="*/ 2389931 w 12192000"/>
              <a:gd name="connsiteY184" fmla="*/ 4905785 h 5238841"/>
              <a:gd name="connsiteX185" fmla="*/ 2335186 w 12192000"/>
              <a:gd name="connsiteY185" fmla="*/ 4902957 h 5238841"/>
              <a:gd name="connsiteX186" fmla="*/ 2273393 w 12192000"/>
              <a:gd name="connsiteY186" fmla="*/ 4883565 h 5238841"/>
              <a:gd name="connsiteX187" fmla="*/ 2269523 w 12192000"/>
              <a:gd name="connsiteY187" fmla="*/ 4884442 h 5238841"/>
              <a:gd name="connsiteX188" fmla="*/ 2256015 w 12192000"/>
              <a:gd name="connsiteY188" fmla="*/ 4883014 h 5238841"/>
              <a:gd name="connsiteX189" fmla="*/ 2249731 w 12192000"/>
              <a:gd name="connsiteY189" fmla="*/ 4888778 h 5238841"/>
              <a:gd name="connsiteX190" fmla="*/ 2227629 w 12192000"/>
              <a:gd name="connsiteY190" fmla="*/ 4891047 h 5238841"/>
              <a:gd name="connsiteX191" fmla="*/ 2203460 w 12192000"/>
              <a:gd name="connsiteY191" fmla="*/ 4886696 h 5238841"/>
              <a:gd name="connsiteX192" fmla="*/ 2091528 w 12192000"/>
              <a:gd name="connsiteY192" fmla="*/ 4859155 h 5238841"/>
              <a:gd name="connsiteX193" fmla="*/ 2022901 w 12192000"/>
              <a:gd name="connsiteY193" fmla="*/ 4846594 h 5238841"/>
              <a:gd name="connsiteX194" fmla="*/ 1994227 w 12192000"/>
              <a:gd name="connsiteY194" fmla="*/ 4847973 h 5238841"/>
              <a:gd name="connsiteX195" fmla="*/ 1955936 w 12192000"/>
              <a:gd name="connsiteY195" fmla="*/ 4845765 h 5238841"/>
              <a:gd name="connsiteX196" fmla="*/ 1741924 w 12192000"/>
              <a:gd name="connsiteY196" fmla="*/ 4808054 h 5238841"/>
              <a:gd name="connsiteX197" fmla="*/ 1734410 w 12192000"/>
              <a:gd name="connsiteY197" fmla="*/ 4811675 h 5238841"/>
              <a:gd name="connsiteX198" fmla="*/ 1691423 w 12192000"/>
              <a:gd name="connsiteY198" fmla="*/ 4802777 h 5238841"/>
              <a:gd name="connsiteX199" fmla="*/ 1554504 w 12192000"/>
              <a:gd name="connsiteY199" fmla="*/ 4739985 h 5238841"/>
              <a:gd name="connsiteX200" fmla="*/ 1470119 w 12192000"/>
              <a:gd name="connsiteY200" fmla="*/ 4723470 h 5238841"/>
              <a:gd name="connsiteX201" fmla="*/ 1437967 w 12192000"/>
              <a:gd name="connsiteY201" fmla="*/ 4722710 h 5238841"/>
              <a:gd name="connsiteX202" fmla="*/ 1295869 w 12192000"/>
              <a:gd name="connsiteY202" fmla="*/ 4726175 h 5238841"/>
              <a:gd name="connsiteX203" fmla="*/ 1292949 w 12192000"/>
              <a:gd name="connsiteY203" fmla="*/ 4684615 h 5238841"/>
              <a:gd name="connsiteX204" fmla="*/ 1244908 w 12192000"/>
              <a:gd name="connsiteY204" fmla="*/ 4706993 h 5238841"/>
              <a:gd name="connsiteX205" fmla="*/ 1171266 w 12192000"/>
              <a:gd name="connsiteY205" fmla="*/ 4706535 h 5238841"/>
              <a:gd name="connsiteX206" fmla="*/ 1160868 w 12192000"/>
              <a:gd name="connsiteY206" fmla="*/ 4701936 h 5238841"/>
              <a:gd name="connsiteX207" fmla="*/ 1147599 w 12192000"/>
              <a:gd name="connsiteY207" fmla="*/ 4714833 h 5238841"/>
              <a:gd name="connsiteX208" fmla="*/ 1119603 w 12192000"/>
              <a:gd name="connsiteY208" fmla="*/ 4721303 h 5238841"/>
              <a:gd name="connsiteX209" fmla="*/ 997851 w 12192000"/>
              <a:gd name="connsiteY209" fmla="*/ 4722336 h 5238841"/>
              <a:gd name="connsiteX210" fmla="*/ 976455 w 12192000"/>
              <a:gd name="connsiteY210" fmla="*/ 4726407 h 5238841"/>
              <a:gd name="connsiteX211" fmla="*/ 949939 w 12192000"/>
              <a:gd name="connsiteY211" fmla="*/ 4719699 h 5238841"/>
              <a:gd name="connsiteX212" fmla="*/ 894148 w 12192000"/>
              <a:gd name="connsiteY212" fmla="*/ 4710406 h 5238841"/>
              <a:gd name="connsiteX213" fmla="*/ 857990 w 12192000"/>
              <a:gd name="connsiteY213" fmla="*/ 4696844 h 5238841"/>
              <a:gd name="connsiteX214" fmla="*/ 848649 w 12192000"/>
              <a:gd name="connsiteY214" fmla="*/ 4704021 h 5238841"/>
              <a:gd name="connsiteX215" fmla="*/ 826436 w 12192000"/>
              <a:gd name="connsiteY215" fmla="*/ 4707421 h 5238841"/>
              <a:gd name="connsiteX216" fmla="*/ 733052 w 12192000"/>
              <a:gd name="connsiteY216" fmla="*/ 4701884 h 5238841"/>
              <a:gd name="connsiteX217" fmla="*/ 716185 w 12192000"/>
              <a:gd name="connsiteY217" fmla="*/ 4648168 h 5238841"/>
              <a:gd name="connsiteX218" fmla="*/ 582722 w 12192000"/>
              <a:gd name="connsiteY218" fmla="*/ 4658637 h 5238841"/>
              <a:gd name="connsiteX219" fmla="*/ 581118 w 12192000"/>
              <a:gd name="connsiteY219" fmla="*/ 4654120 h 5238841"/>
              <a:gd name="connsiteX220" fmla="*/ 546453 w 12192000"/>
              <a:gd name="connsiteY220" fmla="*/ 4652542 h 5238841"/>
              <a:gd name="connsiteX221" fmla="*/ 536773 w 12192000"/>
              <a:gd name="connsiteY221" fmla="*/ 4644609 h 5238841"/>
              <a:gd name="connsiteX222" fmla="*/ 388896 w 12192000"/>
              <a:gd name="connsiteY222" fmla="*/ 4619173 h 5238841"/>
              <a:gd name="connsiteX223" fmla="*/ 366479 w 12192000"/>
              <a:gd name="connsiteY223" fmla="*/ 4618896 h 5238841"/>
              <a:gd name="connsiteX224" fmla="*/ 342781 w 12192000"/>
              <a:gd name="connsiteY224" fmla="*/ 4601239 h 5238841"/>
              <a:gd name="connsiteX225" fmla="*/ 255925 w 12192000"/>
              <a:gd name="connsiteY225" fmla="*/ 4598685 h 5238841"/>
              <a:gd name="connsiteX226" fmla="*/ 226919 w 12192000"/>
              <a:gd name="connsiteY226" fmla="*/ 4598460 h 5238841"/>
              <a:gd name="connsiteX227" fmla="*/ 213925 w 12192000"/>
              <a:gd name="connsiteY227" fmla="*/ 4597783 h 5238841"/>
              <a:gd name="connsiteX228" fmla="*/ 215196 w 12192000"/>
              <a:gd name="connsiteY228" fmla="*/ 4588576 h 5238841"/>
              <a:gd name="connsiteX229" fmla="*/ 180214 w 12192000"/>
              <a:gd name="connsiteY229" fmla="*/ 4583701 h 5238841"/>
              <a:gd name="connsiteX230" fmla="*/ 83203 w 12192000"/>
              <a:gd name="connsiteY230" fmla="*/ 4531664 h 5238841"/>
              <a:gd name="connsiteX231" fmla="*/ 4106 w 12192000"/>
              <a:gd name="connsiteY231" fmla="*/ 4517202 h 5238841"/>
              <a:gd name="connsiteX232" fmla="*/ 0 w 12192000"/>
              <a:gd name="connsiteY232" fmla="*/ 4516084 h 5238841"/>
              <a:gd name="connsiteX233" fmla="*/ 0 w 12192000"/>
              <a:gd name="connsiteY233" fmla="*/ 0 h 5238841"/>
              <a:gd name="connsiteX0" fmla="*/ 0 w 12192000"/>
              <a:gd name="connsiteY0" fmla="*/ 0 h 5238841"/>
              <a:gd name="connsiteX1" fmla="*/ 12192000 w 12192000"/>
              <a:gd name="connsiteY1" fmla="*/ 0 h 5238841"/>
              <a:gd name="connsiteX2" fmla="*/ 12192000 w 12192000"/>
              <a:gd name="connsiteY2" fmla="*/ 3809005 h 5238841"/>
              <a:gd name="connsiteX3" fmla="*/ 12142543 w 12192000"/>
              <a:gd name="connsiteY3" fmla="*/ 3817043 h 5238841"/>
              <a:gd name="connsiteX4" fmla="*/ 12109241 w 12192000"/>
              <a:gd name="connsiteY4" fmla="*/ 3824228 h 5238841"/>
              <a:gd name="connsiteX5" fmla="*/ 11668991 w 12192000"/>
              <a:gd name="connsiteY5" fmla="*/ 3788038 h 5238841"/>
              <a:gd name="connsiteX6" fmla="*/ 11476952 w 12192000"/>
              <a:gd name="connsiteY6" fmla="*/ 3866786 h 5238841"/>
              <a:gd name="connsiteX7" fmla="*/ 11336487 w 12192000"/>
              <a:gd name="connsiteY7" fmla="*/ 3971513 h 5238841"/>
              <a:gd name="connsiteX8" fmla="*/ 11214181 w 12192000"/>
              <a:gd name="connsiteY8" fmla="*/ 4004215 h 5238841"/>
              <a:gd name="connsiteX9" fmla="*/ 11042540 w 12192000"/>
              <a:gd name="connsiteY9" fmla="*/ 4002613 h 5238841"/>
              <a:gd name="connsiteX10" fmla="*/ 10833086 w 12192000"/>
              <a:gd name="connsiteY10" fmla="*/ 3997707 h 5238841"/>
              <a:gd name="connsiteX11" fmla="*/ 10599680 w 12192000"/>
              <a:gd name="connsiteY11" fmla="*/ 3982661 h 5238841"/>
              <a:gd name="connsiteX12" fmla="*/ 10519971 w 12192000"/>
              <a:gd name="connsiteY12" fmla="*/ 3975018 h 5238841"/>
              <a:gd name="connsiteX13" fmla="*/ 10217282 w 12192000"/>
              <a:gd name="connsiteY13" fmla="*/ 4020809 h 5238841"/>
              <a:gd name="connsiteX14" fmla="*/ 9936427 w 12192000"/>
              <a:gd name="connsiteY14" fmla="*/ 4137843 h 5238841"/>
              <a:gd name="connsiteX15" fmla="*/ 9800299 w 12192000"/>
              <a:gd name="connsiteY15" fmla="*/ 4186098 h 5238841"/>
              <a:gd name="connsiteX16" fmla="*/ 9707822 w 12192000"/>
              <a:gd name="connsiteY16" fmla="*/ 4189102 h 5238841"/>
              <a:gd name="connsiteX17" fmla="*/ 9543973 w 12192000"/>
              <a:gd name="connsiteY17" fmla="*/ 4245802 h 5238841"/>
              <a:gd name="connsiteX18" fmla="*/ 9528747 w 12192000"/>
              <a:gd name="connsiteY18" fmla="*/ 4251724 h 5238841"/>
              <a:gd name="connsiteX19" fmla="*/ 9436976 w 12192000"/>
              <a:gd name="connsiteY19" fmla="*/ 4269351 h 5238841"/>
              <a:gd name="connsiteX20" fmla="*/ 9371827 w 12192000"/>
              <a:gd name="connsiteY20" fmla="*/ 4303912 h 5238841"/>
              <a:gd name="connsiteX21" fmla="*/ 9260304 w 12192000"/>
              <a:gd name="connsiteY21" fmla="*/ 4328021 h 5238841"/>
              <a:gd name="connsiteX22" fmla="*/ 9148799 w 12192000"/>
              <a:gd name="connsiteY22" fmla="*/ 4348506 h 5238841"/>
              <a:gd name="connsiteX23" fmla="*/ 9107898 w 12192000"/>
              <a:gd name="connsiteY23" fmla="*/ 4354282 h 5238841"/>
              <a:gd name="connsiteX24" fmla="*/ 8990743 w 12192000"/>
              <a:gd name="connsiteY24" fmla="*/ 4382161 h 5238841"/>
              <a:gd name="connsiteX25" fmla="*/ 8979819 w 12192000"/>
              <a:gd name="connsiteY25" fmla="*/ 4366419 h 5238841"/>
              <a:gd name="connsiteX26" fmla="*/ 8936044 w 12192000"/>
              <a:gd name="connsiteY26" fmla="*/ 4370992 h 5238841"/>
              <a:gd name="connsiteX27" fmla="*/ 8897707 w 12192000"/>
              <a:gd name="connsiteY27" fmla="*/ 4392673 h 5238841"/>
              <a:gd name="connsiteX28" fmla="*/ 8845635 w 12192000"/>
              <a:gd name="connsiteY28" fmla="*/ 4404300 h 5238841"/>
              <a:gd name="connsiteX29" fmla="*/ 8814562 w 12192000"/>
              <a:gd name="connsiteY29" fmla="*/ 4411434 h 5238841"/>
              <a:gd name="connsiteX30" fmla="*/ 8726349 w 12192000"/>
              <a:gd name="connsiteY30" fmla="*/ 4416668 h 5238841"/>
              <a:gd name="connsiteX31" fmla="*/ 8566678 w 12192000"/>
              <a:gd name="connsiteY31" fmla="*/ 4391711 h 5238841"/>
              <a:gd name="connsiteX32" fmla="*/ 8521516 w 12192000"/>
              <a:gd name="connsiteY32" fmla="*/ 4393927 h 5238841"/>
              <a:gd name="connsiteX33" fmla="*/ 8515998 w 12192000"/>
              <a:gd name="connsiteY33" fmla="*/ 4399124 h 5238841"/>
              <a:gd name="connsiteX34" fmla="*/ 8449547 w 12192000"/>
              <a:gd name="connsiteY34" fmla="*/ 4383170 h 5238841"/>
              <a:gd name="connsiteX35" fmla="*/ 8360285 w 12192000"/>
              <a:gd name="connsiteY35" fmla="*/ 4398502 h 5238841"/>
              <a:gd name="connsiteX36" fmla="*/ 8256584 w 12192000"/>
              <a:gd name="connsiteY36" fmla="*/ 4423564 h 5238841"/>
              <a:gd name="connsiteX37" fmla="*/ 8229821 w 12192000"/>
              <a:gd name="connsiteY37" fmla="*/ 4431840 h 5238841"/>
              <a:gd name="connsiteX38" fmla="*/ 8158476 w 12192000"/>
              <a:gd name="connsiteY38" fmla="*/ 4436904 h 5238841"/>
              <a:gd name="connsiteX39" fmla="*/ 7993707 w 12192000"/>
              <a:gd name="connsiteY39" fmla="*/ 4447962 h 5238841"/>
              <a:gd name="connsiteX40" fmla="*/ 7990346 w 12192000"/>
              <a:gd name="connsiteY40" fmla="*/ 4454853 h 5238841"/>
              <a:gd name="connsiteX41" fmla="*/ 7976786 w 12192000"/>
              <a:gd name="connsiteY41" fmla="*/ 4456820 h 5238841"/>
              <a:gd name="connsiteX42" fmla="*/ 7973491 w 12192000"/>
              <a:gd name="connsiteY42" fmla="*/ 4458577 h 5238841"/>
              <a:gd name="connsiteX43" fmla="*/ 7954281 w 12192000"/>
              <a:gd name="connsiteY43" fmla="*/ 4467421 h 5238841"/>
              <a:gd name="connsiteX44" fmla="*/ 7905540 w 12192000"/>
              <a:gd name="connsiteY44" fmla="*/ 4455628 h 5238841"/>
              <a:gd name="connsiteX45" fmla="*/ 7851932 w 12192000"/>
              <a:gd name="connsiteY45" fmla="*/ 4466353 h 5238841"/>
              <a:gd name="connsiteX46" fmla="*/ 7639078 w 12192000"/>
              <a:gd name="connsiteY46" fmla="*/ 4467635 h 5238841"/>
              <a:gd name="connsiteX47" fmla="*/ 7612359 w 12192000"/>
              <a:gd name="connsiteY47" fmla="*/ 4492789 h 5238841"/>
              <a:gd name="connsiteX48" fmla="*/ 7527328 w 12192000"/>
              <a:gd name="connsiteY48" fmla="*/ 4502199 h 5238841"/>
              <a:gd name="connsiteX49" fmla="*/ 7388717 w 12192000"/>
              <a:gd name="connsiteY49" fmla="*/ 4470799 h 5238841"/>
              <a:gd name="connsiteX50" fmla="*/ 7231898 w 12192000"/>
              <a:gd name="connsiteY50" fmla="*/ 4486028 h 5238841"/>
              <a:gd name="connsiteX51" fmla="*/ 7218425 w 12192000"/>
              <a:gd name="connsiteY51" fmla="*/ 4477288 h 5238841"/>
              <a:gd name="connsiteX52" fmla="*/ 7202795 w 12192000"/>
              <a:gd name="connsiteY52" fmla="*/ 4472972 h 5238841"/>
              <a:gd name="connsiteX53" fmla="*/ 7200744 w 12192000"/>
              <a:gd name="connsiteY53" fmla="*/ 4474099 h 5238841"/>
              <a:gd name="connsiteX54" fmla="*/ 7182163 w 12192000"/>
              <a:gd name="connsiteY54" fmla="*/ 4474005 h 5238841"/>
              <a:gd name="connsiteX55" fmla="*/ 7178368 w 12192000"/>
              <a:gd name="connsiteY55" fmla="*/ 4470673 h 5238841"/>
              <a:gd name="connsiteX56" fmla="*/ 7165705 w 12192000"/>
              <a:gd name="connsiteY56" fmla="*/ 4469569 h 5238841"/>
              <a:gd name="connsiteX57" fmla="*/ 7140991 w 12192000"/>
              <a:gd name="connsiteY57" fmla="*/ 4464599 h 5238841"/>
              <a:gd name="connsiteX58" fmla="*/ 7136152 w 12192000"/>
              <a:gd name="connsiteY58" fmla="*/ 4466292 h 5238841"/>
              <a:gd name="connsiteX59" fmla="*/ 7098544 w 12192000"/>
              <a:gd name="connsiteY59" fmla="*/ 4462879 h 5238841"/>
              <a:gd name="connsiteX60" fmla="*/ 7097922 w 12192000"/>
              <a:gd name="connsiteY60" fmla="*/ 4464077 h 5238841"/>
              <a:gd name="connsiteX61" fmla="*/ 7086877 w 12192000"/>
              <a:gd name="connsiteY61" fmla="*/ 4468554 h 5238841"/>
              <a:gd name="connsiteX62" fmla="*/ 7065999 w 12192000"/>
              <a:gd name="connsiteY62" fmla="*/ 4474270 h 5238841"/>
              <a:gd name="connsiteX63" fmla="*/ 7016598 w 12192000"/>
              <a:gd name="connsiteY63" fmla="*/ 4502855 h 5238841"/>
              <a:gd name="connsiteX64" fmla="*/ 6977375 w 12192000"/>
              <a:gd name="connsiteY64" fmla="*/ 4499434 h 5238841"/>
              <a:gd name="connsiteX65" fmla="*/ 6969409 w 12192000"/>
              <a:gd name="connsiteY65" fmla="*/ 4499424 h 5238841"/>
              <a:gd name="connsiteX66" fmla="*/ 6969218 w 12192000"/>
              <a:gd name="connsiteY66" fmla="*/ 4499704 h 5238841"/>
              <a:gd name="connsiteX67" fmla="*/ 6960755 w 12192000"/>
              <a:gd name="connsiteY67" fmla="*/ 4500249 h 5238841"/>
              <a:gd name="connsiteX68" fmla="*/ 6954882 w 12192000"/>
              <a:gd name="connsiteY68" fmla="*/ 4499405 h 5238841"/>
              <a:gd name="connsiteX69" fmla="*/ 6939428 w 12192000"/>
              <a:gd name="connsiteY69" fmla="*/ 4499385 h 5238841"/>
              <a:gd name="connsiteX70" fmla="*/ 6933902 w 12192000"/>
              <a:gd name="connsiteY70" fmla="*/ 4501239 h 5238841"/>
              <a:gd name="connsiteX71" fmla="*/ 6891244 w 12192000"/>
              <a:gd name="connsiteY71" fmla="*/ 4536371 h 5238841"/>
              <a:gd name="connsiteX72" fmla="*/ 6794496 w 12192000"/>
              <a:gd name="connsiteY72" fmla="*/ 4567924 h 5238841"/>
              <a:gd name="connsiteX73" fmla="*/ 6574528 w 12192000"/>
              <a:gd name="connsiteY73" fmla="*/ 4641155 h 5238841"/>
              <a:gd name="connsiteX74" fmla="*/ 6573036 w 12192000"/>
              <a:gd name="connsiteY74" fmla="*/ 4641049 h 5238841"/>
              <a:gd name="connsiteX75" fmla="*/ 6571920 w 12192000"/>
              <a:gd name="connsiteY75" fmla="*/ 4644739 h 5238841"/>
              <a:gd name="connsiteX76" fmla="*/ 6552021 w 12192000"/>
              <a:gd name="connsiteY76" fmla="*/ 4650379 h 5238841"/>
              <a:gd name="connsiteX77" fmla="*/ 6545925 w 12192000"/>
              <a:gd name="connsiteY77" fmla="*/ 4650675 h 5238841"/>
              <a:gd name="connsiteX78" fmla="*/ 6537822 w 12192000"/>
              <a:gd name="connsiteY78" fmla="*/ 4652769 h 5238841"/>
              <a:gd name="connsiteX79" fmla="*/ 6537743 w 12192000"/>
              <a:gd name="connsiteY79" fmla="*/ 4653068 h 5238841"/>
              <a:gd name="connsiteX80" fmla="*/ 6490057 w 12192000"/>
              <a:gd name="connsiteY80" fmla="*/ 4658624 h 5238841"/>
              <a:gd name="connsiteX81" fmla="*/ 6386800 w 12192000"/>
              <a:gd name="connsiteY81" fmla="*/ 4715431 h 5238841"/>
              <a:gd name="connsiteX82" fmla="*/ 6382703 w 12192000"/>
              <a:gd name="connsiteY82" fmla="*/ 4717930 h 5238841"/>
              <a:gd name="connsiteX83" fmla="*/ 6356495 w 12192000"/>
              <a:gd name="connsiteY83" fmla="*/ 4717843 h 5238841"/>
              <a:gd name="connsiteX84" fmla="*/ 6343628 w 12192000"/>
              <a:gd name="connsiteY84" fmla="*/ 4719161 h 5238841"/>
              <a:gd name="connsiteX85" fmla="*/ 6338605 w 12192000"/>
              <a:gd name="connsiteY85" fmla="*/ 4716723 h 5238841"/>
              <a:gd name="connsiteX86" fmla="*/ 6320318 w 12192000"/>
              <a:gd name="connsiteY86" fmla="*/ 4720095 h 5238841"/>
              <a:gd name="connsiteX87" fmla="*/ 6318742 w 12192000"/>
              <a:gd name="connsiteY87" fmla="*/ 4721541 h 5238841"/>
              <a:gd name="connsiteX88" fmla="*/ 6301708 w 12192000"/>
              <a:gd name="connsiteY88" fmla="*/ 4720380 h 5238841"/>
              <a:gd name="connsiteX89" fmla="*/ 6285082 w 12192000"/>
              <a:gd name="connsiteY89" fmla="*/ 4714639 h 5238841"/>
              <a:gd name="connsiteX90" fmla="*/ 6136936 w 12192000"/>
              <a:gd name="connsiteY90" fmla="*/ 4758246 h 5238841"/>
              <a:gd name="connsiteX91" fmla="*/ 5988578 w 12192000"/>
              <a:gd name="connsiteY91" fmla="*/ 4754427 h 5238841"/>
              <a:gd name="connsiteX92" fmla="*/ 5908701 w 12192000"/>
              <a:gd name="connsiteY92" fmla="*/ 4779160 h 5238841"/>
              <a:gd name="connsiteX93" fmla="*/ 5892219 w 12192000"/>
              <a:gd name="connsiteY93" fmla="*/ 4807892 h 5238841"/>
              <a:gd name="connsiteX94" fmla="*/ 5683612 w 12192000"/>
              <a:gd name="connsiteY94" fmla="*/ 4848770 h 5238841"/>
              <a:gd name="connsiteX95" fmla="*/ 5635111 w 12192000"/>
              <a:gd name="connsiteY95" fmla="*/ 4868888 h 5238841"/>
              <a:gd name="connsiteX96" fmla="*/ 5582652 w 12192000"/>
              <a:gd name="connsiteY96" fmla="*/ 4866836 h 5238841"/>
              <a:gd name="connsiteX97" fmla="*/ 5567213 w 12192000"/>
              <a:gd name="connsiteY97" fmla="*/ 4878769 h 5238841"/>
              <a:gd name="connsiteX98" fmla="*/ 5564659 w 12192000"/>
              <a:gd name="connsiteY98" fmla="*/ 4881042 h 5238841"/>
              <a:gd name="connsiteX99" fmla="*/ 5552102 w 12192000"/>
              <a:gd name="connsiteY99" fmla="*/ 4885426 h 5238841"/>
              <a:gd name="connsiteX100" fmla="*/ 5551475 w 12192000"/>
              <a:gd name="connsiteY100" fmla="*/ 4892560 h 5238841"/>
              <a:gd name="connsiteX101" fmla="*/ 5534664 w 12192000"/>
              <a:gd name="connsiteY101" fmla="*/ 4903385 h 5238841"/>
              <a:gd name="connsiteX102" fmla="*/ 5510737 w 12192000"/>
              <a:gd name="connsiteY102" fmla="*/ 4909807 h 5238841"/>
              <a:gd name="connsiteX103" fmla="*/ 5393901 w 12192000"/>
              <a:gd name="connsiteY103" fmla="*/ 4933709 h 5238841"/>
              <a:gd name="connsiteX104" fmla="*/ 5325782 w 12192000"/>
              <a:gd name="connsiteY104" fmla="*/ 4951789 h 5238841"/>
              <a:gd name="connsiteX105" fmla="*/ 5302703 w 12192000"/>
              <a:gd name="connsiteY105" fmla="*/ 4964590 h 5238841"/>
              <a:gd name="connsiteX106" fmla="*/ 5268591 w 12192000"/>
              <a:gd name="connsiteY106" fmla="*/ 4978479 h 5238841"/>
              <a:gd name="connsiteX107" fmla="*/ 5210559 w 12192000"/>
              <a:gd name="connsiteY107" fmla="*/ 5007585 h 5238841"/>
              <a:gd name="connsiteX108" fmla="*/ 5177597 w 12192000"/>
              <a:gd name="connsiteY108" fmla="*/ 5015926 h 5238841"/>
              <a:gd name="connsiteX109" fmla="*/ 5160569 w 12192000"/>
              <a:gd name="connsiteY109" fmla="*/ 5025681 h 5238841"/>
              <a:gd name="connsiteX110" fmla="*/ 5152748 w 12192000"/>
              <a:gd name="connsiteY110" fmla="*/ 5026569 h 5238841"/>
              <a:gd name="connsiteX111" fmla="*/ 5127678 w 12192000"/>
              <a:gd name="connsiteY111" fmla="*/ 5032947 h 5238841"/>
              <a:gd name="connsiteX112" fmla="*/ 5113147 w 12192000"/>
              <a:gd name="connsiteY112" fmla="*/ 5035818 h 5238841"/>
              <a:gd name="connsiteX113" fmla="*/ 5107301 w 12192000"/>
              <a:gd name="connsiteY113" fmla="*/ 5036672 h 5238841"/>
              <a:gd name="connsiteX114" fmla="*/ 5093215 w 12192000"/>
              <a:gd name="connsiteY114" fmla="*/ 5032880 h 5238841"/>
              <a:gd name="connsiteX115" fmla="*/ 5077058 w 12192000"/>
              <a:gd name="connsiteY115" fmla="*/ 5038681 h 5238841"/>
              <a:gd name="connsiteX116" fmla="*/ 5057349 w 12192000"/>
              <a:gd name="connsiteY116" fmla="*/ 5036015 h 5238841"/>
              <a:gd name="connsiteX117" fmla="*/ 5053945 w 12192000"/>
              <a:gd name="connsiteY117" fmla="*/ 5041952 h 5238841"/>
              <a:gd name="connsiteX118" fmla="*/ 5040021 w 12192000"/>
              <a:gd name="connsiteY118" fmla="*/ 5050052 h 5238841"/>
              <a:gd name="connsiteX119" fmla="*/ 5025913 w 12192000"/>
              <a:gd name="connsiteY119" fmla="*/ 5046535 h 5238841"/>
              <a:gd name="connsiteX120" fmla="*/ 4998218 w 12192000"/>
              <a:gd name="connsiteY120" fmla="*/ 5048065 h 5238841"/>
              <a:gd name="connsiteX121" fmla="*/ 4991008 w 12192000"/>
              <a:gd name="connsiteY121" fmla="*/ 5050439 h 5238841"/>
              <a:gd name="connsiteX122" fmla="*/ 4963503 w 12192000"/>
              <a:gd name="connsiteY122" fmla="*/ 5047575 h 5238841"/>
              <a:gd name="connsiteX123" fmla="*/ 4921053 w 12192000"/>
              <a:gd name="connsiteY123" fmla="*/ 5048925 h 5238841"/>
              <a:gd name="connsiteX124" fmla="*/ 4873420 w 12192000"/>
              <a:gd name="connsiteY124" fmla="*/ 5054929 h 5238841"/>
              <a:gd name="connsiteX125" fmla="*/ 4858825 w 12192000"/>
              <a:gd name="connsiteY125" fmla="*/ 5051329 h 5238841"/>
              <a:gd name="connsiteX126" fmla="*/ 4769340 w 12192000"/>
              <a:gd name="connsiteY126" fmla="*/ 5053090 h 5238841"/>
              <a:gd name="connsiteX127" fmla="*/ 4744152 w 12192000"/>
              <a:gd name="connsiteY127" fmla="*/ 5053391 h 5238841"/>
              <a:gd name="connsiteX128" fmla="*/ 4723556 w 12192000"/>
              <a:gd name="connsiteY128" fmla="*/ 5059633 h 5238841"/>
              <a:gd name="connsiteX129" fmla="*/ 4719699 w 12192000"/>
              <a:gd name="connsiteY129" fmla="*/ 5066298 h 5238841"/>
              <a:gd name="connsiteX130" fmla="*/ 4706016 w 12192000"/>
              <a:gd name="connsiteY130" fmla="*/ 5067422 h 5238841"/>
              <a:gd name="connsiteX131" fmla="*/ 4702593 w 12192000"/>
              <a:gd name="connsiteY131" fmla="*/ 5068973 h 5238841"/>
              <a:gd name="connsiteX132" fmla="*/ 4682766 w 12192000"/>
              <a:gd name="connsiteY132" fmla="*/ 5076609 h 5238841"/>
              <a:gd name="connsiteX133" fmla="*/ 4634960 w 12192000"/>
              <a:gd name="connsiteY133" fmla="*/ 5061852 h 5238841"/>
              <a:gd name="connsiteX134" fmla="*/ 4580645 w 12192000"/>
              <a:gd name="connsiteY134" fmla="*/ 5069246 h 5238841"/>
              <a:gd name="connsiteX135" fmla="*/ 4368005 w 12192000"/>
              <a:gd name="connsiteY135" fmla="*/ 5057426 h 5238841"/>
              <a:gd name="connsiteX136" fmla="*/ 4339489 w 12192000"/>
              <a:gd name="connsiteY136" fmla="*/ 5080858 h 5238841"/>
              <a:gd name="connsiteX137" fmla="*/ 4253895 w 12192000"/>
              <a:gd name="connsiteY137" fmla="*/ 5085008 h 5238841"/>
              <a:gd name="connsiteX138" fmla="*/ 3947260 w 12192000"/>
              <a:gd name="connsiteY138" fmla="*/ 5041167 h 5238841"/>
              <a:gd name="connsiteX139" fmla="*/ 3931969 w 12192000"/>
              <a:gd name="connsiteY139" fmla="*/ 5035902 h 5238841"/>
              <a:gd name="connsiteX140" fmla="*/ 3911296 w 12192000"/>
              <a:gd name="connsiteY140" fmla="*/ 5035663 h 5238841"/>
              <a:gd name="connsiteX141" fmla="*/ 3955454 w 12192000"/>
              <a:gd name="connsiteY141" fmla="*/ 5238841 h 5238841"/>
              <a:gd name="connsiteX142" fmla="*/ 3895182 w 12192000"/>
              <a:gd name="connsiteY142" fmla="*/ 5030229 h 5238841"/>
              <a:gd name="connsiteX143" fmla="*/ 3870866 w 12192000"/>
              <a:gd name="connsiteY143" fmla="*/ 5023753 h 5238841"/>
              <a:gd name="connsiteX144" fmla="*/ 3865913 w 12192000"/>
              <a:gd name="connsiteY144" fmla="*/ 5025143 h 5238841"/>
              <a:gd name="connsiteX145" fmla="*/ 3828606 w 12192000"/>
              <a:gd name="connsiteY145" fmla="*/ 5019426 h 5238841"/>
              <a:gd name="connsiteX146" fmla="*/ 3827901 w 12192000"/>
              <a:gd name="connsiteY146" fmla="*/ 5020583 h 5238841"/>
              <a:gd name="connsiteX147" fmla="*/ 3816543 w 12192000"/>
              <a:gd name="connsiteY147" fmla="*/ 5024366 h 5238841"/>
              <a:gd name="connsiteX148" fmla="*/ 3795278 w 12192000"/>
              <a:gd name="connsiteY148" fmla="*/ 5028779 h 5238841"/>
              <a:gd name="connsiteX149" fmla="*/ 3743858 w 12192000"/>
              <a:gd name="connsiteY149" fmla="*/ 5054237 h 5238841"/>
              <a:gd name="connsiteX150" fmla="*/ 3704945 w 12192000"/>
              <a:gd name="connsiteY150" fmla="*/ 5048413 h 5238841"/>
              <a:gd name="connsiteX151" fmla="*/ 3696992 w 12192000"/>
              <a:gd name="connsiteY151" fmla="*/ 5047914 h 5238841"/>
              <a:gd name="connsiteX152" fmla="*/ 3696780 w 12192000"/>
              <a:gd name="connsiteY152" fmla="*/ 5048181 h 5238841"/>
              <a:gd name="connsiteX153" fmla="*/ 3688290 w 12192000"/>
              <a:gd name="connsiteY153" fmla="*/ 5048204 h 5238841"/>
              <a:gd name="connsiteX154" fmla="*/ 3682486 w 12192000"/>
              <a:gd name="connsiteY154" fmla="*/ 5047000 h 5238841"/>
              <a:gd name="connsiteX155" fmla="*/ 3667056 w 12192000"/>
              <a:gd name="connsiteY155" fmla="*/ 5046030 h 5238841"/>
              <a:gd name="connsiteX156" fmla="*/ 3661403 w 12192000"/>
              <a:gd name="connsiteY156" fmla="*/ 5047537 h 5238841"/>
              <a:gd name="connsiteX157" fmla="*/ 3658673 w 12192000"/>
              <a:gd name="connsiteY157" fmla="*/ 5050790 h 5238841"/>
              <a:gd name="connsiteX158" fmla="*/ 3657333 w 12192000"/>
              <a:gd name="connsiteY158" fmla="*/ 5050325 h 5238841"/>
              <a:gd name="connsiteX159" fmla="*/ 3626778 w 12192000"/>
              <a:gd name="connsiteY159" fmla="*/ 5057882 h 5238841"/>
              <a:gd name="connsiteX160" fmla="*/ 3560067 w 12192000"/>
              <a:gd name="connsiteY160" fmla="*/ 5064266 h 5238841"/>
              <a:gd name="connsiteX161" fmla="*/ 3522641 w 12192000"/>
              <a:gd name="connsiteY161" fmla="*/ 5063654 h 5238841"/>
              <a:gd name="connsiteX162" fmla="*/ 3419275 w 12192000"/>
              <a:gd name="connsiteY162" fmla="*/ 5066646 h 5238841"/>
              <a:gd name="connsiteX163" fmla="*/ 3314869 w 12192000"/>
              <a:gd name="connsiteY163" fmla="*/ 5073197 h 5238841"/>
              <a:gd name="connsiteX164" fmla="*/ 3259088 w 12192000"/>
              <a:gd name="connsiteY164" fmla="*/ 5096363 h 5238841"/>
              <a:gd name="connsiteX165" fmla="*/ 3253104 w 12192000"/>
              <a:gd name="connsiteY165" fmla="*/ 5096785 h 5238841"/>
              <a:gd name="connsiteX166" fmla="*/ 3238751 w 12192000"/>
              <a:gd name="connsiteY166" fmla="*/ 5092996 h 5238841"/>
              <a:gd name="connsiteX167" fmla="*/ 3233681 w 12192000"/>
              <a:gd name="connsiteY167" fmla="*/ 5090758 h 5238841"/>
              <a:gd name="connsiteX168" fmla="*/ 3225562 w 12192000"/>
              <a:gd name="connsiteY168" fmla="*/ 5089215 h 5238841"/>
              <a:gd name="connsiteX169" fmla="*/ 3225260 w 12192000"/>
              <a:gd name="connsiteY169" fmla="*/ 5089437 h 5238841"/>
              <a:gd name="connsiteX170" fmla="*/ 3217859 w 12192000"/>
              <a:gd name="connsiteY170" fmla="*/ 5087484 h 5238841"/>
              <a:gd name="connsiteX171" fmla="*/ 3182980 w 12192000"/>
              <a:gd name="connsiteY171" fmla="*/ 5074650 h 5238841"/>
              <a:gd name="connsiteX172" fmla="*/ 3055081 w 12192000"/>
              <a:gd name="connsiteY172" fmla="*/ 5080424 h 5238841"/>
              <a:gd name="connsiteX173" fmla="*/ 3049807 w 12192000"/>
              <a:gd name="connsiteY173" fmla="*/ 5080860 h 5238841"/>
              <a:gd name="connsiteX174" fmla="*/ 3029122 w 12192000"/>
              <a:gd name="connsiteY174" fmla="*/ 5070085 h 5238841"/>
              <a:gd name="connsiteX175" fmla="*/ 3017862 w 12192000"/>
              <a:gd name="connsiteY175" fmla="*/ 5065942 h 5238841"/>
              <a:gd name="connsiteX176" fmla="*/ 3015868 w 12192000"/>
              <a:gd name="connsiteY176" fmla="*/ 5061832 h 5238841"/>
              <a:gd name="connsiteX177" fmla="*/ 2998644 w 12192000"/>
              <a:gd name="connsiteY177" fmla="*/ 5057210 h 5238841"/>
              <a:gd name="connsiteX178" fmla="*/ 2996219 w 12192000"/>
              <a:gd name="connsiteY178" fmla="*/ 5057788 h 5238841"/>
              <a:gd name="connsiteX179" fmla="*/ 2983676 w 12192000"/>
              <a:gd name="connsiteY179" fmla="*/ 5049852 h 5238841"/>
              <a:gd name="connsiteX180" fmla="*/ 2903609 w 12192000"/>
              <a:gd name="connsiteY180" fmla="*/ 4998457 h 5238841"/>
              <a:gd name="connsiteX181" fmla="*/ 2758830 w 12192000"/>
              <a:gd name="connsiteY181" fmla="*/ 4974760 h 5238841"/>
              <a:gd name="connsiteX182" fmla="*/ 2532669 w 12192000"/>
              <a:gd name="connsiteY182" fmla="*/ 4940573 h 5238841"/>
              <a:gd name="connsiteX183" fmla="*/ 2389931 w 12192000"/>
              <a:gd name="connsiteY183" fmla="*/ 4905785 h 5238841"/>
              <a:gd name="connsiteX184" fmla="*/ 2335186 w 12192000"/>
              <a:gd name="connsiteY184" fmla="*/ 4902957 h 5238841"/>
              <a:gd name="connsiteX185" fmla="*/ 2273393 w 12192000"/>
              <a:gd name="connsiteY185" fmla="*/ 4883565 h 5238841"/>
              <a:gd name="connsiteX186" fmla="*/ 2269523 w 12192000"/>
              <a:gd name="connsiteY186" fmla="*/ 4884442 h 5238841"/>
              <a:gd name="connsiteX187" fmla="*/ 2256015 w 12192000"/>
              <a:gd name="connsiteY187" fmla="*/ 4883014 h 5238841"/>
              <a:gd name="connsiteX188" fmla="*/ 2249731 w 12192000"/>
              <a:gd name="connsiteY188" fmla="*/ 4888778 h 5238841"/>
              <a:gd name="connsiteX189" fmla="*/ 2227629 w 12192000"/>
              <a:gd name="connsiteY189" fmla="*/ 4891047 h 5238841"/>
              <a:gd name="connsiteX190" fmla="*/ 2203460 w 12192000"/>
              <a:gd name="connsiteY190" fmla="*/ 4886696 h 5238841"/>
              <a:gd name="connsiteX191" fmla="*/ 2091528 w 12192000"/>
              <a:gd name="connsiteY191" fmla="*/ 4859155 h 5238841"/>
              <a:gd name="connsiteX192" fmla="*/ 2022901 w 12192000"/>
              <a:gd name="connsiteY192" fmla="*/ 4846594 h 5238841"/>
              <a:gd name="connsiteX193" fmla="*/ 1994227 w 12192000"/>
              <a:gd name="connsiteY193" fmla="*/ 4847973 h 5238841"/>
              <a:gd name="connsiteX194" fmla="*/ 1955936 w 12192000"/>
              <a:gd name="connsiteY194" fmla="*/ 4845765 h 5238841"/>
              <a:gd name="connsiteX195" fmla="*/ 1741924 w 12192000"/>
              <a:gd name="connsiteY195" fmla="*/ 4808054 h 5238841"/>
              <a:gd name="connsiteX196" fmla="*/ 1734410 w 12192000"/>
              <a:gd name="connsiteY196" fmla="*/ 4811675 h 5238841"/>
              <a:gd name="connsiteX197" fmla="*/ 1691423 w 12192000"/>
              <a:gd name="connsiteY197" fmla="*/ 4802777 h 5238841"/>
              <a:gd name="connsiteX198" fmla="*/ 1554504 w 12192000"/>
              <a:gd name="connsiteY198" fmla="*/ 4739985 h 5238841"/>
              <a:gd name="connsiteX199" fmla="*/ 1470119 w 12192000"/>
              <a:gd name="connsiteY199" fmla="*/ 4723470 h 5238841"/>
              <a:gd name="connsiteX200" fmla="*/ 1437967 w 12192000"/>
              <a:gd name="connsiteY200" fmla="*/ 4722710 h 5238841"/>
              <a:gd name="connsiteX201" fmla="*/ 1295869 w 12192000"/>
              <a:gd name="connsiteY201" fmla="*/ 4726175 h 5238841"/>
              <a:gd name="connsiteX202" fmla="*/ 1292949 w 12192000"/>
              <a:gd name="connsiteY202" fmla="*/ 4684615 h 5238841"/>
              <a:gd name="connsiteX203" fmla="*/ 1244908 w 12192000"/>
              <a:gd name="connsiteY203" fmla="*/ 4706993 h 5238841"/>
              <a:gd name="connsiteX204" fmla="*/ 1171266 w 12192000"/>
              <a:gd name="connsiteY204" fmla="*/ 4706535 h 5238841"/>
              <a:gd name="connsiteX205" fmla="*/ 1160868 w 12192000"/>
              <a:gd name="connsiteY205" fmla="*/ 4701936 h 5238841"/>
              <a:gd name="connsiteX206" fmla="*/ 1147599 w 12192000"/>
              <a:gd name="connsiteY206" fmla="*/ 4714833 h 5238841"/>
              <a:gd name="connsiteX207" fmla="*/ 1119603 w 12192000"/>
              <a:gd name="connsiteY207" fmla="*/ 4721303 h 5238841"/>
              <a:gd name="connsiteX208" fmla="*/ 997851 w 12192000"/>
              <a:gd name="connsiteY208" fmla="*/ 4722336 h 5238841"/>
              <a:gd name="connsiteX209" fmla="*/ 976455 w 12192000"/>
              <a:gd name="connsiteY209" fmla="*/ 4726407 h 5238841"/>
              <a:gd name="connsiteX210" fmla="*/ 949939 w 12192000"/>
              <a:gd name="connsiteY210" fmla="*/ 4719699 h 5238841"/>
              <a:gd name="connsiteX211" fmla="*/ 894148 w 12192000"/>
              <a:gd name="connsiteY211" fmla="*/ 4710406 h 5238841"/>
              <a:gd name="connsiteX212" fmla="*/ 857990 w 12192000"/>
              <a:gd name="connsiteY212" fmla="*/ 4696844 h 5238841"/>
              <a:gd name="connsiteX213" fmla="*/ 848649 w 12192000"/>
              <a:gd name="connsiteY213" fmla="*/ 4704021 h 5238841"/>
              <a:gd name="connsiteX214" fmla="*/ 826436 w 12192000"/>
              <a:gd name="connsiteY214" fmla="*/ 4707421 h 5238841"/>
              <a:gd name="connsiteX215" fmla="*/ 733052 w 12192000"/>
              <a:gd name="connsiteY215" fmla="*/ 4701884 h 5238841"/>
              <a:gd name="connsiteX216" fmla="*/ 716185 w 12192000"/>
              <a:gd name="connsiteY216" fmla="*/ 4648168 h 5238841"/>
              <a:gd name="connsiteX217" fmla="*/ 582722 w 12192000"/>
              <a:gd name="connsiteY217" fmla="*/ 4658637 h 5238841"/>
              <a:gd name="connsiteX218" fmla="*/ 581118 w 12192000"/>
              <a:gd name="connsiteY218" fmla="*/ 4654120 h 5238841"/>
              <a:gd name="connsiteX219" fmla="*/ 546453 w 12192000"/>
              <a:gd name="connsiteY219" fmla="*/ 4652542 h 5238841"/>
              <a:gd name="connsiteX220" fmla="*/ 536773 w 12192000"/>
              <a:gd name="connsiteY220" fmla="*/ 4644609 h 5238841"/>
              <a:gd name="connsiteX221" fmla="*/ 388896 w 12192000"/>
              <a:gd name="connsiteY221" fmla="*/ 4619173 h 5238841"/>
              <a:gd name="connsiteX222" fmla="*/ 366479 w 12192000"/>
              <a:gd name="connsiteY222" fmla="*/ 4618896 h 5238841"/>
              <a:gd name="connsiteX223" fmla="*/ 342781 w 12192000"/>
              <a:gd name="connsiteY223" fmla="*/ 4601239 h 5238841"/>
              <a:gd name="connsiteX224" fmla="*/ 255925 w 12192000"/>
              <a:gd name="connsiteY224" fmla="*/ 4598685 h 5238841"/>
              <a:gd name="connsiteX225" fmla="*/ 226919 w 12192000"/>
              <a:gd name="connsiteY225" fmla="*/ 4598460 h 5238841"/>
              <a:gd name="connsiteX226" fmla="*/ 213925 w 12192000"/>
              <a:gd name="connsiteY226" fmla="*/ 4597783 h 5238841"/>
              <a:gd name="connsiteX227" fmla="*/ 215196 w 12192000"/>
              <a:gd name="connsiteY227" fmla="*/ 4588576 h 5238841"/>
              <a:gd name="connsiteX228" fmla="*/ 180214 w 12192000"/>
              <a:gd name="connsiteY228" fmla="*/ 4583701 h 5238841"/>
              <a:gd name="connsiteX229" fmla="*/ 83203 w 12192000"/>
              <a:gd name="connsiteY229" fmla="*/ 4531664 h 5238841"/>
              <a:gd name="connsiteX230" fmla="*/ 4106 w 12192000"/>
              <a:gd name="connsiteY230" fmla="*/ 4517202 h 5238841"/>
              <a:gd name="connsiteX231" fmla="*/ 0 w 12192000"/>
              <a:gd name="connsiteY231" fmla="*/ 4516084 h 5238841"/>
              <a:gd name="connsiteX232" fmla="*/ 0 w 12192000"/>
              <a:gd name="connsiteY232" fmla="*/ 0 h 5238841"/>
              <a:gd name="connsiteX0" fmla="*/ 0 w 12192000"/>
              <a:gd name="connsiteY0" fmla="*/ 0 h 5238841"/>
              <a:gd name="connsiteX1" fmla="*/ 12192000 w 12192000"/>
              <a:gd name="connsiteY1" fmla="*/ 0 h 5238841"/>
              <a:gd name="connsiteX2" fmla="*/ 12192000 w 12192000"/>
              <a:gd name="connsiteY2" fmla="*/ 3809005 h 5238841"/>
              <a:gd name="connsiteX3" fmla="*/ 12142543 w 12192000"/>
              <a:gd name="connsiteY3" fmla="*/ 3817043 h 5238841"/>
              <a:gd name="connsiteX4" fmla="*/ 12109241 w 12192000"/>
              <a:gd name="connsiteY4" fmla="*/ 3824228 h 5238841"/>
              <a:gd name="connsiteX5" fmla="*/ 11668991 w 12192000"/>
              <a:gd name="connsiteY5" fmla="*/ 3788038 h 5238841"/>
              <a:gd name="connsiteX6" fmla="*/ 11476952 w 12192000"/>
              <a:gd name="connsiteY6" fmla="*/ 3866786 h 5238841"/>
              <a:gd name="connsiteX7" fmla="*/ 11336487 w 12192000"/>
              <a:gd name="connsiteY7" fmla="*/ 3971513 h 5238841"/>
              <a:gd name="connsiteX8" fmla="*/ 11214181 w 12192000"/>
              <a:gd name="connsiteY8" fmla="*/ 4004215 h 5238841"/>
              <a:gd name="connsiteX9" fmla="*/ 11042540 w 12192000"/>
              <a:gd name="connsiteY9" fmla="*/ 4002613 h 5238841"/>
              <a:gd name="connsiteX10" fmla="*/ 10833086 w 12192000"/>
              <a:gd name="connsiteY10" fmla="*/ 3997707 h 5238841"/>
              <a:gd name="connsiteX11" fmla="*/ 10599680 w 12192000"/>
              <a:gd name="connsiteY11" fmla="*/ 3982661 h 5238841"/>
              <a:gd name="connsiteX12" fmla="*/ 10519971 w 12192000"/>
              <a:gd name="connsiteY12" fmla="*/ 3975018 h 5238841"/>
              <a:gd name="connsiteX13" fmla="*/ 10217282 w 12192000"/>
              <a:gd name="connsiteY13" fmla="*/ 4020809 h 5238841"/>
              <a:gd name="connsiteX14" fmla="*/ 9936427 w 12192000"/>
              <a:gd name="connsiteY14" fmla="*/ 4137843 h 5238841"/>
              <a:gd name="connsiteX15" fmla="*/ 9800299 w 12192000"/>
              <a:gd name="connsiteY15" fmla="*/ 4186098 h 5238841"/>
              <a:gd name="connsiteX16" fmla="*/ 9707822 w 12192000"/>
              <a:gd name="connsiteY16" fmla="*/ 4189102 h 5238841"/>
              <a:gd name="connsiteX17" fmla="*/ 9543973 w 12192000"/>
              <a:gd name="connsiteY17" fmla="*/ 4245802 h 5238841"/>
              <a:gd name="connsiteX18" fmla="*/ 9528747 w 12192000"/>
              <a:gd name="connsiteY18" fmla="*/ 4251724 h 5238841"/>
              <a:gd name="connsiteX19" fmla="*/ 9436976 w 12192000"/>
              <a:gd name="connsiteY19" fmla="*/ 4269351 h 5238841"/>
              <a:gd name="connsiteX20" fmla="*/ 9371827 w 12192000"/>
              <a:gd name="connsiteY20" fmla="*/ 4303912 h 5238841"/>
              <a:gd name="connsiteX21" fmla="*/ 9260304 w 12192000"/>
              <a:gd name="connsiteY21" fmla="*/ 4328021 h 5238841"/>
              <a:gd name="connsiteX22" fmla="*/ 9148799 w 12192000"/>
              <a:gd name="connsiteY22" fmla="*/ 4348506 h 5238841"/>
              <a:gd name="connsiteX23" fmla="*/ 9107898 w 12192000"/>
              <a:gd name="connsiteY23" fmla="*/ 4354282 h 5238841"/>
              <a:gd name="connsiteX24" fmla="*/ 8990743 w 12192000"/>
              <a:gd name="connsiteY24" fmla="*/ 4382161 h 5238841"/>
              <a:gd name="connsiteX25" fmla="*/ 8979819 w 12192000"/>
              <a:gd name="connsiteY25" fmla="*/ 4366419 h 5238841"/>
              <a:gd name="connsiteX26" fmla="*/ 8936044 w 12192000"/>
              <a:gd name="connsiteY26" fmla="*/ 4370992 h 5238841"/>
              <a:gd name="connsiteX27" fmla="*/ 8897707 w 12192000"/>
              <a:gd name="connsiteY27" fmla="*/ 4392673 h 5238841"/>
              <a:gd name="connsiteX28" fmla="*/ 8845635 w 12192000"/>
              <a:gd name="connsiteY28" fmla="*/ 4404300 h 5238841"/>
              <a:gd name="connsiteX29" fmla="*/ 8814562 w 12192000"/>
              <a:gd name="connsiteY29" fmla="*/ 4411434 h 5238841"/>
              <a:gd name="connsiteX30" fmla="*/ 8726349 w 12192000"/>
              <a:gd name="connsiteY30" fmla="*/ 4416668 h 5238841"/>
              <a:gd name="connsiteX31" fmla="*/ 8566678 w 12192000"/>
              <a:gd name="connsiteY31" fmla="*/ 4391711 h 5238841"/>
              <a:gd name="connsiteX32" fmla="*/ 8521516 w 12192000"/>
              <a:gd name="connsiteY32" fmla="*/ 4393927 h 5238841"/>
              <a:gd name="connsiteX33" fmla="*/ 8515998 w 12192000"/>
              <a:gd name="connsiteY33" fmla="*/ 4399124 h 5238841"/>
              <a:gd name="connsiteX34" fmla="*/ 8449547 w 12192000"/>
              <a:gd name="connsiteY34" fmla="*/ 4383170 h 5238841"/>
              <a:gd name="connsiteX35" fmla="*/ 8360285 w 12192000"/>
              <a:gd name="connsiteY35" fmla="*/ 4398502 h 5238841"/>
              <a:gd name="connsiteX36" fmla="*/ 8256584 w 12192000"/>
              <a:gd name="connsiteY36" fmla="*/ 4423564 h 5238841"/>
              <a:gd name="connsiteX37" fmla="*/ 8229821 w 12192000"/>
              <a:gd name="connsiteY37" fmla="*/ 4431840 h 5238841"/>
              <a:gd name="connsiteX38" fmla="*/ 8158476 w 12192000"/>
              <a:gd name="connsiteY38" fmla="*/ 4436904 h 5238841"/>
              <a:gd name="connsiteX39" fmla="*/ 7993707 w 12192000"/>
              <a:gd name="connsiteY39" fmla="*/ 4447962 h 5238841"/>
              <a:gd name="connsiteX40" fmla="*/ 7990346 w 12192000"/>
              <a:gd name="connsiteY40" fmla="*/ 4454853 h 5238841"/>
              <a:gd name="connsiteX41" fmla="*/ 7976786 w 12192000"/>
              <a:gd name="connsiteY41" fmla="*/ 4456820 h 5238841"/>
              <a:gd name="connsiteX42" fmla="*/ 7973491 w 12192000"/>
              <a:gd name="connsiteY42" fmla="*/ 4458577 h 5238841"/>
              <a:gd name="connsiteX43" fmla="*/ 7954281 w 12192000"/>
              <a:gd name="connsiteY43" fmla="*/ 4467421 h 5238841"/>
              <a:gd name="connsiteX44" fmla="*/ 7905540 w 12192000"/>
              <a:gd name="connsiteY44" fmla="*/ 4455628 h 5238841"/>
              <a:gd name="connsiteX45" fmla="*/ 7851932 w 12192000"/>
              <a:gd name="connsiteY45" fmla="*/ 4466353 h 5238841"/>
              <a:gd name="connsiteX46" fmla="*/ 7639078 w 12192000"/>
              <a:gd name="connsiteY46" fmla="*/ 4467635 h 5238841"/>
              <a:gd name="connsiteX47" fmla="*/ 7612359 w 12192000"/>
              <a:gd name="connsiteY47" fmla="*/ 4492789 h 5238841"/>
              <a:gd name="connsiteX48" fmla="*/ 7527328 w 12192000"/>
              <a:gd name="connsiteY48" fmla="*/ 4502199 h 5238841"/>
              <a:gd name="connsiteX49" fmla="*/ 7388717 w 12192000"/>
              <a:gd name="connsiteY49" fmla="*/ 4470799 h 5238841"/>
              <a:gd name="connsiteX50" fmla="*/ 7231898 w 12192000"/>
              <a:gd name="connsiteY50" fmla="*/ 4486028 h 5238841"/>
              <a:gd name="connsiteX51" fmla="*/ 7218425 w 12192000"/>
              <a:gd name="connsiteY51" fmla="*/ 4477288 h 5238841"/>
              <a:gd name="connsiteX52" fmla="*/ 7202795 w 12192000"/>
              <a:gd name="connsiteY52" fmla="*/ 4472972 h 5238841"/>
              <a:gd name="connsiteX53" fmla="*/ 7200744 w 12192000"/>
              <a:gd name="connsiteY53" fmla="*/ 4474099 h 5238841"/>
              <a:gd name="connsiteX54" fmla="*/ 7182163 w 12192000"/>
              <a:gd name="connsiteY54" fmla="*/ 4474005 h 5238841"/>
              <a:gd name="connsiteX55" fmla="*/ 7178368 w 12192000"/>
              <a:gd name="connsiteY55" fmla="*/ 4470673 h 5238841"/>
              <a:gd name="connsiteX56" fmla="*/ 7165705 w 12192000"/>
              <a:gd name="connsiteY56" fmla="*/ 4469569 h 5238841"/>
              <a:gd name="connsiteX57" fmla="*/ 7140991 w 12192000"/>
              <a:gd name="connsiteY57" fmla="*/ 4464599 h 5238841"/>
              <a:gd name="connsiteX58" fmla="*/ 7136152 w 12192000"/>
              <a:gd name="connsiteY58" fmla="*/ 4466292 h 5238841"/>
              <a:gd name="connsiteX59" fmla="*/ 7098544 w 12192000"/>
              <a:gd name="connsiteY59" fmla="*/ 4462879 h 5238841"/>
              <a:gd name="connsiteX60" fmla="*/ 7097922 w 12192000"/>
              <a:gd name="connsiteY60" fmla="*/ 4464077 h 5238841"/>
              <a:gd name="connsiteX61" fmla="*/ 7086877 w 12192000"/>
              <a:gd name="connsiteY61" fmla="*/ 4468554 h 5238841"/>
              <a:gd name="connsiteX62" fmla="*/ 7065999 w 12192000"/>
              <a:gd name="connsiteY62" fmla="*/ 4474270 h 5238841"/>
              <a:gd name="connsiteX63" fmla="*/ 7016598 w 12192000"/>
              <a:gd name="connsiteY63" fmla="*/ 4502855 h 5238841"/>
              <a:gd name="connsiteX64" fmla="*/ 6977375 w 12192000"/>
              <a:gd name="connsiteY64" fmla="*/ 4499434 h 5238841"/>
              <a:gd name="connsiteX65" fmla="*/ 6969409 w 12192000"/>
              <a:gd name="connsiteY65" fmla="*/ 4499424 h 5238841"/>
              <a:gd name="connsiteX66" fmla="*/ 6969218 w 12192000"/>
              <a:gd name="connsiteY66" fmla="*/ 4499704 h 5238841"/>
              <a:gd name="connsiteX67" fmla="*/ 6960755 w 12192000"/>
              <a:gd name="connsiteY67" fmla="*/ 4500249 h 5238841"/>
              <a:gd name="connsiteX68" fmla="*/ 6954882 w 12192000"/>
              <a:gd name="connsiteY68" fmla="*/ 4499405 h 5238841"/>
              <a:gd name="connsiteX69" fmla="*/ 6939428 w 12192000"/>
              <a:gd name="connsiteY69" fmla="*/ 4499385 h 5238841"/>
              <a:gd name="connsiteX70" fmla="*/ 6933902 w 12192000"/>
              <a:gd name="connsiteY70" fmla="*/ 4501239 h 5238841"/>
              <a:gd name="connsiteX71" fmla="*/ 6891244 w 12192000"/>
              <a:gd name="connsiteY71" fmla="*/ 4536371 h 5238841"/>
              <a:gd name="connsiteX72" fmla="*/ 6794496 w 12192000"/>
              <a:gd name="connsiteY72" fmla="*/ 4567924 h 5238841"/>
              <a:gd name="connsiteX73" fmla="*/ 6574528 w 12192000"/>
              <a:gd name="connsiteY73" fmla="*/ 4641155 h 5238841"/>
              <a:gd name="connsiteX74" fmla="*/ 6573036 w 12192000"/>
              <a:gd name="connsiteY74" fmla="*/ 4641049 h 5238841"/>
              <a:gd name="connsiteX75" fmla="*/ 6571920 w 12192000"/>
              <a:gd name="connsiteY75" fmla="*/ 4644739 h 5238841"/>
              <a:gd name="connsiteX76" fmla="*/ 6552021 w 12192000"/>
              <a:gd name="connsiteY76" fmla="*/ 4650379 h 5238841"/>
              <a:gd name="connsiteX77" fmla="*/ 6545925 w 12192000"/>
              <a:gd name="connsiteY77" fmla="*/ 4650675 h 5238841"/>
              <a:gd name="connsiteX78" fmla="*/ 6537822 w 12192000"/>
              <a:gd name="connsiteY78" fmla="*/ 4652769 h 5238841"/>
              <a:gd name="connsiteX79" fmla="*/ 6537743 w 12192000"/>
              <a:gd name="connsiteY79" fmla="*/ 4653068 h 5238841"/>
              <a:gd name="connsiteX80" fmla="*/ 6490057 w 12192000"/>
              <a:gd name="connsiteY80" fmla="*/ 4658624 h 5238841"/>
              <a:gd name="connsiteX81" fmla="*/ 6386800 w 12192000"/>
              <a:gd name="connsiteY81" fmla="*/ 4715431 h 5238841"/>
              <a:gd name="connsiteX82" fmla="*/ 6382703 w 12192000"/>
              <a:gd name="connsiteY82" fmla="*/ 4717930 h 5238841"/>
              <a:gd name="connsiteX83" fmla="*/ 6356495 w 12192000"/>
              <a:gd name="connsiteY83" fmla="*/ 4717843 h 5238841"/>
              <a:gd name="connsiteX84" fmla="*/ 6343628 w 12192000"/>
              <a:gd name="connsiteY84" fmla="*/ 4719161 h 5238841"/>
              <a:gd name="connsiteX85" fmla="*/ 6338605 w 12192000"/>
              <a:gd name="connsiteY85" fmla="*/ 4716723 h 5238841"/>
              <a:gd name="connsiteX86" fmla="*/ 6320318 w 12192000"/>
              <a:gd name="connsiteY86" fmla="*/ 4720095 h 5238841"/>
              <a:gd name="connsiteX87" fmla="*/ 6318742 w 12192000"/>
              <a:gd name="connsiteY87" fmla="*/ 4721541 h 5238841"/>
              <a:gd name="connsiteX88" fmla="*/ 6301708 w 12192000"/>
              <a:gd name="connsiteY88" fmla="*/ 4720380 h 5238841"/>
              <a:gd name="connsiteX89" fmla="*/ 6285082 w 12192000"/>
              <a:gd name="connsiteY89" fmla="*/ 4714639 h 5238841"/>
              <a:gd name="connsiteX90" fmla="*/ 6136936 w 12192000"/>
              <a:gd name="connsiteY90" fmla="*/ 4758246 h 5238841"/>
              <a:gd name="connsiteX91" fmla="*/ 5988578 w 12192000"/>
              <a:gd name="connsiteY91" fmla="*/ 4754427 h 5238841"/>
              <a:gd name="connsiteX92" fmla="*/ 5908701 w 12192000"/>
              <a:gd name="connsiteY92" fmla="*/ 4779160 h 5238841"/>
              <a:gd name="connsiteX93" fmla="*/ 5892219 w 12192000"/>
              <a:gd name="connsiteY93" fmla="*/ 4807892 h 5238841"/>
              <a:gd name="connsiteX94" fmla="*/ 5683612 w 12192000"/>
              <a:gd name="connsiteY94" fmla="*/ 4848770 h 5238841"/>
              <a:gd name="connsiteX95" fmla="*/ 5635111 w 12192000"/>
              <a:gd name="connsiteY95" fmla="*/ 4868888 h 5238841"/>
              <a:gd name="connsiteX96" fmla="*/ 5582652 w 12192000"/>
              <a:gd name="connsiteY96" fmla="*/ 4866836 h 5238841"/>
              <a:gd name="connsiteX97" fmla="*/ 5567213 w 12192000"/>
              <a:gd name="connsiteY97" fmla="*/ 4878769 h 5238841"/>
              <a:gd name="connsiteX98" fmla="*/ 5564659 w 12192000"/>
              <a:gd name="connsiteY98" fmla="*/ 4881042 h 5238841"/>
              <a:gd name="connsiteX99" fmla="*/ 5552102 w 12192000"/>
              <a:gd name="connsiteY99" fmla="*/ 4885426 h 5238841"/>
              <a:gd name="connsiteX100" fmla="*/ 5551475 w 12192000"/>
              <a:gd name="connsiteY100" fmla="*/ 4892560 h 5238841"/>
              <a:gd name="connsiteX101" fmla="*/ 5534664 w 12192000"/>
              <a:gd name="connsiteY101" fmla="*/ 4903385 h 5238841"/>
              <a:gd name="connsiteX102" fmla="*/ 5510737 w 12192000"/>
              <a:gd name="connsiteY102" fmla="*/ 4909807 h 5238841"/>
              <a:gd name="connsiteX103" fmla="*/ 5393901 w 12192000"/>
              <a:gd name="connsiteY103" fmla="*/ 4933709 h 5238841"/>
              <a:gd name="connsiteX104" fmla="*/ 5325782 w 12192000"/>
              <a:gd name="connsiteY104" fmla="*/ 4951789 h 5238841"/>
              <a:gd name="connsiteX105" fmla="*/ 5302703 w 12192000"/>
              <a:gd name="connsiteY105" fmla="*/ 4964590 h 5238841"/>
              <a:gd name="connsiteX106" fmla="*/ 5268591 w 12192000"/>
              <a:gd name="connsiteY106" fmla="*/ 4978479 h 5238841"/>
              <a:gd name="connsiteX107" fmla="*/ 5210559 w 12192000"/>
              <a:gd name="connsiteY107" fmla="*/ 5007585 h 5238841"/>
              <a:gd name="connsiteX108" fmla="*/ 5177597 w 12192000"/>
              <a:gd name="connsiteY108" fmla="*/ 5015926 h 5238841"/>
              <a:gd name="connsiteX109" fmla="*/ 5160569 w 12192000"/>
              <a:gd name="connsiteY109" fmla="*/ 5025681 h 5238841"/>
              <a:gd name="connsiteX110" fmla="*/ 5152748 w 12192000"/>
              <a:gd name="connsiteY110" fmla="*/ 5026569 h 5238841"/>
              <a:gd name="connsiteX111" fmla="*/ 5127678 w 12192000"/>
              <a:gd name="connsiteY111" fmla="*/ 5032947 h 5238841"/>
              <a:gd name="connsiteX112" fmla="*/ 5113147 w 12192000"/>
              <a:gd name="connsiteY112" fmla="*/ 5035818 h 5238841"/>
              <a:gd name="connsiteX113" fmla="*/ 5107301 w 12192000"/>
              <a:gd name="connsiteY113" fmla="*/ 5036672 h 5238841"/>
              <a:gd name="connsiteX114" fmla="*/ 5093215 w 12192000"/>
              <a:gd name="connsiteY114" fmla="*/ 5032880 h 5238841"/>
              <a:gd name="connsiteX115" fmla="*/ 5077058 w 12192000"/>
              <a:gd name="connsiteY115" fmla="*/ 5038681 h 5238841"/>
              <a:gd name="connsiteX116" fmla="*/ 5057349 w 12192000"/>
              <a:gd name="connsiteY116" fmla="*/ 5036015 h 5238841"/>
              <a:gd name="connsiteX117" fmla="*/ 5053945 w 12192000"/>
              <a:gd name="connsiteY117" fmla="*/ 5041952 h 5238841"/>
              <a:gd name="connsiteX118" fmla="*/ 5040021 w 12192000"/>
              <a:gd name="connsiteY118" fmla="*/ 5050052 h 5238841"/>
              <a:gd name="connsiteX119" fmla="*/ 5025913 w 12192000"/>
              <a:gd name="connsiteY119" fmla="*/ 5046535 h 5238841"/>
              <a:gd name="connsiteX120" fmla="*/ 4998218 w 12192000"/>
              <a:gd name="connsiteY120" fmla="*/ 5048065 h 5238841"/>
              <a:gd name="connsiteX121" fmla="*/ 4991008 w 12192000"/>
              <a:gd name="connsiteY121" fmla="*/ 5050439 h 5238841"/>
              <a:gd name="connsiteX122" fmla="*/ 4963503 w 12192000"/>
              <a:gd name="connsiteY122" fmla="*/ 5047575 h 5238841"/>
              <a:gd name="connsiteX123" fmla="*/ 4921053 w 12192000"/>
              <a:gd name="connsiteY123" fmla="*/ 5048925 h 5238841"/>
              <a:gd name="connsiteX124" fmla="*/ 4873420 w 12192000"/>
              <a:gd name="connsiteY124" fmla="*/ 5054929 h 5238841"/>
              <a:gd name="connsiteX125" fmla="*/ 4858825 w 12192000"/>
              <a:gd name="connsiteY125" fmla="*/ 5051329 h 5238841"/>
              <a:gd name="connsiteX126" fmla="*/ 4769340 w 12192000"/>
              <a:gd name="connsiteY126" fmla="*/ 5053090 h 5238841"/>
              <a:gd name="connsiteX127" fmla="*/ 4744152 w 12192000"/>
              <a:gd name="connsiteY127" fmla="*/ 5053391 h 5238841"/>
              <a:gd name="connsiteX128" fmla="*/ 4723556 w 12192000"/>
              <a:gd name="connsiteY128" fmla="*/ 5059633 h 5238841"/>
              <a:gd name="connsiteX129" fmla="*/ 4719699 w 12192000"/>
              <a:gd name="connsiteY129" fmla="*/ 5066298 h 5238841"/>
              <a:gd name="connsiteX130" fmla="*/ 4706016 w 12192000"/>
              <a:gd name="connsiteY130" fmla="*/ 5067422 h 5238841"/>
              <a:gd name="connsiteX131" fmla="*/ 4702593 w 12192000"/>
              <a:gd name="connsiteY131" fmla="*/ 5068973 h 5238841"/>
              <a:gd name="connsiteX132" fmla="*/ 4682766 w 12192000"/>
              <a:gd name="connsiteY132" fmla="*/ 5076609 h 5238841"/>
              <a:gd name="connsiteX133" fmla="*/ 4634960 w 12192000"/>
              <a:gd name="connsiteY133" fmla="*/ 5061852 h 5238841"/>
              <a:gd name="connsiteX134" fmla="*/ 4580645 w 12192000"/>
              <a:gd name="connsiteY134" fmla="*/ 5069246 h 5238841"/>
              <a:gd name="connsiteX135" fmla="*/ 4368005 w 12192000"/>
              <a:gd name="connsiteY135" fmla="*/ 5057426 h 5238841"/>
              <a:gd name="connsiteX136" fmla="*/ 4339489 w 12192000"/>
              <a:gd name="connsiteY136" fmla="*/ 5080858 h 5238841"/>
              <a:gd name="connsiteX137" fmla="*/ 4253895 w 12192000"/>
              <a:gd name="connsiteY137" fmla="*/ 5085008 h 5238841"/>
              <a:gd name="connsiteX138" fmla="*/ 3947260 w 12192000"/>
              <a:gd name="connsiteY138" fmla="*/ 5041167 h 5238841"/>
              <a:gd name="connsiteX139" fmla="*/ 3911296 w 12192000"/>
              <a:gd name="connsiteY139" fmla="*/ 5035663 h 5238841"/>
              <a:gd name="connsiteX140" fmla="*/ 3955454 w 12192000"/>
              <a:gd name="connsiteY140" fmla="*/ 5238841 h 5238841"/>
              <a:gd name="connsiteX141" fmla="*/ 3895182 w 12192000"/>
              <a:gd name="connsiteY141" fmla="*/ 5030229 h 5238841"/>
              <a:gd name="connsiteX142" fmla="*/ 3870866 w 12192000"/>
              <a:gd name="connsiteY142" fmla="*/ 5023753 h 5238841"/>
              <a:gd name="connsiteX143" fmla="*/ 3865913 w 12192000"/>
              <a:gd name="connsiteY143" fmla="*/ 5025143 h 5238841"/>
              <a:gd name="connsiteX144" fmla="*/ 3828606 w 12192000"/>
              <a:gd name="connsiteY144" fmla="*/ 5019426 h 5238841"/>
              <a:gd name="connsiteX145" fmla="*/ 3827901 w 12192000"/>
              <a:gd name="connsiteY145" fmla="*/ 5020583 h 5238841"/>
              <a:gd name="connsiteX146" fmla="*/ 3816543 w 12192000"/>
              <a:gd name="connsiteY146" fmla="*/ 5024366 h 5238841"/>
              <a:gd name="connsiteX147" fmla="*/ 3795278 w 12192000"/>
              <a:gd name="connsiteY147" fmla="*/ 5028779 h 5238841"/>
              <a:gd name="connsiteX148" fmla="*/ 3743858 w 12192000"/>
              <a:gd name="connsiteY148" fmla="*/ 5054237 h 5238841"/>
              <a:gd name="connsiteX149" fmla="*/ 3704945 w 12192000"/>
              <a:gd name="connsiteY149" fmla="*/ 5048413 h 5238841"/>
              <a:gd name="connsiteX150" fmla="*/ 3696992 w 12192000"/>
              <a:gd name="connsiteY150" fmla="*/ 5047914 h 5238841"/>
              <a:gd name="connsiteX151" fmla="*/ 3696780 w 12192000"/>
              <a:gd name="connsiteY151" fmla="*/ 5048181 h 5238841"/>
              <a:gd name="connsiteX152" fmla="*/ 3688290 w 12192000"/>
              <a:gd name="connsiteY152" fmla="*/ 5048204 h 5238841"/>
              <a:gd name="connsiteX153" fmla="*/ 3682486 w 12192000"/>
              <a:gd name="connsiteY153" fmla="*/ 5047000 h 5238841"/>
              <a:gd name="connsiteX154" fmla="*/ 3667056 w 12192000"/>
              <a:gd name="connsiteY154" fmla="*/ 5046030 h 5238841"/>
              <a:gd name="connsiteX155" fmla="*/ 3661403 w 12192000"/>
              <a:gd name="connsiteY155" fmla="*/ 5047537 h 5238841"/>
              <a:gd name="connsiteX156" fmla="*/ 3658673 w 12192000"/>
              <a:gd name="connsiteY156" fmla="*/ 5050790 h 5238841"/>
              <a:gd name="connsiteX157" fmla="*/ 3657333 w 12192000"/>
              <a:gd name="connsiteY157" fmla="*/ 5050325 h 5238841"/>
              <a:gd name="connsiteX158" fmla="*/ 3626778 w 12192000"/>
              <a:gd name="connsiteY158" fmla="*/ 5057882 h 5238841"/>
              <a:gd name="connsiteX159" fmla="*/ 3560067 w 12192000"/>
              <a:gd name="connsiteY159" fmla="*/ 5064266 h 5238841"/>
              <a:gd name="connsiteX160" fmla="*/ 3522641 w 12192000"/>
              <a:gd name="connsiteY160" fmla="*/ 5063654 h 5238841"/>
              <a:gd name="connsiteX161" fmla="*/ 3419275 w 12192000"/>
              <a:gd name="connsiteY161" fmla="*/ 5066646 h 5238841"/>
              <a:gd name="connsiteX162" fmla="*/ 3314869 w 12192000"/>
              <a:gd name="connsiteY162" fmla="*/ 5073197 h 5238841"/>
              <a:gd name="connsiteX163" fmla="*/ 3259088 w 12192000"/>
              <a:gd name="connsiteY163" fmla="*/ 5096363 h 5238841"/>
              <a:gd name="connsiteX164" fmla="*/ 3253104 w 12192000"/>
              <a:gd name="connsiteY164" fmla="*/ 5096785 h 5238841"/>
              <a:gd name="connsiteX165" fmla="*/ 3238751 w 12192000"/>
              <a:gd name="connsiteY165" fmla="*/ 5092996 h 5238841"/>
              <a:gd name="connsiteX166" fmla="*/ 3233681 w 12192000"/>
              <a:gd name="connsiteY166" fmla="*/ 5090758 h 5238841"/>
              <a:gd name="connsiteX167" fmla="*/ 3225562 w 12192000"/>
              <a:gd name="connsiteY167" fmla="*/ 5089215 h 5238841"/>
              <a:gd name="connsiteX168" fmla="*/ 3225260 w 12192000"/>
              <a:gd name="connsiteY168" fmla="*/ 5089437 h 5238841"/>
              <a:gd name="connsiteX169" fmla="*/ 3217859 w 12192000"/>
              <a:gd name="connsiteY169" fmla="*/ 5087484 h 5238841"/>
              <a:gd name="connsiteX170" fmla="*/ 3182980 w 12192000"/>
              <a:gd name="connsiteY170" fmla="*/ 5074650 h 5238841"/>
              <a:gd name="connsiteX171" fmla="*/ 3055081 w 12192000"/>
              <a:gd name="connsiteY171" fmla="*/ 5080424 h 5238841"/>
              <a:gd name="connsiteX172" fmla="*/ 3049807 w 12192000"/>
              <a:gd name="connsiteY172" fmla="*/ 5080860 h 5238841"/>
              <a:gd name="connsiteX173" fmla="*/ 3029122 w 12192000"/>
              <a:gd name="connsiteY173" fmla="*/ 5070085 h 5238841"/>
              <a:gd name="connsiteX174" fmla="*/ 3017862 w 12192000"/>
              <a:gd name="connsiteY174" fmla="*/ 5065942 h 5238841"/>
              <a:gd name="connsiteX175" fmla="*/ 3015868 w 12192000"/>
              <a:gd name="connsiteY175" fmla="*/ 5061832 h 5238841"/>
              <a:gd name="connsiteX176" fmla="*/ 2998644 w 12192000"/>
              <a:gd name="connsiteY176" fmla="*/ 5057210 h 5238841"/>
              <a:gd name="connsiteX177" fmla="*/ 2996219 w 12192000"/>
              <a:gd name="connsiteY177" fmla="*/ 5057788 h 5238841"/>
              <a:gd name="connsiteX178" fmla="*/ 2983676 w 12192000"/>
              <a:gd name="connsiteY178" fmla="*/ 5049852 h 5238841"/>
              <a:gd name="connsiteX179" fmla="*/ 2903609 w 12192000"/>
              <a:gd name="connsiteY179" fmla="*/ 4998457 h 5238841"/>
              <a:gd name="connsiteX180" fmla="*/ 2758830 w 12192000"/>
              <a:gd name="connsiteY180" fmla="*/ 4974760 h 5238841"/>
              <a:gd name="connsiteX181" fmla="*/ 2532669 w 12192000"/>
              <a:gd name="connsiteY181" fmla="*/ 4940573 h 5238841"/>
              <a:gd name="connsiteX182" fmla="*/ 2389931 w 12192000"/>
              <a:gd name="connsiteY182" fmla="*/ 4905785 h 5238841"/>
              <a:gd name="connsiteX183" fmla="*/ 2335186 w 12192000"/>
              <a:gd name="connsiteY183" fmla="*/ 4902957 h 5238841"/>
              <a:gd name="connsiteX184" fmla="*/ 2273393 w 12192000"/>
              <a:gd name="connsiteY184" fmla="*/ 4883565 h 5238841"/>
              <a:gd name="connsiteX185" fmla="*/ 2269523 w 12192000"/>
              <a:gd name="connsiteY185" fmla="*/ 4884442 h 5238841"/>
              <a:gd name="connsiteX186" fmla="*/ 2256015 w 12192000"/>
              <a:gd name="connsiteY186" fmla="*/ 4883014 h 5238841"/>
              <a:gd name="connsiteX187" fmla="*/ 2249731 w 12192000"/>
              <a:gd name="connsiteY187" fmla="*/ 4888778 h 5238841"/>
              <a:gd name="connsiteX188" fmla="*/ 2227629 w 12192000"/>
              <a:gd name="connsiteY188" fmla="*/ 4891047 h 5238841"/>
              <a:gd name="connsiteX189" fmla="*/ 2203460 w 12192000"/>
              <a:gd name="connsiteY189" fmla="*/ 4886696 h 5238841"/>
              <a:gd name="connsiteX190" fmla="*/ 2091528 w 12192000"/>
              <a:gd name="connsiteY190" fmla="*/ 4859155 h 5238841"/>
              <a:gd name="connsiteX191" fmla="*/ 2022901 w 12192000"/>
              <a:gd name="connsiteY191" fmla="*/ 4846594 h 5238841"/>
              <a:gd name="connsiteX192" fmla="*/ 1994227 w 12192000"/>
              <a:gd name="connsiteY192" fmla="*/ 4847973 h 5238841"/>
              <a:gd name="connsiteX193" fmla="*/ 1955936 w 12192000"/>
              <a:gd name="connsiteY193" fmla="*/ 4845765 h 5238841"/>
              <a:gd name="connsiteX194" fmla="*/ 1741924 w 12192000"/>
              <a:gd name="connsiteY194" fmla="*/ 4808054 h 5238841"/>
              <a:gd name="connsiteX195" fmla="*/ 1734410 w 12192000"/>
              <a:gd name="connsiteY195" fmla="*/ 4811675 h 5238841"/>
              <a:gd name="connsiteX196" fmla="*/ 1691423 w 12192000"/>
              <a:gd name="connsiteY196" fmla="*/ 4802777 h 5238841"/>
              <a:gd name="connsiteX197" fmla="*/ 1554504 w 12192000"/>
              <a:gd name="connsiteY197" fmla="*/ 4739985 h 5238841"/>
              <a:gd name="connsiteX198" fmla="*/ 1470119 w 12192000"/>
              <a:gd name="connsiteY198" fmla="*/ 4723470 h 5238841"/>
              <a:gd name="connsiteX199" fmla="*/ 1437967 w 12192000"/>
              <a:gd name="connsiteY199" fmla="*/ 4722710 h 5238841"/>
              <a:gd name="connsiteX200" fmla="*/ 1295869 w 12192000"/>
              <a:gd name="connsiteY200" fmla="*/ 4726175 h 5238841"/>
              <a:gd name="connsiteX201" fmla="*/ 1292949 w 12192000"/>
              <a:gd name="connsiteY201" fmla="*/ 4684615 h 5238841"/>
              <a:gd name="connsiteX202" fmla="*/ 1244908 w 12192000"/>
              <a:gd name="connsiteY202" fmla="*/ 4706993 h 5238841"/>
              <a:gd name="connsiteX203" fmla="*/ 1171266 w 12192000"/>
              <a:gd name="connsiteY203" fmla="*/ 4706535 h 5238841"/>
              <a:gd name="connsiteX204" fmla="*/ 1160868 w 12192000"/>
              <a:gd name="connsiteY204" fmla="*/ 4701936 h 5238841"/>
              <a:gd name="connsiteX205" fmla="*/ 1147599 w 12192000"/>
              <a:gd name="connsiteY205" fmla="*/ 4714833 h 5238841"/>
              <a:gd name="connsiteX206" fmla="*/ 1119603 w 12192000"/>
              <a:gd name="connsiteY206" fmla="*/ 4721303 h 5238841"/>
              <a:gd name="connsiteX207" fmla="*/ 997851 w 12192000"/>
              <a:gd name="connsiteY207" fmla="*/ 4722336 h 5238841"/>
              <a:gd name="connsiteX208" fmla="*/ 976455 w 12192000"/>
              <a:gd name="connsiteY208" fmla="*/ 4726407 h 5238841"/>
              <a:gd name="connsiteX209" fmla="*/ 949939 w 12192000"/>
              <a:gd name="connsiteY209" fmla="*/ 4719699 h 5238841"/>
              <a:gd name="connsiteX210" fmla="*/ 894148 w 12192000"/>
              <a:gd name="connsiteY210" fmla="*/ 4710406 h 5238841"/>
              <a:gd name="connsiteX211" fmla="*/ 857990 w 12192000"/>
              <a:gd name="connsiteY211" fmla="*/ 4696844 h 5238841"/>
              <a:gd name="connsiteX212" fmla="*/ 848649 w 12192000"/>
              <a:gd name="connsiteY212" fmla="*/ 4704021 h 5238841"/>
              <a:gd name="connsiteX213" fmla="*/ 826436 w 12192000"/>
              <a:gd name="connsiteY213" fmla="*/ 4707421 h 5238841"/>
              <a:gd name="connsiteX214" fmla="*/ 733052 w 12192000"/>
              <a:gd name="connsiteY214" fmla="*/ 4701884 h 5238841"/>
              <a:gd name="connsiteX215" fmla="*/ 716185 w 12192000"/>
              <a:gd name="connsiteY215" fmla="*/ 4648168 h 5238841"/>
              <a:gd name="connsiteX216" fmla="*/ 582722 w 12192000"/>
              <a:gd name="connsiteY216" fmla="*/ 4658637 h 5238841"/>
              <a:gd name="connsiteX217" fmla="*/ 581118 w 12192000"/>
              <a:gd name="connsiteY217" fmla="*/ 4654120 h 5238841"/>
              <a:gd name="connsiteX218" fmla="*/ 546453 w 12192000"/>
              <a:gd name="connsiteY218" fmla="*/ 4652542 h 5238841"/>
              <a:gd name="connsiteX219" fmla="*/ 536773 w 12192000"/>
              <a:gd name="connsiteY219" fmla="*/ 4644609 h 5238841"/>
              <a:gd name="connsiteX220" fmla="*/ 388896 w 12192000"/>
              <a:gd name="connsiteY220" fmla="*/ 4619173 h 5238841"/>
              <a:gd name="connsiteX221" fmla="*/ 366479 w 12192000"/>
              <a:gd name="connsiteY221" fmla="*/ 4618896 h 5238841"/>
              <a:gd name="connsiteX222" fmla="*/ 342781 w 12192000"/>
              <a:gd name="connsiteY222" fmla="*/ 4601239 h 5238841"/>
              <a:gd name="connsiteX223" fmla="*/ 255925 w 12192000"/>
              <a:gd name="connsiteY223" fmla="*/ 4598685 h 5238841"/>
              <a:gd name="connsiteX224" fmla="*/ 226919 w 12192000"/>
              <a:gd name="connsiteY224" fmla="*/ 4598460 h 5238841"/>
              <a:gd name="connsiteX225" fmla="*/ 213925 w 12192000"/>
              <a:gd name="connsiteY225" fmla="*/ 4597783 h 5238841"/>
              <a:gd name="connsiteX226" fmla="*/ 215196 w 12192000"/>
              <a:gd name="connsiteY226" fmla="*/ 4588576 h 5238841"/>
              <a:gd name="connsiteX227" fmla="*/ 180214 w 12192000"/>
              <a:gd name="connsiteY227" fmla="*/ 4583701 h 5238841"/>
              <a:gd name="connsiteX228" fmla="*/ 83203 w 12192000"/>
              <a:gd name="connsiteY228" fmla="*/ 4531664 h 5238841"/>
              <a:gd name="connsiteX229" fmla="*/ 4106 w 12192000"/>
              <a:gd name="connsiteY229" fmla="*/ 4517202 h 5238841"/>
              <a:gd name="connsiteX230" fmla="*/ 0 w 12192000"/>
              <a:gd name="connsiteY230" fmla="*/ 4516084 h 5238841"/>
              <a:gd name="connsiteX231" fmla="*/ 0 w 12192000"/>
              <a:gd name="connsiteY231" fmla="*/ 0 h 5238841"/>
              <a:gd name="connsiteX0" fmla="*/ 0 w 12192000"/>
              <a:gd name="connsiteY0" fmla="*/ 0 h 5238841"/>
              <a:gd name="connsiteX1" fmla="*/ 12192000 w 12192000"/>
              <a:gd name="connsiteY1" fmla="*/ 0 h 5238841"/>
              <a:gd name="connsiteX2" fmla="*/ 12192000 w 12192000"/>
              <a:gd name="connsiteY2" fmla="*/ 3809005 h 5238841"/>
              <a:gd name="connsiteX3" fmla="*/ 12142543 w 12192000"/>
              <a:gd name="connsiteY3" fmla="*/ 3817043 h 5238841"/>
              <a:gd name="connsiteX4" fmla="*/ 12109241 w 12192000"/>
              <a:gd name="connsiteY4" fmla="*/ 3824228 h 5238841"/>
              <a:gd name="connsiteX5" fmla="*/ 11668991 w 12192000"/>
              <a:gd name="connsiteY5" fmla="*/ 3788038 h 5238841"/>
              <a:gd name="connsiteX6" fmla="*/ 11476952 w 12192000"/>
              <a:gd name="connsiteY6" fmla="*/ 3866786 h 5238841"/>
              <a:gd name="connsiteX7" fmla="*/ 11336487 w 12192000"/>
              <a:gd name="connsiteY7" fmla="*/ 3971513 h 5238841"/>
              <a:gd name="connsiteX8" fmla="*/ 11214181 w 12192000"/>
              <a:gd name="connsiteY8" fmla="*/ 4004215 h 5238841"/>
              <a:gd name="connsiteX9" fmla="*/ 11042540 w 12192000"/>
              <a:gd name="connsiteY9" fmla="*/ 4002613 h 5238841"/>
              <a:gd name="connsiteX10" fmla="*/ 10833086 w 12192000"/>
              <a:gd name="connsiteY10" fmla="*/ 3997707 h 5238841"/>
              <a:gd name="connsiteX11" fmla="*/ 10599680 w 12192000"/>
              <a:gd name="connsiteY11" fmla="*/ 3982661 h 5238841"/>
              <a:gd name="connsiteX12" fmla="*/ 10519971 w 12192000"/>
              <a:gd name="connsiteY12" fmla="*/ 3975018 h 5238841"/>
              <a:gd name="connsiteX13" fmla="*/ 10217282 w 12192000"/>
              <a:gd name="connsiteY13" fmla="*/ 4020809 h 5238841"/>
              <a:gd name="connsiteX14" fmla="*/ 9936427 w 12192000"/>
              <a:gd name="connsiteY14" fmla="*/ 4137843 h 5238841"/>
              <a:gd name="connsiteX15" fmla="*/ 9800299 w 12192000"/>
              <a:gd name="connsiteY15" fmla="*/ 4186098 h 5238841"/>
              <a:gd name="connsiteX16" fmla="*/ 9707822 w 12192000"/>
              <a:gd name="connsiteY16" fmla="*/ 4189102 h 5238841"/>
              <a:gd name="connsiteX17" fmla="*/ 9543973 w 12192000"/>
              <a:gd name="connsiteY17" fmla="*/ 4245802 h 5238841"/>
              <a:gd name="connsiteX18" fmla="*/ 9528747 w 12192000"/>
              <a:gd name="connsiteY18" fmla="*/ 4251724 h 5238841"/>
              <a:gd name="connsiteX19" fmla="*/ 9436976 w 12192000"/>
              <a:gd name="connsiteY19" fmla="*/ 4269351 h 5238841"/>
              <a:gd name="connsiteX20" fmla="*/ 9371827 w 12192000"/>
              <a:gd name="connsiteY20" fmla="*/ 4303912 h 5238841"/>
              <a:gd name="connsiteX21" fmla="*/ 9260304 w 12192000"/>
              <a:gd name="connsiteY21" fmla="*/ 4328021 h 5238841"/>
              <a:gd name="connsiteX22" fmla="*/ 9148799 w 12192000"/>
              <a:gd name="connsiteY22" fmla="*/ 4348506 h 5238841"/>
              <a:gd name="connsiteX23" fmla="*/ 9107898 w 12192000"/>
              <a:gd name="connsiteY23" fmla="*/ 4354282 h 5238841"/>
              <a:gd name="connsiteX24" fmla="*/ 8990743 w 12192000"/>
              <a:gd name="connsiteY24" fmla="*/ 4382161 h 5238841"/>
              <a:gd name="connsiteX25" fmla="*/ 8979819 w 12192000"/>
              <a:gd name="connsiteY25" fmla="*/ 4366419 h 5238841"/>
              <a:gd name="connsiteX26" fmla="*/ 8936044 w 12192000"/>
              <a:gd name="connsiteY26" fmla="*/ 4370992 h 5238841"/>
              <a:gd name="connsiteX27" fmla="*/ 8897707 w 12192000"/>
              <a:gd name="connsiteY27" fmla="*/ 4392673 h 5238841"/>
              <a:gd name="connsiteX28" fmla="*/ 8845635 w 12192000"/>
              <a:gd name="connsiteY28" fmla="*/ 4404300 h 5238841"/>
              <a:gd name="connsiteX29" fmla="*/ 8814562 w 12192000"/>
              <a:gd name="connsiteY29" fmla="*/ 4411434 h 5238841"/>
              <a:gd name="connsiteX30" fmla="*/ 8726349 w 12192000"/>
              <a:gd name="connsiteY30" fmla="*/ 4416668 h 5238841"/>
              <a:gd name="connsiteX31" fmla="*/ 8566678 w 12192000"/>
              <a:gd name="connsiteY31" fmla="*/ 4391711 h 5238841"/>
              <a:gd name="connsiteX32" fmla="*/ 8521516 w 12192000"/>
              <a:gd name="connsiteY32" fmla="*/ 4393927 h 5238841"/>
              <a:gd name="connsiteX33" fmla="*/ 8515998 w 12192000"/>
              <a:gd name="connsiteY33" fmla="*/ 4399124 h 5238841"/>
              <a:gd name="connsiteX34" fmla="*/ 8449547 w 12192000"/>
              <a:gd name="connsiteY34" fmla="*/ 4383170 h 5238841"/>
              <a:gd name="connsiteX35" fmla="*/ 8360285 w 12192000"/>
              <a:gd name="connsiteY35" fmla="*/ 4398502 h 5238841"/>
              <a:gd name="connsiteX36" fmla="*/ 8256584 w 12192000"/>
              <a:gd name="connsiteY36" fmla="*/ 4423564 h 5238841"/>
              <a:gd name="connsiteX37" fmla="*/ 8229821 w 12192000"/>
              <a:gd name="connsiteY37" fmla="*/ 4431840 h 5238841"/>
              <a:gd name="connsiteX38" fmla="*/ 8158476 w 12192000"/>
              <a:gd name="connsiteY38" fmla="*/ 4436904 h 5238841"/>
              <a:gd name="connsiteX39" fmla="*/ 7993707 w 12192000"/>
              <a:gd name="connsiteY39" fmla="*/ 4447962 h 5238841"/>
              <a:gd name="connsiteX40" fmla="*/ 7990346 w 12192000"/>
              <a:gd name="connsiteY40" fmla="*/ 4454853 h 5238841"/>
              <a:gd name="connsiteX41" fmla="*/ 7976786 w 12192000"/>
              <a:gd name="connsiteY41" fmla="*/ 4456820 h 5238841"/>
              <a:gd name="connsiteX42" fmla="*/ 7973491 w 12192000"/>
              <a:gd name="connsiteY42" fmla="*/ 4458577 h 5238841"/>
              <a:gd name="connsiteX43" fmla="*/ 7954281 w 12192000"/>
              <a:gd name="connsiteY43" fmla="*/ 4467421 h 5238841"/>
              <a:gd name="connsiteX44" fmla="*/ 7905540 w 12192000"/>
              <a:gd name="connsiteY44" fmla="*/ 4455628 h 5238841"/>
              <a:gd name="connsiteX45" fmla="*/ 7851932 w 12192000"/>
              <a:gd name="connsiteY45" fmla="*/ 4466353 h 5238841"/>
              <a:gd name="connsiteX46" fmla="*/ 7639078 w 12192000"/>
              <a:gd name="connsiteY46" fmla="*/ 4467635 h 5238841"/>
              <a:gd name="connsiteX47" fmla="*/ 7612359 w 12192000"/>
              <a:gd name="connsiteY47" fmla="*/ 4492789 h 5238841"/>
              <a:gd name="connsiteX48" fmla="*/ 7527328 w 12192000"/>
              <a:gd name="connsiteY48" fmla="*/ 4502199 h 5238841"/>
              <a:gd name="connsiteX49" fmla="*/ 7388717 w 12192000"/>
              <a:gd name="connsiteY49" fmla="*/ 4470799 h 5238841"/>
              <a:gd name="connsiteX50" fmla="*/ 7231898 w 12192000"/>
              <a:gd name="connsiteY50" fmla="*/ 4486028 h 5238841"/>
              <a:gd name="connsiteX51" fmla="*/ 7218425 w 12192000"/>
              <a:gd name="connsiteY51" fmla="*/ 4477288 h 5238841"/>
              <a:gd name="connsiteX52" fmla="*/ 7202795 w 12192000"/>
              <a:gd name="connsiteY52" fmla="*/ 4472972 h 5238841"/>
              <a:gd name="connsiteX53" fmla="*/ 7200744 w 12192000"/>
              <a:gd name="connsiteY53" fmla="*/ 4474099 h 5238841"/>
              <a:gd name="connsiteX54" fmla="*/ 7182163 w 12192000"/>
              <a:gd name="connsiteY54" fmla="*/ 4474005 h 5238841"/>
              <a:gd name="connsiteX55" fmla="*/ 7178368 w 12192000"/>
              <a:gd name="connsiteY55" fmla="*/ 4470673 h 5238841"/>
              <a:gd name="connsiteX56" fmla="*/ 7165705 w 12192000"/>
              <a:gd name="connsiteY56" fmla="*/ 4469569 h 5238841"/>
              <a:gd name="connsiteX57" fmla="*/ 7140991 w 12192000"/>
              <a:gd name="connsiteY57" fmla="*/ 4464599 h 5238841"/>
              <a:gd name="connsiteX58" fmla="*/ 7136152 w 12192000"/>
              <a:gd name="connsiteY58" fmla="*/ 4466292 h 5238841"/>
              <a:gd name="connsiteX59" fmla="*/ 7098544 w 12192000"/>
              <a:gd name="connsiteY59" fmla="*/ 4462879 h 5238841"/>
              <a:gd name="connsiteX60" fmla="*/ 7097922 w 12192000"/>
              <a:gd name="connsiteY60" fmla="*/ 4464077 h 5238841"/>
              <a:gd name="connsiteX61" fmla="*/ 7086877 w 12192000"/>
              <a:gd name="connsiteY61" fmla="*/ 4468554 h 5238841"/>
              <a:gd name="connsiteX62" fmla="*/ 7065999 w 12192000"/>
              <a:gd name="connsiteY62" fmla="*/ 4474270 h 5238841"/>
              <a:gd name="connsiteX63" fmla="*/ 7016598 w 12192000"/>
              <a:gd name="connsiteY63" fmla="*/ 4502855 h 5238841"/>
              <a:gd name="connsiteX64" fmla="*/ 6977375 w 12192000"/>
              <a:gd name="connsiteY64" fmla="*/ 4499434 h 5238841"/>
              <a:gd name="connsiteX65" fmla="*/ 6969409 w 12192000"/>
              <a:gd name="connsiteY65" fmla="*/ 4499424 h 5238841"/>
              <a:gd name="connsiteX66" fmla="*/ 6969218 w 12192000"/>
              <a:gd name="connsiteY66" fmla="*/ 4499704 h 5238841"/>
              <a:gd name="connsiteX67" fmla="*/ 6960755 w 12192000"/>
              <a:gd name="connsiteY67" fmla="*/ 4500249 h 5238841"/>
              <a:gd name="connsiteX68" fmla="*/ 6954882 w 12192000"/>
              <a:gd name="connsiteY68" fmla="*/ 4499405 h 5238841"/>
              <a:gd name="connsiteX69" fmla="*/ 6939428 w 12192000"/>
              <a:gd name="connsiteY69" fmla="*/ 4499385 h 5238841"/>
              <a:gd name="connsiteX70" fmla="*/ 6933902 w 12192000"/>
              <a:gd name="connsiteY70" fmla="*/ 4501239 h 5238841"/>
              <a:gd name="connsiteX71" fmla="*/ 6891244 w 12192000"/>
              <a:gd name="connsiteY71" fmla="*/ 4536371 h 5238841"/>
              <a:gd name="connsiteX72" fmla="*/ 6794496 w 12192000"/>
              <a:gd name="connsiteY72" fmla="*/ 4567924 h 5238841"/>
              <a:gd name="connsiteX73" fmla="*/ 6574528 w 12192000"/>
              <a:gd name="connsiteY73" fmla="*/ 4641155 h 5238841"/>
              <a:gd name="connsiteX74" fmla="*/ 6573036 w 12192000"/>
              <a:gd name="connsiteY74" fmla="*/ 4641049 h 5238841"/>
              <a:gd name="connsiteX75" fmla="*/ 6571920 w 12192000"/>
              <a:gd name="connsiteY75" fmla="*/ 4644739 h 5238841"/>
              <a:gd name="connsiteX76" fmla="*/ 6552021 w 12192000"/>
              <a:gd name="connsiteY76" fmla="*/ 4650379 h 5238841"/>
              <a:gd name="connsiteX77" fmla="*/ 6545925 w 12192000"/>
              <a:gd name="connsiteY77" fmla="*/ 4650675 h 5238841"/>
              <a:gd name="connsiteX78" fmla="*/ 6537822 w 12192000"/>
              <a:gd name="connsiteY78" fmla="*/ 4652769 h 5238841"/>
              <a:gd name="connsiteX79" fmla="*/ 6537743 w 12192000"/>
              <a:gd name="connsiteY79" fmla="*/ 4653068 h 5238841"/>
              <a:gd name="connsiteX80" fmla="*/ 6490057 w 12192000"/>
              <a:gd name="connsiteY80" fmla="*/ 4658624 h 5238841"/>
              <a:gd name="connsiteX81" fmla="*/ 6386800 w 12192000"/>
              <a:gd name="connsiteY81" fmla="*/ 4715431 h 5238841"/>
              <a:gd name="connsiteX82" fmla="*/ 6382703 w 12192000"/>
              <a:gd name="connsiteY82" fmla="*/ 4717930 h 5238841"/>
              <a:gd name="connsiteX83" fmla="*/ 6356495 w 12192000"/>
              <a:gd name="connsiteY83" fmla="*/ 4717843 h 5238841"/>
              <a:gd name="connsiteX84" fmla="*/ 6343628 w 12192000"/>
              <a:gd name="connsiteY84" fmla="*/ 4719161 h 5238841"/>
              <a:gd name="connsiteX85" fmla="*/ 6338605 w 12192000"/>
              <a:gd name="connsiteY85" fmla="*/ 4716723 h 5238841"/>
              <a:gd name="connsiteX86" fmla="*/ 6320318 w 12192000"/>
              <a:gd name="connsiteY86" fmla="*/ 4720095 h 5238841"/>
              <a:gd name="connsiteX87" fmla="*/ 6318742 w 12192000"/>
              <a:gd name="connsiteY87" fmla="*/ 4721541 h 5238841"/>
              <a:gd name="connsiteX88" fmla="*/ 6301708 w 12192000"/>
              <a:gd name="connsiteY88" fmla="*/ 4720380 h 5238841"/>
              <a:gd name="connsiteX89" fmla="*/ 6285082 w 12192000"/>
              <a:gd name="connsiteY89" fmla="*/ 4714639 h 5238841"/>
              <a:gd name="connsiteX90" fmla="*/ 6136936 w 12192000"/>
              <a:gd name="connsiteY90" fmla="*/ 4758246 h 5238841"/>
              <a:gd name="connsiteX91" fmla="*/ 5988578 w 12192000"/>
              <a:gd name="connsiteY91" fmla="*/ 4754427 h 5238841"/>
              <a:gd name="connsiteX92" fmla="*/ 5908701 w 12192000"/>
              <a:gd name="connsiteY92" fmla="*/ 4779160 h 5238841"/>
              <a:gd name="connsiteX93" fmla="*/ 5892219 w 12192000"/>
              <a:gd name="connsiteY93" fmla="*/ 4807892 h 5238841"/>
              <a:gd name="connsiteX94" fmla="*/ 5683612 w 12192000"/>
              <a:gd name="connsiteY94" fmla="*/ 4848770 h 5238841"/>
              <a:gd name="connsiteX95" fmla="*/ 5635111 w 12192000"/>
              <a:gd name="connsiteY95" fmla="*/ 4868888 h 5238841"/>
              <a:gd name="connsiteX96" fmla="*/ 5582652 w 12192000"/>
              <a:gd name="connsiteY96" fmla="*/ 4866836 h 5238841"/>
              <a:gd name="connsiteX97" fmla="*/ 5567213 w 12192000"/>
              <a:gd name="connsiteY97" fmla="*/ 4878769 h 5238841"/>
              <a:gd name="connsiteX98" fmla="*/ 5564659 w 12192000"/>
              <a:gd name="connsiteY98" fmla="*/ 4881042 h 5238841"/>
              <a:gd name="connsiteX99" fmla="*/ 5552102 w 12192000"/>
              <a:gd name="connsiteY99" fmla="*/ 4885426 h 5238841"/>
              <a:gd name="connsiteX100" fmla="*/ 5551475 w 12192000"/>
              <a:gd name="connsiteY100" fmla="*/ 4892560 h 5238841"/>
              <a:gd name="connsiteX101" fmla="*/ 5534664 w 12192000"/>
              <a:gd name="connsiteY101" fmla="*/ 4903385 h 5238841"/>
              <a:gd name="connsiteX102" fmla="*/ 5510737 w 12192000"/>
              <a:gd name="connsiteY102" fmla="*/ 4909807 h 5238841"/>
              <a:gd name="connsiteX103" fmla="*/ 5393901 w 12192000"/>
              <a:gd name="connsiteY103" fmla="*/ 4933709 h 5238841"/>
              <a:gd name="connsiteX104" fmla="*/ 5325782 w 12192000"/>
              <a:gd name="connsiteY104" fmla="*/ 4951789 h 5238841"/>
              <a:gd name="connsiteX105" fmla="*/ 5302703 w 12192000"/>
              <a:gd name="connsiteY105" fmla="*/ 4964590 h 5238841"/>
              <a:gd name="connsiteX106" fmla="*/ 5268591 w 12192000"/>
              <a:gd name="connsiteY106" fmla="*/ 4978479 h 5238841"/>
              <a:gd name="connsiteX107" fmla="*/ 5210559 w 12192000"/>
              <a:gd name="connsiteY107" fmla="*/ 5007585 h 5238841"/>
              <a:gd name="connsiteX108" fmla="*/ 5177597 w 12192000"/>
              <a:gd name="connsiteY108" fmla="*/ 5015926 h 5238841"/>
              <a:gd name="connsiteX109" fmla="*/ 5160569 w 12192000"/>
              <a:gd name="connsiteY109" fmla="*/ 5025681 h 5238841"/>
              <a:gd name="connsiteX110" fmla="*/ 5152748 w 12192000"/>
              <a:gd name="connsiteY110" fmla="*/ 5026569 h 5238841"/>
              <a:gd name="connsiteX111" fmla="*/ 5127678 w 12192000"/>
              <a:gd name="connsiteY111" fmla="*/ 5032947 h 5238841"/>
              <a:gd name="connsiteX112" fmla="*/ 5113147 w 12192000"/>
              <a:gd name="connsiteY112" fmla="*/ 5035818 h 5238841"/>
              <a:gd name="connsiteX113" fmla="*/ 5107301 w 12192000"/>
              <a:gd name="connsiteY113" fmla="*/ 5036672 h 5238841"/>
              <a:gd name="connsiteX114" fmla="*/ 5093215 w 12192000"/>
              <a:gd name="connsiteY114" fmla="*/ 5032880 h 5238841"/>
              <a:gd name="connsiteX115" fmla="*/ 5077058 w 12192000"/>
              <a:gd name="connsiteY115" fmla="*/ 5038681 h 5238841"/>
              <a:gd name="connsiteX116" fmla="*/ 5057349 w 12192000"/>
              <a:gd name="connsiteY116" fmla="*/ 5036015 h 5238841"/>
              <a:gd name="connsiteX117" fmla="*/ 5053945 w 12192000"/>
              <a:gd name="connsiteY117" fmla="*/ 5041952 h 5238841"/>
              <a:gd name="connsiteX118" fmla="*/ 5040021 w 12192000"/>
              <a:gd name="connsiteY118" fmla="*/ 5050052 h 5238841"/>
              <a:gd name="connsiteX119" fmla="*/ 5025913 w 12192000"/>
              <a:gd name="connsiteY119" fmla="*/ 5046535 h 5238841"/>
              <a:gd name="connsiteX120" fmla="*/ 4998218 w 12192000"/>
              <a:gd name="connsiteY120" fmla="*/ 5048065 h 5238841"/>
              <a:gd name="connsiteX121" fmla="*/ 4991008 w 12192000"/>
              <a:gd name="connsiteY121" fmla="*/ 5050439 h 5238841"/>
              <a:gd name="connsiteX122" fmla="*/ 4963503 w 12192000"/>
              <a:gd name="connsiteY122" fmla="*/ 5047575 h 5238841"/>
              <a:gd name="connsiteX123" fmla="*/ 4921053 w 12192000"/>
              <a:gd name="connsiteY123" fmla="*/ 5048925 h 5238841"/>
              <a:gd name="connsiteX124" fmla="*/ 4873420 w 12192000"/>
              <a:gd name="connsiteY124" fmla="*/ 5054929 h 5238841"/>
              <a:gd name="connsiteX125" fmla="*/ 4858825 w 12192000"/>
              <a:gd name="connsiteY125" fmla="*/ 5051329 h 5238841"/>
              <a:gd name="connsiteX126" fmla="*/ 4769340 w 12192000"/>
              <a:gd name="connsiteY126" fmla="*/ 5053090 h 5238841"/>
              <a:gd name="connsiteX127" fmla="*/ 4744152 w 12192000"/>
              <a:gd name="connsiteY127" fmla="*/ 5053391 h 5238841"/>
              <a:gd name="connsiteX128" fmla="*/ 4723556 w 12192000"/>
              <a:gd name="connsiteY128" fmla="*/ 5059633 h 5238841"/>
              <a:gd name="connsiteX129" fmla="*/ 4719699 w 12192000"/>
              <a:gd name="connsiteY129" fmla="*/ 5066298 h 5238841"/>
              <a:gd name="connsiteX130" fmla="*/ 4706016 w 12192000"/>
              <a:gd name="connsiteY130" fmla="*/ 5067422 h 5238841"/>
              <a:gd name="connsiteX131" fmla="*/ 4702593 w 12192000"/>
              <a:gd name="connsiteY131" fmla="*/ 5068973 h 5238841"/>
              <a:gd name="connsiteX132" fmla="*/ 4682766 w 12192000"/>
              <a:gd name="connsiteY132" fmla="*/ 5076609 h 5238841"/>
              <a:gd name="connsiteX133" fmla="*/ 4634960 w 12192000"/>
              <a:gd name="connsiteY133" fmla="*/ 5061852 h 5238841"/>
              <a:gd name="connsiteX134" fmla="*/ 4580645 w 12192000"/>
              <a:gd name="connsiteY134" fmla="*/ 5069246 h 5238841"/>
              <a:gd name="connsiteX135" fmla="*/ 4368005 w 12192000"/>
              <a:gd name="connsiteY135" fmla="*/ 5057426 h 5238841"/>
              <a:gd name="connsiteX136" fmla="*/ 4339489 w 12192000"/>
              <a:gd name="connsiteY136" fmla="*/ 5080858 h 5238841"/>
              <a:gd name="connsiteX137" fmla="*/ 4253895 w 12192000"/>
              <a:gd name="connsiteY137" fmla="*/ 5085008 h 5238841"/>
              <a:gd name="connsiteX138" fmla="*/ 4082432 w 12192000"/>
              <a:gd name="connsiteY138" fmla="*/ 5176339 h 5238841"/>
              <a:gd name="connsiteX139" fmla="*/ 3911296 w 12192000"/>
              <a:gd name="connsiteY139" fmla="*/ 5035663 h 5238841"/>
              <a:gd name="connsiteX140" fmla="*/ 3955454 w 12192000"/>
              <a:gd name="connsiteY140" fmla="*/ 5238841 h 5238841"/>
              <a:gd name="connsiteX141" fmla="*/ 3895182 w 12192000"/>
              <a:gd name="connsiteY141" fmla="*/ 5030229 h 5238841"/>
              <a:gd name="connsiteX142" fmla="*/ 3870866 w 12192000"/>
              <a:gd name="connsiteY142" fmla="*/ 5023753 h 5238841"/>
              <a:gd name="connsiteX143" fmla="*/ 3865913 w 12192000"/>
              <a:gd name="connsiteY143" fmla="*/ 5025143 h 5238841"/>
              <a:gd name="connsiteX144" fmla="*/ 3828606 w 12192000"/>
              <a:gd name="connsiteY144" fmla="*/ 5019426 h 5238841"/>
              <a:gd name="connsiteX145" fmla="*/ 3827901 w 12192000"/>
              <a:gd name="connsiteY145" fmla="*/ 5020583 h 5238841"/>
              <a:gd name="connsiteX146" fmla="*/ 3816543 w 12192000"/>
              <a:gd name="connsiteY146" fmla="*/ 5024366 h 5238841"/>
              <a:gd name="connsiteX147" fmla="*/ 3795278 w 12192000"/>
              <a:gd name="connsiteY147" fmla="*/ 5028779 h 5238841"/>
              <a:gd name="connsiteX148" fmla="*/ 3743858 w 12192000"/>
              <a:gd name="connsiteY148" fmla="*/ 5054237 h 5238841"/>
              <a:gd name="connsiteX149" fmla="*/ 3704945 w 12192000"/>
              <a:gd name="connsiteY149" fmla="*/ 5048413 h 5238841"/>
              <a:gd name="connsiteX150" fmla="*/ 3696992 w 12192000"/>
              <a:gd name="connsiteY150" fmla="*/ 5047914 h 5238841"/>
              <a:gd name="connsiteX151" fmla="*/ 3696780 w 12192000"/>
              <a:gd name="connsiteY151" fmla="*/ 5048181 h 5238841"/>
              <a:gd name="connsiteX152" fmla="*/ 3688290 w 12192000"/>
              <a:gd name="connsiteY152" fmla="*/ 5048204 h 5238841"/>
              <a:gd name="connsiteX153" fmla="*/ 3682486 w 12192000"/>
              <a:gd name="connsiteY153" fmla="*/ 5047000 h 5238841"/>
              <a:gd name="connsiteX154" fmla="*/ 3667056 w 12192000"/>
              <a:gd name="connsiteY154" fmla="*/ 5046030 h 5238841"/>
              <a:gd name="connsiteX155" fmla="*/ 3661403 w 12192000"/>
              <a:gd name="connsiteY155" fmla="*/ 5047537 h 5238841"/>
              <a:gd name="connsiteX156" fmla="*/ 3658673 w 12192000"/>
              <a:gd name="connsiteY156" fmla="*/ 5050790 h 5238841"/>
              <a:gd name="connsiteX157" fmla="*/ 3657333 w 12192000"/>
              <a:gd name="connsiteY157" fmla="*/ 5050325 h 5238841"/>
              <a:gd name="connsiteX158" fmla="*/ 3626778 w 12192000"/>
              <a:gd name="connsiteY158" fmla="*/ 5057882 h 5238841"/>
              <a:gd name="connsiteX159" fmla="*/ 3560067 w 12192000"/>
              <a:gd name="connsiteY159" fmla="*/ 5064266 h 5238841"/>
              <a:gd name="connsiteX160" fmla="*/ 3522641 w 12192000"/>
              <a:gd name="connsiteY160" fmla="*/ 5063654 h 5238841"/>
              <a:gd name="connsiteX161" fmla="*/ 3419275 w 12192000"/>
              <a:gd name="connsiteY161" fmla="*/ 5066646 h 5238841"/>
              <a:gd name="connsiteX162" fmla="*/ 3314869 w 12192000"/>
              <a:gd name="connsiteY162" fmla="*/ 5073197 h 5238841"/>
              <a:gd name="connsiteX163" fmla="*/ 3259088 w 12192000"/>
              <a:gd name="connsiteY163" fmla="*/ 5096363 h 5238841"/>
              <a:gd name="connsiteX164" fmla="*/ 3253104 w 12192000"/>
              <a:gd name="connsiteY164" fmla="*/ 5096785 h 5238841"/>
              <a:gd name="connsiteX165" fmla="*/ 3238751 w 12192000"/>
              <a:gd name="connsiteY165" fmla="*/ 5092996 h 5238841"/>
              <a:gd name="connsiteX166" fmla="*/ 3233681 w 12192000"/>
              <a:gd name="connsiteY166" fmla="*/ 5090758 h 5238841"/>
              <a:gd name="connsiteX167" fmla="*/ 3225562 w 12192000"/>
              <a:gd name="connsiteY167" fmla="*/ 5089215 h 5238841"/>
              <a:gd name="connsiteX168" fmla="*/ 3225260 w 12192000"/>
              <a:gd name="connsiteY168" fmla="*/ 5089437 h 5238841"/>
              <a:gd name="connsiteX169" fmla="*/ 3217859 w 12192000"/>
              <a:gd name="connsiteY169" fmla="*/ 5087484 h 5238841"/>
              <a:gd name="connsiteX170" fmla="*/ 3182980 w 12192000"/>
              <a:gd name="connsiteY170" fmla="*/ 5074650 h 5238841"/>
              <a:gd name="connsiteX171" fmla="*/ 3055081 w 12192000"/>
              <a:gd name="connsiteY171" fmla="*/ 5080424 h 5238841"/>
              <a:gd name="connsiteX172" fmla="*/ 3049807 w 12192000"/>
              <a:gd name="connsiteY172" fmla="*/ 5080860 h 5238841"/>
              <a:gd name="connsiteX173" fmla="*/ 3029122 w 12192000"/>
              <a:gd name="connsiteY173" fmla="*/ 5070085 h 5238841"/>
              <a:gd name="connsiteX174" fmla="*/ 3017862 w 12192000"/>
              <a:gd name="connsiteY174" fmla="*/ 5065942 h 5238841"/>
              <a:gd name="connsiteX175" fmla="*/ 3015868 w 12192000"/>
              <a:gd name="connsiteY175" fmla="*/ 5061832 h 5238841"/>
              <a:gd name="connsiteX176" fmla="*/ 2998644 w 12192000"/>
              <a:gd name="connsiteY176" fmla="*/ 5057210 h 5238841"/>
              <a:gd name="connsiteX177" fmla="*/ 2996219 w 12192000"/>
              <a:gd name="connsiteY177" fmla="*/ 5057788 h 5238841"/>
              <a:gd name="connsiteX178" fmla="*/ 2983676 w 12192000"/>
              <a:gd name="connsiteY178" fmla="*/ 5049852 h 5238841"/>
              <a:gd name="connsiteX179" fmla="*/ 2903609 w 12192000"/>
              <a:gd name="connsiteY179" fmla="*/ 4998457 h 5238841"/>
              <a:gd name="connsiteX180" fmla="*/ 2758830 w 12192000"/>
              <a:gd name="connsiteY180" fmla="*/ 4974760 h 5238841"/>
              <a:gd name="connsiteX181" fmla="*/ 2532669 w 12192000"/>
              <a:gd name="connsiteY181" fmla="*/ 4940573 h 5238841"/>
              <a:gd name="connsiteX182" fmla="*/ 2389931 w 12192000"/>
              <a:gd name="connsiteY182" fmla="*/ 4905785 h 5238841"/>
              <a:gd name="connsiteX183" fmla="*/ 2335186 w 12192000"/>
              <a:gd name="connsiteY183" fmla="*/ 4902957 h 5238841"/>
              <a:gd name="connsiteX184" fmla="*/ 2273393 w 12192000"/>
              <a:gd name="connsiteY184" fmla="*/ 4883565 h 5238841"/>
              <a:gd name="connsiteX185" fmla="*/ 2269523 w 12192000"/>
              <a:gd name="connsiteY185" fmla="*/ 4884442 h 5238841"/>
              <a:gd name="connsiteX186" fmla="*/ 2256015 w 12192000"/>
              <a:gd name="connsiteY186" fmla="*/ 4883014 h 5238841"/>
              <a:gd name="connsiteX187" fmla="*/ 2249731 w 12192000"/>
              <a:gd name="connsiteY187" fmla="*/ 4888778 h 5238841"/>
              <a:gd name="connsiteX188" fmla="*/ 2227629 w 12192000"/>
              <a:gd name="connsiteY188" fmla="*/ 4891047 h 5238841"/>
              <a:gd name="connsiteX189" fmla="*/ 2203460 w 12192000"/>
              <a:gd name="connsiteY189" fmla="*/ 4886696 h 5238841"/>
              <a:gd name="connsiteX190" fmla="*/ 2091528 w 12192000"/>
              <a:gd name="connsiteY190" fmla="*/ 4859155 h 5238841"/>
              <a:gd name="connsiteX191" fmla="*/ 2022901 w 12192000"/>
              <a:gd name="connsiteY191" fmla="*/ 4846594 h 5238841"/>
              <a:gd name="connsiteX192" fmla="*/ 1994227 w 12192000"/>
              <a:gd name="connsiteY192" fmla="*/ 4847973 h 5238841"/>
              <a:gd name="connsiteX193" fmla="*/ 1955936 w 12192000"/>
              <a:gd name="connsiteY193" fmla="*/ 4845765 h 5238841"/>
              <a:gd name="connsiteX194" fmla="*/ 1741924 w 12192000"/>
              <a:gd name="connsiteY194" fmla="*/ 4808054 h 5238841"/>
              <a:gd name="connsiteX195" fmla="*/ 1734410 w 12192000"/>
              <a:gd name="connsiteY195" fmla="*/ 4811675 h 5238841"/>
              <a:gd name="connsiteX196" fmla="*/ 1691423 w 12192000"/>
              <a:gd name="connsiteY196" fmla="*/ 4802777 h 5238841"/>
              <a:gd name="connsiteX197" fmla="*/ 1554504 w 12192000"/>
              <a:gd name="connsiteY197" fmla="*/ 4739985 h 5238841"/>
              <a:gd name="connsiteX198" fmla="*/ 1470119 w 12192000"/>
              <a:gd name="connsiteY198" fmla="*/ 4723470 h 5238841"/>
              <a:gd name="connsiteX199" fmla="*/ 1437967 w 12192000"/>
              <a:gd name="connsiteY199" fmla="*/ 4722710 h 5238841"/>
              <a:gd name="connsiteX200" fmla="*/ 1295869 w 12192000"/>
              <a:gd name="connsiteY200" fmla="*/ 4726175 h 5238841"/>
              <a:gd name="connsiteX201" fmla="*/ 1292949 w 12192000"/>
              <a:gd name="connsiteY201" fmla="*/ 4684615 h 5238841"/>
              <a:gd name="connsiteX202" fmla="*/ 1244908 w 12192000"/>
              <a:gd name="connsiteY202" fmla="*/ 4706993 h 5238841"/>
              <a:gd name="connsiteX203" fmla="*/ 1171266 w 12192000"/>
              <a:gd name="connsiteY203" fmla="*/ 4706535 h 5238841"/>
              <a:gd name="connsiteX204" fmla="*/ 1160868 w 12192000"/>
              <a:gd name="connsiteY204" fmla="*/ 4701936 h 5238841"/>
              <a:gd name="connsiteX205" fmla="*/ 1147599 w 12192000"/>
              <a:gd name="connsiteY205" fmla="*/ 4714833 h 5238841"/>
              <a:gd name="connsiteX206" fmla="*/ 1119603 w 12192000"/>
              <a:gd name="connsiteY206" fmla="*/ 4721303 h 5238841"/>
              <a:gd name="connsiteX207" fmla="*/ 997851 w 12192000"/>
              <a:gd name="connsiteY207" fmla="*/ 4722336 h 5238841"/>
              <a:gd name="connsiteX208" fmla="*/ 976455 w 12192000"/>
              <a:gd name="connsiteY208" fmla="*/ 4726407 h 5238841"/>
              <a:gd name="connsiteX209" fmla="*/ 949939 w 12192000"/>
              <a:gd name="connsiteY209" fmla="*/ 4719699 h 5238841"/>
              <a:gd name="connsiteX210" fmla="*/ 894148 w 12192000"/>
              <a:gd name="connsiteY210" fmla="*/ 4710406 h 5238841"/>
              <a:gd name="connsiteX211" fmla="*/ 857990 w 12192000"/>
              <a:gd name="connsiteY211" fmla="*/ 4696844 h 5238841"/>
              <a:gd name="connsiteX212" fmla="*/ 848649 w 12192000"/>
              <a:gd name="connsiteY212" fmla="*/ 4704021 h 5238841"/>
              <a:gd name="connsiteX213" fmla="*/ 826436 w 12192000"/>
              <a:gd name="connsiteY213" fmla="*/ 4707421 h 5238841"/>
              <a:gd name="connsiteX214" fmla="*/ 733052 w 12192000"/>
              <a:gd name="connsiteY214" fmla="*/ 4701884 h 5238841"/>
              <a:gd name="connsiteX215" fmla="*/ 716185 w 12192000"/>
              <a:gd name="connsiteY215" fmla="*/ 4648168 h 5238841"/>
              <a:gd name="connsiteX216" fmla="*/ 582722 w 12192000"/>
              <a:gd name="connsiteY216" fmla="*/ 4658637 h 5238841"/>
              <a:gd name="connsiteX217" fmla="*/ 581118 w 12192000"/>
              <a:gd name="connsiteY217" fmla="*/ 4654120 h 5238841"/>
              <a:gd name="connsiteX218" fmla="*/ 546453 w 12192000"/>
              <a:gd name="connsiteY218" fmla="*/ 4652542 h 5238841"/>
              <a:gd name="connsiteX219" fmla="*/ 536773 w 12192000"/>
              <a:gd name="connsiteY219" fmla="*/ 4644609 h 5238841"/>
              <a:gd name="connsiteX220" fmla="*/ 388896 w 12192000"/>
              <a:gd name="connsiteY220" fmla="*/ 4619173 h 5238841"/>
              <a:gd name="connsiteX221" fmla="*/ 366479 w 12192000"/>
              <a:gd name="connsiteY221" fmla="*/ 4618896 h 5238841"/>
              <a:gd name="connsiteX222" fmla="*/ 342781 w 12192000"/>
              <a:gd name="connsiteY222" fmla="*/ 4601239 h 5238841"/>
              <a:gd name="connsiteX223" fmla="*/ 255925 w 12192000"/>
              <a:gd name="connsiteY223" fmla="*/ 4598685 h 5238841"/>
              <a:gd name="connsiteX224" fmla="*/ 226919 w 12192000"/>
              <a:gd name="connsiteY224" fmla="*/ 4598460 h 5238841"/>
              <a:gd name="connsiteX225" fmla="*/ 213925 w 12192000"/>
              <a:gd name="connsiteY225" fmla="*/ 4597783 h 5238841"/>
              <a:gd name="connsiteX226" fmla="*/ 215196 w 12192000"/>
              <a:gd name="connsiteY226" fmla="*/ 4588576 h 5238841"/>
              <a:gd name="connsiteX227" fmla="*/ 180214 w 12192000"/>
              <a:gd name="connsiteY227" fmla="*/ 4583701 h 5238841"/>
              <a:gd name="connsiteX228" fmla="*/ 83203 w 12192000"/>
              <a:gd name="connsiteY228" fmla="*/ 4531664 h 5238841"/>
              <a:gd name="connsiteX229" fmla="*/ 4106 w 12192000"/>
              <a:gd name="connsiteY229" fmla="*/ 4517202 h 5238841"/>
              <a:gd name="connsiteX230" fmla="*/ 0 w 12192000"/>
              <a:gd name="connsiteY230" fmla="*/ 4516084 h 5238841"/>
              <a:gd name="connsiteX231" fmla="*/ 0 w 12192000"/>
              <a:gd name="connsiteY231" fmla="*/ 0 h 5238841"/>
              <a:gd name="connsiteX0" fmla="*/ 0 w 12192000"/>
              <a:gd name="connsiteY0" fmla="*/ 0 h 5176789"/>
              <a:gd name="connsiteX1" fmla="*/ 12192000 w 12192000"/>
              <a:gd name="connsiteY1" fmla="*/ 0 h 5176789"/>
              <a:gd name="connsiteX2" fmla="*/ 12192000 w 12192000"/>
              <a:gd name="connsiteY2" fmla="*/ 3809005 h 5176789"/>
              <a:gd name="connsiteX3" fmla="*/ 12142543 w 12192000"/>
              <a:gd name="connsiteY3" fmla="*/ 3817043 h 5176789"/>
              <a:gd name="connsiteX4" fmla="*/ 12109241 w 12192000"/>
              <a:gd name="connsiteY4" fmla="*/ 3824228 h 5176789"/>
              <a:gd name="connsiteX5" fmla="*/ 11668991 w 12192000"/>
              <a:gd name="connsiteY5" fmla="*/ 3788038 h 5176789"/>
              <a:gd name="connsiteX6" fmla="*/ 11476952 w 12192000"/>
              <a:gd name="connsiteY6" fmla="*/ 3866786 h 5176789"/>
              <a:gd name="connsiteX7" fmla="*/ 11336487 w 12192000"/>
              <a:gd name="connsiteY7" fmla="*/ 3971513 h 5176789"/>
              <a:gd name="connsiteX8" fmla="*/ 11214181 w 12192000"/>
              <a:gd name="connsiteY8" fmla="*/ 4004215 h 5176789"/>
              <a:gd name="connsiteX9" fmla="*/ 11042540 w 12192000"/>
              <a:gd name="connsiteY9" fmla="*/ 4002613 h 5176789"/>
              <a:gd name="connsiteX10" fmla="*/ 10833086 w 12192000"/>
              <a:gd name="connsiteY10" fmla="*/ 3997707 h 5176789"/>
              <a:gd name="connsiteX11" fmla="*/ 10599680 w 12192000"/>
              <a:gd name="connsiteY11" fmla="*/ 3982661 h 5176789"/>
              <a:gd name="connsiteX12" fmla="*/ 10519971 w 12192000"/>
              <a:gd name="connsiteY12" fmla="*/ 3975018 h 5176789"/>
              <a:gd name="connsiteX13" fmla="*/ 10217282 w 12192000"/>
              <a:gd name="connsiteY13" fmla="*/ 4020809 h 5176789"/>
              <a:gd name="connsiteX14" fmla="*/ 9936427 w 12192000"/>
              <a:gd name="connsiteY14" fmla="*/ 4137843 h 5176789"/>
              <a:gd name="connsiteX15" fmla="*/ 9800299 w 12192000"/>
              <a:gd name="connsiteY15" fmla="*/ 4186098 h 5176789"/>
              <a:gd name="connsiteX16" fmla="*/ 9707822 w 12192000"/>
              <a:gd name="connsiteY16" fmla="*/ 4189102 h 5176789"/>
              <a:gd name="connsiteX17" fmla="*/ 9543973 w 12192000"/>
              <a:gd name="connsiteY17" fmla="*/ 4245802 h 5176789"/>
              <a:gd name="connsiteX18" fmla="*/ 9528747 w 12192000"/>
              <a:gd name="connsiteY18" fmla="*/ 4251724 h 5176789"/>
              <a:gd name="connsiteX19" fmla="*/ 9436976 w 12192000"/>
              <a:gd name="connsiteY19" fmla="*/ 4269351 h 5176789"/>
              <a:gd name="connsiteX20" fmla="*/ 9371827 w 12192000"/>
              <a:gd name="connsiteY20" fmla="*/ 4303912 h 5176789"/>
              <a:gd name="connsiteX21" fmla="*/ 9260304 w 12192000"/>
              <a:gd name="connsiteY21" fmla="*/ 4328021 h 5176789"/>
              <a:gd name="connsiteX22" fmla="*/ 9148799 w 12192000"/>
              <a:gd name="connsiteY22" fmla="*/ 4348506 h 5176789"/>
              <a:gd name="connsiteX23" fmla="*/ 9107898 w 12192000"/>
              <a:gd name="connsiteY23" fmla="*/ 4354282 h 5176789"/>
              <a:gd name="connsiteX24" fmla="*/ 8990743 w 12192000"/>
              <a:gd name="connsiteY24" fmla="*/ 4382161 h 5176789"/>
              <a:gd name="connsiteX25" fmla="*/ 8979819 w 12192000"/>
              <a:gd name="connsiteY25" fmla="*/ 4366419 h 5176789"/>
              <a:gd name="connsiteX26" fmla="*/ 8936044 w 12192000"/>
              <a:gd name="connsiteY26" fmla="*/ 4370992 h 5176789"/>
              <a:gd name="connsiteX27" fmla="*/ 8897707 w 12192000"/>
              <a:gd name="connsiteY27" fmla="*/ 4392673 h 5176789"/>
              <a:gd name="connsiteX28" fmla="*/ 8845635 w 12192000"/>
              <a:gd name="connsiteY28" fmla="*/ 4404300 h 5176789"/>
              <a:gd name="connsiteX29" fmla="*/ 8814562 w 12192000"/>
              <a:gd name="connsiteY29" fmla="*/ 4411434 h 5176789"/>
              <a:gd name="connsiteX30" fmla="*/ 8726349 w 12192000"/>
              <a:gd name="connsiteY30" fmla="*/ 4416668 h 5176789"/>
              <a:gd name="connsiteX31" fmla="*/ 8566678 w 12192000"/>
              <a:gd name="connsiteY31" fmla="*/ 4391711 h 5176789"/>
              <a:gd name="connsiteX32" fmla="*/ 8521516 w 12192000"/>
              <a:gd name="connsiteY32" fmla="*/ 4393927 h 5176789"/>
              <a:gd name="connsiteX33" fmla="*/ 8515998 w 12192000"/>
              <a:gd name="connsiteY33" fmla="*/ 4399124 h 5176789"/>
              <a:gd name="connsiteX34" fmla="*/ 8449547 w 12192000"/>
              <a:gd name="connsiteY34" fmla="*/ 4383170 h 5176789"/>
              <a:gd name="connsiteX35" fmla="*/ 8360285 w 12192000"/>
              <a:gd name="connsiteY35" fmla="*/ 4398502 h 5176789"/>
              <a:gd name="connsiteX36" fmla="*/ 8256584 w 12192000"/>
              <a:gd name="connsiteY36" fmla="*/ 4423564 h 5176789"/>
              <a:gd name="connsiteX37" fmla="*/ 8229821 w 12192000"/>
              <a:gd name="connsiteY37" fmla="*/ 4431840 h 5176789"/>
              <a:gd name="connsiteX38" fmla="*/ 8158476 w 12192000"/>
              <a:gd name="connsiteY38" fmla="*/ 4436904 h 5176789"/>
              <a:gd name="connsiteX39" fmla="*/ 7993707 w 12192000"/>
              <a:gd name="connsiteY39" fmla="*/ 4447962 h 5176789"/>
              <a:gd name="connsiteX40" fmla="*/ 7990346 w 12192000"/>
              <a:gd name="connsiteY40" fmla="*/ 4454853 h 5176789"/>
              <a:gd name="connsiteX41" fmla="*/ 7976786 w 12192000"/>
              <a:gd name="connsiteY41" fmla="*/ 4456820 h 5176789"/>
              <a:gd name="connsiteX42" fmla="*/ 7973491 w 12192000"/>
              <a:gd name="connsiteY42" fmla="*/ 4458577 h 5176789"/>
              <a:gd name="connsiteX43" fmla="*/ 7954281 w 12192000"/>
              <a:gd name="connsiteY43" fmla="*/ 4467421 h 5176789"/>
              <a:gd name="connsiteX44" fmla="*/ 7905540 w 12192000"/>
              <a:gd name="connsiteY44" fmla="*/ 4455628 h 5176789"/>
              <a:gd name="connsiteX45" fmla="*/ 7851932 w 12192000"/>
              <a:gd name="connsiteY45" fmla="*/ 4466353 h 5176789"/>
              <a:gd name="connsiteX46" fmla="*/ 7639078 w 12192000"/>
              <a:gd name="connsiteY46" fmla="*/ 4467635 h 5176789"/>
              <a:gd name="connsiteX47" fmla="*/ 7612359 w 12192000"/>
              <a:gd name="connsiteY47" fmla="*/ 4492789 h 5176789"/>
              <a:gd name="connsiteX48" fmla="*/ 7527328 w 12192000"/>
              <a:gd name="connsiteY48" fmla="*/ 4502199 h 5176789"/>
              <a:gd name="connsiteX49" fmla="*/ 7388717 w 12192000"/>
              <a:gd name="connsiteY49" fmla="*/ 4470799 h 5176789"/>
              <a:gd name="connsiteX50" fmla="*/ 7231898 w 12192000"/>
              <a:gd name="connsiteY50" fmla="*/ 4486028 h 5176789"/>
              <a:gd name="connsiteX51" fmla="*/ 7218425 w 12192000"/>
              <a:gd name="connsiteY51" fmla="*/ 4477288 h 5176789"/>
              <a:gd name="connsiteX52" fmla="*/ 7202795 w 12192000"/>
              <a:gd name="connsiteY52" fmla="*/ 4472972 h 5176789"/>
              <a:gd name="connsiteX53" fmla="*/ 7200744 w 12192000"/>
              <a:gd name="connsiteY53" fmla="*/ 4474099 h 5176789"/>
              <a:gd name="connsiteX54" fmla="*/ 7182163 w 12192000"/>
              <a:gd name="connsiteY54" fmla="*/ 4474005 h 5176789"/>
              <a:gd name="connsiteX55" fmla="*/ 7178368 w 12192000"/>
              <a:gd name="connsiteY55" fmla="*/ 4470673 h 5176789"/>
              <a:gd name="connsiteX56" fmla="*/ 7165705 w 12192000"/>
              <a:gd name="connsiteY56" fmla="*/ 4469569 h 5176789"/>
              <a:gd name="connsiteX57" fmla="*/ 7140991 w 12192000"/>
              <a:gd name="connsiteY57" fmla="*/ 4464599 h 5176789"/>
              <a:gd name="connsiteX58" fmla="*/ 7136152 w 12192000"/>
              <a:gd name="connsiteY58" fmla="*/ 4466292 h 5176789"/>
              <a:gd name="connsiteX59" fmla="*/ 7098544 w 12192000"/>
              <a:gd name="connsiteY59" fmla="*/ 4462879 h 5176789"/>
              <a:gd name="connsiteX60" fmla="*/ 7097922 w 12192000"/>
              <a:gd name="connsiteY60" fmla="*/ 4464077 h 5176789"/>
              <a:gd name="connsiteX61" fmla="*/ 7086877 w 12192000"/>
              <a:gd name="connsiteY61" fmla="*/ 4468554 h 5176789"/>
              <a:gd name="connsiteX62" fmla="*/ 7065999 w 12192000"/>
              <a:gd name="connsiteY62" fmla="*/ 4474270 h 5176789"/>
              <a:gd name="connsiteX63" fmla="*/ 7016598 w 12192000"/>
              <a:gd name="connsiteY63" fmla="*/ 4502855 h 5176789"/>
              <a:gd name="connsiteX64" fmla="*/ 6977375 w 12192000"/>
              <a:gd name="connsiteY64" fmla="*/ 4499434 h 5176789"/>
              <a:gd name="connsiteX65" fmla="*/ 6969409 w 12192000"/>
              <a:gd name="connsiteY65" fmla="*/ 4499424 h 5176789"/>
              <a:gd name="connsiteX66" fmla="*/ 6969218 w 12192000"/>
              <a:gd name="connsiteY66" fmla="*/ 4499704 h 5176789"/>
              <a:gd name="connsiteX67" fmla="*/ 6960755 w 12192000"/>
              <a:gd name="connsiteY67" fmla="*/ 4500249 h 5176789"/>
              <a:gd name="connsiteX68" fmla="*/ 6954882 w 12192000"/>
              <a:gd name="connsiteY68" fmla="*/ 4499405 h 5176789"/>
              <a:gd name="connsiteX69" fmla="*/ 6939428 w 12192000"/>
              <a:gd name="connsiteY69" fmla="*/ 4499385 h 5176789"/>
              <a:gd name="connsiteX70" fmla="*/ 6933902 w 12192000"/>
              <a:gd name="connsiteY70" fmla="*/ 4501239 h 5176789"/>
              <a:gd name="connsiteX71" fmla="*/ 6891244 w 12192000"/>
              <a:gd name="connsiteY71" fmla="*/ 4536371 h 5176789"/>
              <a:gd name="connsiteX72" fmla="*/ 6794496 w 12192000"/>
              <a:gd name="connsiteY72" fmla="*/ 4567924 h 5176789"/>
              <a:gd name="connsiteX73" fmla="*/ 6574528 w 12192000"/>
              <a:gd name="connsiteY73" fmla="*/ 4641155 h 5176789"/>
              <a:gd name="connsiteX74" fmla="*/ 6573036 w 12192000"/>
              <a:gd name="connsiteY74" fmla="*/ 4641049 h 5176789"/>
              <a:gd name="connsiteX75" fmla="*/ 6571920 w 12192000"/>
              <a:gd name="connsiteY75" fmla="*/ 4644739 h 5176789"/>
              <a:gd name="connsiteX76" fmla="*/ 6552021 w 12192000"/>
              <a:gd name="connsiteY76" fmla="*/ 4650379 h 5176789"/>
              <a:gd name="connsiteX77" fmla="*/ 6545925 w 12192000"/>
              <a:gd name="connsiteY77" fmla="*/ 4650675 h 5176789"/>
              <a:gd name="connsiteX78" fmla="*/ 6537822 w 12192000"/>
              <a:gd name="connsiteY78" fmla="*/ 4652769 h 5176789"/>
              <a:gd name="connsiteX79" fmla="*/ 6537743 w 12192000"/>
              <a:gd name="connsiteY79" fmla="*/ 4653068 h 5176789"/>
              <a:gd name="connsiteX80" fmla="*/ 6490057 w 12192000"/>
              <a:gd name="connsiteY80" fmla="*/ 4658624 h 5176789"/>
              <a:gd name="connsiteX81" fmla="*/ 6386800 w 12192000"/>
              <a:gd name="connsiteY81" fmla="*/ 4715431 h 5176789"/>
              <a:gd name="connsiteX82" fmla="*/ 6382703 w 12192000"/>
              <a:gd name="connsiteY82" fmla="*/ 4717930 h 5176789"/>
              <a:gd name="connsiteX83" fmla="*/ 6356495 w 12192000"/>
              <a:gd name="connsiteY83" fmla="*/ 4717843 h 5176789"/>
              <a:gd name="connsiteX84" fmla="*/ 6343628 w 12192000"/>
              <a:gd name="connsiteY84" fmla="*/ 4719161 h 5176789"/>
              <a:gd name="connsiteX85" fmla="*/ 6338605 w 12192000"/>
              <a:gd name="connsiteY85" fmla="*/ 4716723 h 5176789"/>
              <a:gd name="connsiteX86" fmla="*/ 6320318 w 12192000"/>
              <a:gd name="connsiteY86" fmla="*/ 4720095 h 5176789"/>
              <a:gd name="connsiteX87" fmla="*/ 6318742 w 12192000"/>
              <a:gd name="connsiteY87" fmla="*/ 4721541 h 5176789"/>
              <a:gd name="connsiteX88" fmla="*/ 6301708 w 12192000"/>
              <a:gd name="connsiteY88" fmla="*/ 4720380 h 5176789"/>
              <a:gd name="connsiteX89" fmla="*/ 6285082 w 12192000"/>
              <a:gd name="connsiteY89" fmla="*/ 4714639 h 5176789"/>
              <a:gd name="connsiteX90" fmla="*/ 6136936 w 12192000"/>
              <a:gd name="connsiteY90" fmla="*/ 4758246 h 5176789"/>
              <a:gd name="connsiteX91" fmla="*/ 5988578 w 12192000"/>
              <a:gd name="connsiteY91" fmla="*/ 4754427 h 5176789"/>
              <a:gd name="connsiteX92" fmla="*/ 5908701 w 12192000"/>
              <a:gd name="connsiteY92" fmla="*/ 4779160 h 5176789"/>
              <a:gd name="connsiteX93" fmla="*/ 5892219 w 12192000"/>
              <a:gd name="connsiteY93" fmla="*/ 4807892 h 5176789"/>
              <a:gd name="connsiteX94" fmla="*/ 5683612 w 12192000"/>
              <a:gd name="connsiteY94" fmla="*/ 4848770 h 5176789"/>
              <a:gd name="connsiteX95" fmla="*/ 5635111 w 12192000"/>
              <a:gd name="connsiteY95" fmla="*/ 4868888 h 5176789"/>
              <a:gd name="connsiteX96" fmla="*/ 5582652 w 12192000"/>
              <a:gd name="connsiteY96" fmla="*/ 4866836 h 5176789"/>
              <a:gd name="connsiteX97" fmla="*/ 5567213 w 12192000"/>
              <a:gd name="connsiteY97" fmla="*/ 4878769 h 5176789"/>
              <a:gd name="connsiteX98" fmla="*/ 5564659 w 12192000"/>
              <a:gd name="connsiteY98" fmla="*/ 4881042 h 5176789"/>
              <a:gd name="connsiteX99" fmla="*/ 5552102 w 12192000"/>
              <a:gd name="connsiteY99" fmla="*/ 4885426 h 5176789"/>
              <a:gd name="connsiteX100" fmla="*/ 5551475 w 12192000"/>
              <a:gd name="connsiteY100" fmla="*/ 4892560 h 5176789"/>
              <a:gd name="connsiteX101" fmla="*/ 5534664 w 12192000"/>
              <a:gd name="connsiteY101" fmla="*/ 4903385 h 5176789"/>
              <a:gd name="connsiteX102" fmla="*/ 5510737 w 12192000"/>
              <a:gd name="connsiteY102" fmla="*/ 4909807 h 5176789"/>
              <a:gd name="connsiteX103" fmla="*/ 5393901 w 12192000"/>
              <a:gd name="connsiteY103" fmla="*/ 4933709 h 5176789"/>
              <a:gd name="connsiteX104" fmla="*/ 5325782 w 12192000"/>
              <a:gd name="connsiteY104" fmla="*/ 4951789 h 5176789"/>
              <a:gd name="connsiteX105" fmla="*/ 5302703 w 12192000"/>
              <a:gd name="connsiteY105" fmla="*/ 4964590 h 5176789"/>
              <a:gd name="connsiteX106" fmla="*/ 5268591 w 12192000"/>
              <a:gd name="connsiteY106" fmla="*/ 4978479 h 5176789"/>
              <a:gd name="connsiteX107" fmla="*/ 5210559 w 12192000"/>
              <a:gd name="connsiteY107" fmla="*/ 5007585 h 5176789"/>
              <a:gd name="connsiteX108" fmla="*/ 5177597 w 12192000"/>
              <a:gd name="connsiteY108" fmla="*/ 5015926 h 5176789"/>
              <a:gd name="connsiteX109" fmla="*/ 5160569 w 12192000"/>
              <a:gd name="connsiteY109" fmla="*/ 5025681 h 5176789"/>
              <a:gd name="connsiteX110" fmla="*/ 5152748 w 12192000"/>
              <a:gd name="connsiteY110" fmla="*/ 5026569 h 5176789"/>
              <a:gd name="connsiteX111" fmla="*/ 5127678 w 12192000"/>
              <a:gd name="connsiteY111" fmla="*/ 5032947 h 5176789"/>
              <a:gd name="connsiteX112" fmla="*/ 5113147 w 12192000"/>
              <a:gd name="connsiteY112" fmla="*/ 5035818 h 5176789"/>
              <a:gd name="connsiteX113" fmla="*/ 5107301 w 12192000"/>
              <a:gd name="connsiteY113" fmla="*/ 5036672 h 5176789"/>
              <a:gd name="connsiteX114" fmla="*/ 5093215 w 12192000"/>
              <a:gd name="connsiteY114" fmla="*/ 5032880 h 5176789"/>
              <a:gd name="connsiteX115" fmla="*/ 5077058 w 12192000"/>
              <a:gd name="connsiteY115" fmla="*/ 5038681 h 5176789"/>
              <a:gd name="connsiteX116" fmla="*/ 5057349 w 12192000"/>
              <a:gd name="connsiteY116" fmla="*/ 5036015 h 5176789"/>
              <a:gd name="connsiteX117" fmla="*/ 5053945 w 12192000"/>
              <a:gd name="connsiteY117" fmla="*/ 5041952 h 5176789"/>
              <a:gd name="connsiteX118" fmla="*/ 5040021 w 12192000"/>
              <a:gd name="connsiteY118" fmla="*/ 5050052 h 5176789"/>
              <a:gd name="connsiteX119" fmla="*/ 5025913 w 12192000"/>
              <a:gd name="connsiteY119" fmla="*/ 5046535 h 5176789"/>
              <a:gd name="connsiteX120" fmla="*/ 4998218 w 12192000"/>
              <a:gd name="connsiteY120" fmla="*/ 5048065 h 5176789"/>
              <a:gd name="connsiteX121" fmla="*/ 4991008 w 12192000"/>
              <a:gd name="connsiteY121" fmla="*/ 5050439 h 5176789"/>
              <a:gd name="connsiteX122" fmla="*/ 4963503 w 12192000"/>
              <a:gd name="connsiteY122" fmla="*/ 5047575 h 5176789"/>
              <a:gd name="connsiteX123" fmla="*/ 4921053 w 12192000"/>
              <a:gd name="connsiteY123" fmla="*/ 5048925 h 5176789"/>
              <a:gd name="connsiteX124" fmla="*/ 4873420 w 12192000"/>
              <a:gd name="connsiteY124" fmla="*/ 5054929 h 5176789"/>
              <a:gd name="connsiteX125" fmla="*/ 4858825 w 12192000"/>
              <a:gd name="connsiteY125" fmla="*/ 5051329 h 5176789"/>
              <a:gd name="connsiteX126" fmla="*/ 4769340 w 12192000"/>
              <a:gd name="connsiteY126" fmla="*/ 5053090 h 5176789"/>
              <a:gd name="connsiteX127" fmla="*/ 4744152 w 12192000"/>
              <a:gd name="connsiteY127" fmla="*/ 5053391 h 5176789"/>
              <a:gd name="connsiteX128" fmla="*/ 4723556 w 12192000"/>
              <a:gd name="connsiteY128" fmla="*/ 5059633 h 5176789"/>
              <a:gd name="connsiteX129" fmla="*/ 4719699 w 12192000"/>
              <a:gd name="connsiteY129" fmla="*/ 5066298 h 5176789"/>
              <a:gd name="connsiteX130" fmla="*/ 4706016 w 12192000"/>
              <a:gd name="connsiteY130" fmla="*/ 5067422 h 5176789"/>
              <a:gd name="connsiteX131" fmla="*/ 4702593 w 12192000"/>
              <a:gd name="connsiteY131" fmla="*/ 5068973 h 5176789"/>
              <a:gd name="connsiteX132" fmla="*/ 4682766 w 12192000"/>
              <a:gd name="connsiteY132" fmla="*/ 5076609 h 5176789"/>
              <a:gd name="connsiteX133" fmla="*/ 4634960 w 12192000"/>
              <a:gd name="connsiteY133" fmla="*/ 5061852 h 5176789"/>
              <a:gd name="connsiteX134" fmla="*/ 4580645 w 12192000"/>
              <a:gd name="connsiteY134" fmla="*/ 5069246 h 5176789"/>
              <a:gd name="connsiteX135" fmla="*/ 4368005 w 12192000"/>
              <a:gd name="connsiteY135" fmla="*/ 5057426 h 5176789"/>
              <a:gd name="connsiteX136" fmla="*/ 4339489 w 12192000"/>
              <a:gd name="connsiteY136" fmla="*/ 5080858 h 5176789"/>
              <a:gd name="connsiteX137" fmla="*/ 4253895 w 12192000"/>
              <a:gd name="connsiteY137" fmla="*/ 5085008 h 5176789"/>
              <a:gd name="connsiteX138" fmla="*/ 4082432 w 12192000"/>
              <a:gd name="connsiteY138" fmla="*/ 5176339 h 5176789"/>
              <a:gd name="connsiteX139" fmla="*/ 3911296 w 12192000"/>
              <a:gd name="connsiteY139" fmla="*/ 5035663 h 5176789"/>
              <a:gd name="connsiteX140" fmla="*/ 3895182 w 12192000"/>
              <a:gd name="connsiteY140" fmla="*/ 5030229 h 5176789"/>
              <a:gd name="connsiteX141" fmla="*/ 3870866 w 12192000"/>
              <a:gd name="connsiteY141" fmla="*/ 5023753 h 5176789"/>
              <a:gd name="connsiteX142" fmla="*/ 3865913 w 12192000"/>
              <a:gd name="connsiteY142" fmla="*/ 5025143 h 5176789"/>
              <a:gd name="connsiteX143" fmla="*/ 3828606 w 12192000"/>
              <a:gd name="connsiteY143" fmla="*/ 5019426 h 5176789"/>
              <a:gd name="connsiteX144" fmla="*/ 3827901 w 12192000"/>
              <a:gd name="connsiteY144" fmla="*/ 5020583 h 5176789"/>
              <a:gd name="connsiteX145" fmla="*/ 3816543 w 12192000"/>
              <a:gd name="connsiteY145" fmla="*/ 5024366 h 5176789"/>
              <a:gd name="connsiteX146" fmla="*/ 3795278 w 12192000"/>
              <a:gd name="connsiteY146" fmla="*/ 5028779 h 5176789"/>
              <a:gd name="connsiteX147" fmla="*/ 3743858 w 12192000"/>
              <a:gd name="connsiteY147" fmla="*/ 5054237 h 5176789"/>
              <a:gd name="connsiteX148" fmla="*/ 3704945 w 12192000"/>
              <a:gd name="connsiteY148" fmla="*/ 5048413 h 5176789"/>
              <a:gd name="connsiteX149" fmla="*/ 3696992 w 12192000"/>
              <a:gd name="connsiteY149" fmla="*/ 5047914 h 5176789"/>
              <a:gd name="connsiteX150" fmla="*/ 3696780 w 12192000"/>
              <a:gd name="connsiteY150" fmla="*/ 5048181 h 5176789"/>
              <a:gd name="connsiteX151" fmla="*/ 3688290 w 12192000"/>
              <a:gd name="connsiteY151" fmla="*/ 5048204 h 5176789"/>
              <a:gd name="connsiteX152" fmla="*/ 3682486 w 12192000"/>
              <a:gd name="connsiteY152" fmla="*/ 5047000 h 5176789"/>
              <a:gd name="connsiteX153" fmla="*/ 3667056 w 12192000"/>
              <a:gd name="connsiteY153" fmla="*/ 5046030 h 5176789"/>
              <a:gd name="connsiteX154" fmla="*/ 3661403 w 12192000"/>
              <a:gd name="connsiteY154" fmla="*/ 5047537 h 5176789"/>
              <a:gd name="connsiteX155" fmla="*/ 3658673 w 12192000"/>
              <a:gd name="connsiteY155" fmla="*/ 5050790 h 5176789"/>
              <a:gd name="connsiteX156" fmla="*/ 3657333 w 12192000"/>
              <a:gd name="connsiteY156" fmla="*/ 5050325 h 5176789"/>
              <a:gd name="connsiteX157" fmla="*/ 3626778 w 12192000"/>
              <a:gd name="connsiteY157" fmla="*/ 5057882 h 5176789"/>
              <a:gd name="connsiteX158" fmla="*/ 3560067 w 12192000"/>
              <a:gd name="connsiteY158" fmla="*/ 5064266 h 5176789"/>
              <a:gd name="connsiteX159" fmla="*/ 3522641 w 12192000"/>
              <a:gd name="connsiteY159" fmla="*/ 5063654 h 5176789"/>
              <a:gd name="connsiteX160" fmla="*/ 3419275 w 12192000"/>
              <a:gd name="connsiteY160" fmla="*/ 5066646 h 5176789"/>
              <a:gd name="connsiteX161" fmla="*/ 3314869 w 12192000"/>
              <a:gd name="connsiteY161" fmla="*/ 5073197 h 5176789"/>
              <a:gd name="connsiteX162" fmla="*/ 3259088 w 12192000"/>
              <a:gd name="connsiteY162" fmla="*/ 5096363 h 5176789"/>
              <a:gd name="connsiteX163" fmla="*/ 3253104 w 12192000"/>
              <a:gd name="connsiteY163" fmla="*/ 5096785 h 5176789"/>
              <a:gd name="connsiteX164" fmla="*/ 3238751 w 12192000"/>
              <a:gd name="connsiteY164" fmla="*/ 5092996 h 5176789"/>
              <a:gd name="connsiteX165" fmla="*/ 3233681 w 12192000"/>
              <a:gd name="connsiteY165" fmla="*/ 5090758 h 5176789"/>
              <a:gd name="connsiteX166" fmla="*/ 3225562 w 12192000"/>
              <a:gd name="connsiteY166" fmla="*/ 5089215 h 5176789"/>
              <a:gd name="connsiteX167" fmla="*/ 3225260 w 12192000"/>
              <a:gd name="connsiteY167" fmla="*/ 5089437 h 5176789"/>
              <a:gd name="connsiteX168" fmla="*/ 3217859 w 12192000"/>
              <a:gd name="connsiteY168" fmla="*/ 5087484 h 5176789"/>
              <a:gd name="connsiteX169" fmla="*/ 3182980 w 12192000"/>
              <a:gd name="connsiteY169" fmla="*/ 5074650 h 5176789"/>
              <a:gd name="connsiteX170" fmla="*/ 3055081 w 12192000"/>
              <a:gd name="connsiteY170" fmla="*/ 5080424 h 5176789"/>
              <a:gd name="connsiteX171" fmla="*/ 3049807 w 12192000"/>
              <a:gd name="connsiteY171" fmla="*/ 5080860 h 5176789"/>
              <a:gd name="connsiteX172" fmla="*/ 3029122 w 12192000"/>
              <a:gd name="connsiteY172" fmla="*/ 5070085 h 5176789"/>
              <a:gd name="connsiteX173" fmla="*/ 3017862 w 12192000"/>
              <a:gd name="connsiteY173" fmla="*/ 5065942 h 5176789"/>
              <a:gd name="connsiteX174" fmla="*/ 3015868 w 12192000"/>
              <a:gd name="connsiteY174" fmla="*/ 5061832 h 5176789"/>
              <a:gd name="connsiteX175" fmla="*/ 2998644 w 12192000"/>
              <a:gd name="connsiteY175" fmla="*/ 5057210 h 5176789"/>
              <a:gd name="connsiteX176" fmla="*/ 2996219 w 12192000"/>
              <a:gd name="connsiteY176" fmla="*/ 5057788 h 5176789"/>
              <a:gd name="connsiteX177" fmla="*/ 2983676 w 12192000"/>
              <a:gd name="connsiteY177" fmla="*/ 5049852 h 5176789"/>
              <a:gd name="connsiteX178" fmla="*/ 2903609 w 12192000"/>
              <a:gd name="connsiteY178" fmla="*/ 4998457 h 5176789"/>
              <a:gd name="connsiteX179" fmla="*/ 2758830 w 12192000"/>
              <a:gd name="connsiteY179" fmla="*/ 4974760 h 5176789"/>
              <a:gd name="connsiteX180" fmla="*/ 2532669 w 12192000"/>
              <a:gd name="connsiteY180" fmla="*/ 4940573 h 5176789"/>
              <a:gd name="connsiteX181" fmla="*/ 2389931 w 12192000"/>
              <a:gd name="connsiteY181" fmla="*/ 4905785 h 5176789"/>
              <a:gd name="connsiteX182" fmla="*/ 2335186 w 12192000"/>
              <a:gd name="connsiteY182" fmla="*/ 4902957 h 5176789"/>
              <a:gd name="connsiteX183" fmla="*/ 2273393 w 12192000"/>
              <a:gd name="connsiteY183" fmla="*/ 4883565 h 5176789"/>
              <a:gd name="connsiteX184" fmla="*/ 2269523 w 12192000"/>
              <a:gd name="connsiteY184" fmla="*/ 4884442 h 5176789"/>
              <a:gd name="connsiteX185" fmla="*/ 2256015 w 12192000"/>
              <a:gd name="connsiteY185" fmla="*/ 4883014 h 5176789"/>
              <a:gd name="connsiteX186" fmla="*/ 2249731 w 12192000"/>
              <a:gd name="connsiteY186" fmla="*/ 4888778 h 5176789"/>
              <a:gd name="connsiteX187" fmla="*/ 2227629 w 12192000"/>
              <a:gd name="connsiteY187" fmla="*/ 4891047 h 5176789"/>
              <a:gd name="connsiteX188" fmla="*/ 2203460 w 12192000"/>
              <a:gd name="connsiteY188" fmla="*/ 4886696 h 5176789"/>
              <a:gd name="connsiteX189" fmla="*/ 2091528 w 12192000"/>
              <a:gd name="connsiteY189" fmla="*/ 4859155 h 5176789"/>
              <a:gd name="connsiteX190" fmla="*/ 2022901 w 12192000"/>
              <a:gd name="connsiteY190" fmla="*/ 4846594 h 5176789"/>
              <a:gd name="connsiteX191" fmla="*/ 1994227 w 12192000"/>
              <a:gd name="connsiteY191" fmla="*/ 4847973 h 5176789"/>
              <a:gd name="connsiteX192" fmla="*/ 1955936 w 12192000"/>
              <a:gd name="connsiteY192" fmla="*/ 4845765 h 5176789"/>
              <a:gd name="connsiteX193" fmla="*/ 1741924 w 12192000"/>
              <a:gd name="connsiteY193" fmla="*/ 4808054 h 5176789"/>
              <a:gd name="connsiteX194" fmla="*/ 1734410 w 12192000"/>
              <a:gd name="connsiteY194" fmla="*/ 4811675 h 5176789"/>
              <a:gd name="connsiteX195" fmla="*/ 1691423 w 12192000"/>
              <a:gd name="connsiteY195" fmla="*/ 4802777 h 5176789"/>
              <a:gd name="connsiteX196" fmla="*/ 1554504 w 12192000"/>
              <a:gd name="connsiteY196" fmla="*/ 4739985 h 5176789"/>
              <a:gd name="connsiteX197" fmla="*/ 1470119 w 12192000"/>
              <a:gd name="connsiteY197" fmla="*/ 4723470 h 5176789"/>
              <a:gd name="connsiteX198" fmla="*/ 1437967 w 12192000"/>
              <a:gd name="connsiteY198" fmla="*/ 4722710 h 5176789"/>
              <a:gd name="connsiteX199" fmla="*/ 1295869 w 12192000"/>
              <a:gd name="connsiteY199" fmla="*/ 4726175 h 5176789"/>
              <a:gd name="connsiteX200" fmla="*/ 1292949 w 12192000"/>
              <a:gd name="connsiteY200" fmla="*/ 4684615 h 5176789"/>
              <a:gd name="connsiteX201" fmla="*/ 1244908 w 12192000"/>
              <a:gd name="connsiteY201" fmla="*/ 4706993 h 5176789"/>
              <a:gd name="connsiteX202" fmla="*/ 1171266 w 12192000"/>
              <a:gd name="connsiteY202" fmla="*/ 4706535 h 5176789"/>
              <a:gd name="connsiteX203" fmla="*/ 1160868 w 12192000"/>
              <a:gd name="connsiteY203" fmla="*/ 4701936 h 5176789"/>
              <a:gd name="connsiteX204" fmla="*/ 1147599 w 12192000"/>
              <a:gd name="connsiteY204" fmla="*/ 4714833 h 5176789"/>
              <a:gd name="connsiteX205" fmla="*/ 1119603 w 12192000"/>
              <a:gd name="connsiteY205" fmla="*/ 4721303 h 5176789"/>
              <a:gd name="connsiteX206" fmla="*/ 997851 w 12192000"/>
              <a:gd name="connsiteY206" fmla="*/ 4722336 h 5176789"/>
              <a:gd name="connsiteX207" fmla="*/ 976455 w 12192000"/>
              <a:gd name="connsiteY207" fmla="*/ 4726407 h 5176789"/>
              <a:gd name="connsiteX208" fmla="*/ 949939 w 12192000"/>
              <a:gd name="connsiteY208" fmla="*/ 4719699 h 5176789"/>
              <a:gd name="connsiteX209" fmla="*/ 894148 w 12192000"/>
              <a:gd name="connsiteY209" fmla="*/ 4710406 h 5176789"/>
              <a:gd name="connsiteX210" fmla="*/ 857990 w 12192000"/>
              <a:gd name="connsiteY210" fmla="*/ 4696844 h 5176789"/>
              <a:gd name="connsiteX211" fmla="*/ 848649 w 12192000"/>
              <a:gd name="connsiteY211" fmla="*/ 4704021 h 5176789"/>
              <a:gd name="connsiteX212" fmla="*/ 826436 w 12192000"/>
              <a:gd name="connsiteY212" fmla="*/ 4707421 h 5176789"/>
              <a:gd name="connsiteX213" fmla="*/ 733052 w 12192000"/>
              <a:gd name="connsiteY213" fmla="*/ 4701884 h 5176789"/>
              <a:gd name="connsiteX214" fmla="*/ 716185 w 12192000"/>
              <a:gd name="connsiteY214" fmla="*/ 4648168 h 5176789"/>
              <a:gd name="connsiteX215" fmla="*/ 582722 w 12192000"/>
              <a:gd name="connsiteY215" fmla="*/ 4658637 h 5176789"/>
              <a:gd name="connsiteX216" fmla="*/ 581118 w 12192000"/>
              <a:gd name="connsiteY216" fmla="*/ 4654120 h 5176789"/>
              <a:gd name="connsiteX217" fmla="*/ 546453 w 12192000"/>
              <a:gd name="connsiteY217" fmla="*/ 4652542 h 5176789"/>
              <a:gd name="connsiteX218" fmla="*/ 536773 w 12192000"/>
              <a:gd name="connsiteY218" fmla="*/ 4644609 h 5176789"/>
              <a:gd name="connsiteX219" fmla="*/ 388896 w 12192000"/>
              <a:gd name="connsiteY219" fmla="*/ 4619173 h 5176789"/>
              <a:gd name="connsiteX220" fmla="*/ 366479 w 12192000"/>
              <a:gd name="connsiteY220" fmla="*/ 4618896 h 5176789"/>
              <a:gd name="connsiteX221" fmla="*/ 342781 w 12192000"/>
              <a:gd name="connsiteY221" fmla="*/ 4601239 h 5176789"/>
              <a:gd name="connsiteX222" fmla="*/ 255925 w 12192000"/>
              <a:gd name="connsiteY222" fmla="*/ 4598685 h 5176789"/>
              <a:gd name="connsiteX223" fmla="*/ 226919 w 12192000"/>
              <a:gd name="connsiteY223" fmla="*/ 4598460 h 5176789"/>
              <a:gd name="connsiteX224" fmla="*/ 213925 w 12192000"/>
              <a:gd name="connsiteY224" fmla="*/ 4597783 h 5176789"/>
              <a:gd name="connsiteX225" fmla="*/ 215196 w 12192000"/>
              <a:gd name="connsiteY225" fmla="*/ 4588576 h 5176789"/>
              <a:gd name="connsiteX226" fmla="*/ 180214 w 12192000"/>
              <a:gd name="connsiteY226" fmla="*/ 4583701 h 5176789"/>
              <a:gd name="connsiteX227" fmla="*/ 83203 w 12192000"/>
              <a:gd name="connsiteY227" fmla="*/ 4531664 h 5176789"/>
              <a:gd name="connsiteX228" fmla="*/ 4106 w 12192000"/>
              <a:gd name="connsiteY228" fmla="*/ 4517202 h 5176789"/>
              <a:gd name="connsiteX229" fmla="*/ 0 w 12192000"/>
              <a:gd name="connsiteY229" fmla="*/ 4516084 h 5176789"/>
              <a:gd name="connsiteX230" fmla="*/ 0 w 12192000"/>
              <a:gd name="connsiteY230" fmla="*/ 0 h 5176789"/>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30140 w 12192000"/>
              <a:gd name="connsiteY138" fmla="*/ 5057070 h 5096785"/>
              <a:gd name="connsiteX139" fmla="*/ 3911296 w 12192000"/>
              <a:gd name="connsiteY139" fmla="*/ 5035663 h 5096785"/>
              <a:gd name="connsiteX140" fmla="*/ 3895182 w 12192000"/>
              <a:gd name="connsiteY140" fmla="*/ 5030229 h 5096785"/>
              <a:gd name="connsiteX141" fmla="*/ 3870866 w 12192000"/>
              <a:gd name="connsiteY141" fmla="*/ 5023753 h 5096785"/>
              <a:gd name="connsiteX142" fmla="*/ 3865913 w 12192000"/>
              <a:gd name="connsiteY142" fmla="*/ 5025143 h 5096785"/>
              <a:gd name="connsiteX143" fmla="*/ 3828606 w 12192000"/>
              <a:gd name="connsiteY143" fmla="*/ 5019426 h 5096785"/>
              <a:gd name="connsiteX144" fmla="*/ 3827901 w 12192000"/>
              <a:gd name="connsiteY144" fmla="*/ 5020583 h 5096785"/>
              <a:gd name="connsiteX145" fmla="*/ 3816543 w 12192000"/>
              <a:gd name="connsiteY145" fmla="*/ 5024366 h 5096785"/>
              <a:gd name="connsiteX146" fmla="*/ 3795278 w 12192000"/>
              <a:gd name="connsiteY146" fmla="*/ 5028779 h 5096785"/>
              <a:gd name="connsiteX147" fmla="*/ 3743858 w 12192000"/>
              <a:gd name="connsiteY147" fmla="*/ 5054237 h 5096785"/>
              <a:gd name="connsiteX148" fmla="*/ 3704945 w 12192000"/>
              <a:gd name="connsiteY148" fmla="*/ 5048413 h 5096785"/>
              <a:gd name="connsiteX149" fmla="*/ 3696992 w 12192000"/>
              <a:gd name="connsiteY149" fmla="*/ 5047914 h 5096785"/>
              <a:gd name="connsiteX150" fmla="*/ 3696780 w 12192000"/>
              <a:gd name="connsiteY150" fmla="*/ 5048181 h 5096785"/>
              <a:gd name="connsiteX151" fmla="*/ 3688290 w 12192000"/>
              <a:gd name="connsiteY151" fmla="*/ 5048204 h 5096785"/>
              <a:gd name="connsiteX152" fmla="*/ 3682486 w 12192000"/>
              <a:gd name="connsiteY152" fmla="*/ 5047000 h 5096785"/>
              <a:gd name="connsiteX153" fmla="*/ 3667056 w 12192000"/>
              <a:gd name="connsiteY153" fmla="*/ 5046030 h 5096785"/>
              <a:gd name="connsiteX154" fmla="*/ 3661403 w 12192000"/>
              <a:gd name="connsiteY154" fmla="*/ 5047537 h 5096785"/>
              <a:gd name="connsiteX155" fmla="*/ 3658673 w 12192000"/>
              <a:gd name="connsiteY155" fmla="*/ 5050790 h 5096785"/>
              <a:gd name="connsiteX156" fmla="*/ 3657333 w 12192000"/>
              <a:gd name="connsiteY156" fmla="*/ 5050325 h 5096785"/>
              <a:gd name="connsiteX157" fmla="*/ 3626778 w 12192000"/>
              <a:gd name="connsiteY157" fmla="*/ 5057882 h 5096785"/>
              <a:gd name="connsiteX158" fmla="*/ 3560067 w 12192000"/>
              <a:gd name="connsiteY158" fmla="*/ 5064266 h 5096785"/>
              <a:gd name="connsiteX159" fmla="*/ 3522641 w 12192000"/>
              <a:gd name="connsiteY159" fmla="*/ 5063654 h 5096785"/>
              <a:gd name="connsiteX160" fmla="*/ 3419275 w 12192000"/>
              <a:gd name="connsiteY160" fmla="*/ 5066646 h 5096785"/>
              <a:gd name="connsiteX161" fmla="*/ 3314869 w 12192000"/>
              <a:gd name="connsiteY161" fmla="*/ 5073197 h 5096785"/>
              <a:gd name="connsiteX162" fmla="*/ 3259088 w 12192000"/>
              <a:gd name="connsiteY162" fmla="*/ 5096363 h 5096785"/>
              <a:gd name="connsiteX163" fmla="*/ 3253104 w 12192000"/>
              <a:gd name="connsiteY163" fmla="*/ 5096785 h 5096785"/>
              <a:gd name="connsiteX164" fmla="*/ 3238751 w 12192000"/>
              <a:gd name="connsiteY164" fmla="*/ 5092996 h 5096785"/>
              <a:gd name="connsiteX165" fmla="*/ 3233681 w 12192000"/>
              <a:gd name="connsiteY165" fmla="*/ 5090758 h 5096785"/>
              <a:gd name="connsiteX166" fmla="*/ 3225562 w 12192000"/>
              <a:gd name="connsiteY166" fmla="*/ 5089215 h 5096785"/>
              <a:gd name="connsiteX167" fmla="*/ 3225260 w 12192000"/>
              <a:gd name="connsiteY167" fmla="*/ 5089437 h 5096785"/>
              <a:gd name="connsiteX168" fmla="*/ 3217859 w 12192000"/>
              <a:gd name="connsiteY168" fmla="*/ 5087484 h 5096785"/>
              <a:gd name="connsiteX169" fmla="*/ 3182980 w 12192000"/>
              <a:gd name="connsiteY169" fmla="*/ 5074650 h 5096785"/>
              <a:gd name="connsiteX170" fmla="*/ 3055081 w 12192000"/>
              <a:gd name="connsiteY170" fmla="*/ 5080424 h 5096785"/>
              <a:gd name="connsiteX171" fmla="*/ 3049807 w 12192000"/>
              <a:gd name="connsiteY171" fmla="*/ 5080860 h 5096785"/>
              <a:gd name="connsiteX172" fmla="*/ 3029122 w 12192000"/>
              <a:gd name="connsiteY172" fmla="*/ 5070085 h 5096785"/>
              <a:gd name="connsiteX173" fmla="*/ 3017862 w 12192000"/>
              <a:gd name="connsiteY173" fmla="*/ 5065942 h 5096785"/>
              <a:gd name="connsiteX174" fmla="*/ 3015868 w 12192000"/>
              <a:gd name="connsiteY174" fmla="*/ 5061832 h 5096785"/>
              <a:gd name="connsiteX175" fmla="*/ 2998644 w 12192000"/>
              <a:gd name="connsiteY175" fmla="*/ 5057210 h 5096785"/>
              <a:gd name="connsiteX176" fmla="*/ 2996219 w 12192000"/>
              <a:gd name="connsiteY176" fmla="*/ 5057788 h 5096785"/>
              <a:gd name="connsiteX177" fmla="*/ 2983676 w 12192000"/>
              <a:gd name="connsiteY177" fmla="*/ 5049852 h 5096785"/>
              <a:gd name="connsiteX178" fmla="*/ 2903609 w 12192000"/>
              <a:gd name="connsiteY178" fmla="*/ 4998457 h 5096785"/>
              <a:gd name="connsiteX179" fmla="*/ 2758830 w 12192000"/>
              <a:gd name="connsiteY179" fmla="*/ 4974760 h 5096785"/>
              <a:gd name="connsiteX180" fmla="*/ 2532669 w 12192000"/>
              <a:gd name="connsiteY180" fmla="*/ 4940573 h 5096785"/>
              <a:gd name="connsiteX181" fmla="*/ 2389931 w 12192000"/>
              <a:gd name="connsiteY181" fmla="*/ 4905785 h 5096785"/>
              <a:gd name="connsiteX182" fmla="*/ 2335186 w 12192000"/>
              <a:gd name="connsiteY182" fmla="*/ 4902957 h 5096785"/>
              <a:gd name="connsiteX183" fmla="*/ 2273393 w 12192000"/>
              <a:gd name="connsiteY183" fmla="*/ 4883565 h 5096785"/>
              <a:gd name="connsiteX184" fmla="*/ 2269523 w 12192000"/>
              <a:gd name="connsiteY184" fmla="*/ 4884442 h 5096785"/>
              <a:gd name="connsiteX185" fmla="*/ 2256015 w 12192000"/>
              <a:gd name="connsiteY185" fmla="*/ 4883014 h 5096785"/>
              <a:gd name="connsiteX186" fmla="*/ 2249731 w 12192000"/>
              <a:gd name="connsiteY186" fmla="*/ 4888778 h 5096785"/>
              <a:gd name="connsiteX187" fmla="*/ 2227629 w 12192000"/>
              <a:gd name="connsiteY187" fmla="*/ 4891047 h 5096785"/>
              <a:gd name="connsiteX188" fmla="*/ 2203460 w 12192000"/>
              <a:gd name="connsiteY188" fmla="*/ 4886696 h 5096785"/>
              <a:gd name="connsiteX189" fmla="*/ 2091528 w 12192000"/>
              <a:gd name="connsiteY189" fmla="*/ 4859155 h 5096785"/>
              <a:gd name="connsiteX190" fmla="*/ 2022901 w 12192000"/>
              <a:gd name="connsiteY190" fmla="*/ 4846594 h 5096785"/>
              <a:gd name="connsiteX191" fmla="*/ 1994227 w 12192000"/>
              <a:gd name="connsiteY191" fmla="*/ 4847973 h 5096785"/>
              <a:gd name="connsiteX192" fmla="*/ 1955936 w 12192000"/>
              <a:gd name="connsiteY192" fmla="*/ 4845765 h 5096785"/>
              <a:gd name="connsiteX193" fmla="*/ 1741924 w 12192000"/>
              <a:gd name="connsiteY193" fmla="*/ 4808054 h 5096785"/>
              <a:gd name="connsiteX194" fmla="*/ 1734410 w 12192000"/>
              <a:gd name="connsiteY194" fmla="*/ 4811675 h 5096785"/>
              <a:gd name="connsiteX195" fmla="*/ 1691423 w 12192000"/>
              <a:gd name="connsiteY195" fmla="*/ 4802777 h 5096785"/>
              <a:gd name="connsiteX196" fmla="*/ 1554504 w 12192000"/>
              <a:gd name="connsiteY196" fmla="*/ 4739985 h 5096785"/>
              <a:gd name="connsiteX197" fmla="*/ 1470119 w 12192000"/>
              <a:gd name="connsiteY197" fmla="*/ 4723470 h 5096785"/>
              <a:gd name="connsiteX198" fmla="*/ 1437967 w 12192000"/>
              <a:gd name="connsiteY198" fmla="*/ 4722710 h 5096785"/>
              <a:gd name="connsiteX199" fmla="*/ 1295869 w 12192000"/>
              <a:gd name="connsiteY199" fmla="*/ 4726175 h 5096785"/>
              <a:gd name="connsiteX200" fmla="*/ 1292949 w 12192000"/>
              <a:gd name="connsiteY200" fmla="*/ 4684615 h 5096785"/>
              <a:gd name="connsiteX201" fmla="*/ 1244908 w 12192000"/>
              <a:gd name="connsiteY201" fmla="*/ 4706993 h 5096785"/>
              <a:gd name="connsiteX202" fmla="*/ 1171266 w 12192000"/>
              <a:gd name="connsiteY202" fmla="*/ 4706535 h 5096785"/>
              <a:gd name="connsiteX203" fmla="*/ 1160868 w 12192000"/>
              <a:gd name="connsiteY203" fmla="*/ 4701936 h 5096785"/>
              <a:gd name="connsiteX204" fmla="*/ 1147599 w 12192000"/>
              <a:gd name="connsiteY204" fmla="*/ 4714833 h 5096785"/>
              <a:gd name="connsiteX205" fmla="*/ 1119603 w 12192000"/>
              <a:gd name="connsiteY205" fmla="*/ 4721303 h 5096785"/>
              <a:gd name="connsiteX206" fmla="*/ 997851 w 12192000"/>
              <a:gd name="connsiteY206" fmla="*/ 4722336 h 5096785"/>
              <a:gd name="connsiteX207" fmla="*/ 976455 w 12192000"/>
              <a:gd name="connsiteY207" fmla="*/ 4726407 h 5096785"/>
              <a:gd name="connsiteX208" fmla="*/ 949939 w 12192000"/>
              <a:gd name="connsiteY208" fmla="*/ 4719699 h 5096785"/>
              <a:gd name="connsiteX209" fmla="*/ 894148 w 12192000"/>
              <a:gd name="connsiteY209" fmla="*/ 4710406 h 5096785"/>
              <a:gd name="connsiteX210" fmla="*/ 857990 w 12192000"/>
              <a:gd name="connsiteY210" fmla="*/ 4696844 h 5096785"/>
              <a:gd name="connsiteX211" fmla="*/ 848649 w 12192000"/>
              <a:gd name="connsiteY211" fmla="*/ 4704021 h 5096785"/>
              <a:gd name="connsiteX212" fmla="*/ 826436 w 12192000"/>
              <a:gd name="connsiteY212" fmla="*/ 4707421 h 5096785"/>
              <a:gd name="connsiteX213" fmla="*/ 733052 w 12192000"/>
              <a:gd name="connsiteY213" fmla="*/ 4701884 h 5096785"/>
              <a:gd name="connsiteX214" fmla="*/ 716185 w 12192000"/>
              <a:gd name="connsiteY214" fmla="*/ 4648168 h 5096785"/>
              <a:gd name="connsiteX215" fmla="*/ 582722 w 12192000"/>
              <a:gd name="connsiteY215" fmla="*/ 4658637 h 5096785"/>
              <a:gd name="connsiteX216" fmla="*/ 581118 w 12192000"/>
              <a:gd name="connsiteY216" fmla="*/ 4654120 h 5096785"/>
              <a:gd name="connsiteX217" fmla="*/ 546453 w 12192000"/>
              <a:gd name="connsiteY217" fmla="*/ 4652542 h 5096785"/>
              <a:gd name="connsiteX218" fmla="*/ 536773 w 12192000"/>
              <a:gd name="connsiteY218" fmla="*/ 4644609 h 5096785"/>
              <a:gd name="connsiteX219" fmla="*/ 388896 w 12192000"/>
              <a:gd name="connsiteY219" fmla="*/ 4619173 h 5096785"/>
              <a:gd name="connsiteX220" fmla="*/ 366479 w 12192000"/>
              <a:gd name="connsiteY220" fmla="*/ 4618896 h 5096785"/>
              <a:gd name="connsiteX221" fmla="*/ 342781 w 12192000"/>
              <a:gd name="connsiteY221" fmla="*/ 4601239 h 5096785"/>
              <a:gd name="connsiteX222" fmla="*/ 255925 w 12192000"/>
              <a:gd name="connsiteY222" fmla="*/ 4598685 h 5096785"/>
              <a:gd name="connsiteX223" fmla="*/ 226919 w 12192000"/>
              <a:gd name="connsiteY223" fmla="*/ 4598460 h 5096785"/>
              <a:gd name="connsiteX224" fmla="*/ 213925 w 12192000"/>
              <a:gd name="connsiteY224" fmla="*/ 4597783 h 5096785"/>
              <a:gd name="connsiteX225" fmla="*/ 215196 w 12192000"/>
              <a:gd name="connsiteY225" fmla="*/ 4588576 h 5096785"/>
              <a:gd name="connsiteX226" fmla="*/ 180214 w 12192000"/>
              <a:gd name="connsiteY226" fmla="*/ 4583701 h 5096785"/>
              <a:gd name="connsiteX227" fmla="*/ 83203 w 12192000"/>
              <a:gd name="connsiteY227" fmla="*/ 4531664 h 5096785"/>
              <a:gd name="connsiteX228" fmla="*/ 4106 w 12192000"/>
              <a:gd name="connsiteY228" fmla="*/ 4517202 h 5096785"/>
              <a:gd name="connsiteX229" fmla="*/ 0 w 12192000"/>
              <a:gd name="connsiteY229" fmla="*/ 4516084 h 5096785"/>
              <a:gd name="connsiteX230" fmla="*/ 0 w 12192000"/>
              <a:gd name="connsiteY230"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5988578 w 12192000"/>
              <a:gd name="connsiteY90" fmla="*/ 4754427 h 5096785"/>
              <a:gd name="connsiteX91" fmla="*/ 5908701 w 12192000"/>
              <a:gd name="connsiteY91" fmla="*/ 4779160 h 5096785"/>
              <a:gd name="connsiteX92" fmla="*/ 5892219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52189 w 12192000"/>
              <a:gd name="connsiteY90" fmla="*/ 4762378 h 5096785"/>
              <a:gd name="connsiteX91" fmla="*/ 5908701 w 12192000"/>
              <a:gd name="connsiteY91" fmla="*/ 4779160 h 5096785"/>
              <a:gd name="connsiteX92" fmla="*/ 5892219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52189 w 12192000"/>
              <a:gd name="connsiteY90" fmla="*/ 4762378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480215 w 12192000"/>
              <a:gd name="connsiteY12" fmla="*/ 4006823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480215 w 12192000"/>
              <a:gd name="connsiteY12" fmla="*/ 4006823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639436 w 12192000"/>
              <a:gd name="connsiteY11" fmla="*/ 4022417 h 5096785"/>
              <a:gd name="connsiteX12" fmla="*/ 10480215 w 12192000"/>
              <a:gd name="connsiteY12" fmla="*/ 4006823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639436 w 12192000"/>
              <a:gd name="connsiteY11" fmla="*/ 4022417 h 5096785"/>
              <a:gd name="connsiteX12" fmla="*/ 10480215 w 12192000"/>
              <a:gd name="connsiteY12" fmla="*/ 4006823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82297 w 12192000"/>
              <a:gd name="connsiteY9" fmla="*/ 4010564 h 5096785"/>
              <a:gd name="connsiteX10" fmla="*/ 10833086 w 12192000"/>
              <a:gd name="connsiteY10" fmla="*/ 3997707 h 5096785"/>
              <a:gd name="connsiteX11" fmla="*/ 10639436 w 12192000"/>
              <a:gd name="connsiteY11" fmla="*/ 4022417 h 5096785"/>
              <a:gd name="connsiteX12" fmla="*/ 10480215 w 12192000"/>
              <a:gd name="connsiteY12" fmla="*/ 4006823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82297 w 12192000"/>
              <a:gd name="connsiteY9" fmla="*/ 4010564 h 5096785"/>
              <a:gd name="connsiteX10" fmla="*/ 10833086 w 12192000"/>
              <a:gd name="connsiteY10" fmla="*/ 3997707 h 5096785"/>
              <a:gd name="connsiteX11" fmla="*/ 10639436 w 12192000"/>
              <a:gd name="connsiteY11" fmla="*/ 4022417 h 5096785"/>
              <a:gd name="connsiteX12" fmla="*/ 10480215 w 12192000"/>
              <a:gd name="connsiteY12" fmla="*/ 4006823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82297 w 12192000"/>
              <a:gd name="connsiteY9" fmla="*/ 4010564 h 5096785"/>
              <a:gd name="connsiteX10" fmla="*/ 10833086 w 12192000"/>
              <a:gd name="connsiteY10" fmla="*/ 3997707 h 5096785"/>
              <a:gd name="connsiteX11" fmla="*/ 10639436 w 12192000"/>
              <a:gd name="connsiteY11" fmla="*/ 4022417 h 5096785"/>
              <a:gd name="connsiteX12" fmla="*/ 10480215 w 12192000"/>
              <a:gd name="connsiteY12" fmla="*/ 4006823 h 5096785"/>
              <a:gd name="connsiteX13" fmla="*/ 10217282 w 12192000"/>
              <a:gd name="connsiteY13" fmla="*/ 4020809 h 5096785"/>
              <a:gd name="connsiteX14" fmla="*/ 9936427 w 12192000"/>
              <a:gd name="connsiteY14" fmla="*/ 4137843 h 5096785"/>
              <a:gd name="connsiteX15" fmla="*/ 9800299 w 12192000"/>
              <a:gd name="connsiteY15" fmla="*/ 4146342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82297 w 12192000"/>
              <a:gd name="connsiteY9" fmla="*/ 4010564 h 5096785"/>
              <a:gd name="connsiteX10" fmla="*/ 10833086 w 12192000"/>
              <a:gd name="connsiteY10" fmla="*/ 3997707 h 5096785"/>
              <a:gd name="connsiteX11" fmla="*/ 10639436 w 12192000"/>
              <a:gd name="connsiteY11" fmla="*/ 4022417 h 5096785"/>
              <a:gd name="connsiteX12" fmla="*/ 10480215 w 12192000"/>
              <a:gd name="connsiteY12" fmla="*/ 4006823 h 5096785"/>
              <a:gd name="connsiteX13" fmla="*/ 10217282 w 12192000"/>
              <a:gd name="connsiteY13" fmla="*/ 4020809 h 5096785"/>
              <a:gd name="connsiteX14" fmla="*/ 10015940 w 12192000"/>
              <a:gd name="connsiteY14" fmla="*/ 4082184 h 5096785"/>
              <a:gd name="connsiteX15" fmla="*/ 9800299 w 12192000"/>
              <a:gd name="connsiteY15" fmla="*/ 4146342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Lst>
            <a:rect l="l" t="t" r="r" b="b"/>
            <a:pathLst>
              <a:path w="12192000" h="5096785">
                <a:moveTo>
                  <a:pt x="0" y="0"/>
                </a:moveTo>
                <a:lnTo>
                  <a:pt x="12192000" y="0"/>
                </a:lnTo>
                <a:lnTo>
                  <a:pt x="12192000" y="3809005"/>
                </a:lnTo>
                <a:lnTo>
                  <a:pt x="12142543" y="3817043"/>
                </a:lnTo>
                <a:cubicBezTo>
                  <a:pt x="12125745" y="3820143"/>
                  <a:pt x="12025667" y="3846712"/>
                  <a:pt x="12021777" y="3848082"/>
                </a:cubicBezTo>
                <a:cubicBezTo>
                  <a:pt x="11906317" y="3844901"/>
                  <a:pt x="11854997" y="3842577"/>
                  <a:pt x="11700796" y="3819843"/>
                </a:cubicBezTo>
                <a:cubicBezTo>
                  <a:pt x="11673605" y="3818975"/>
                  <a:pt x="11660205" y="3873591"/>
                  <a:pt x="11596222" y="3858834"/>
                </a:cubicBezTo>
                <a:cubicBezTo>
                  <a:pt x="11546261" y="3912796"/>
                  <a:pt x="11448213" y="3883822"/>
                  <a:pt x="11416000" y="3915854"/>
                </a:cubicBezTo>
                <a:cubicBezTo>
                  <a:pt x="11363791" y="3944368"/>
                  <a:pt x="11261302" y="3994357"/>
                  <a:pt x="11214181" y="4004215"/>
                </a:cubicBezTo>
                <a:cubicBezTo>
                  <a:pt x="11180556" y="4016505"/>
                  <a:pt x="11133434" y="4019939"/>
                  <a:pt x="11082297" y="4010564"/>
                </a:cubicBezTo>
                <a:cubicBezTo>
                  <a:pt x="11002153" y="4004415"/>
                  <a:pt x="10906391" y="3998574"/>
                  <a:pt x="10833086" y="3997707"/>
                </a:cubicBezTo>
                <a:cubicBezTo>
                  <a:pt x="10741018" y="4017483"/>
                  <a:pt x="10710367" y="4028063"/>
                  <a:pt x="10639436" y="4022417"/>
                </a:cubicBezTo>
                <a:cubicBezTo>
                  <a:pt x="10607553" y="4011982"/>
                  <a:pt x="10546386" y="4040450"/>
                  <a:pt x="10480215" y="4006823"/>
                </a:cubicBezTo>
                <a:cubicBezTo>
                  <a:pt x="10416483" y="4013182"/>
                  <a:pt x="10257826" y="4053751"/>
                  <a:pt x="10217282" y="4020809"/>
                </a:cubicBezTo>
                <a:lnTo>
                  <a:pt x="10015940" y="4082184"/>
                </a:lnTo>
                <a:cubicBezTo>
                  <a:pt x="9933191" y="4122984"/>
                  <a:pt x="9847676" y="4127197"/>
                  <a:pt x="9800299" y="4146342"/>
                </a:cubicBezTo>
                <a:cubicBezTo>
                  <a:pt x="9758990" y="4153221"/>
                  <a:pt x="9764546" y="4171775"/>
                  <a:pt x="9707822" y="4189102"/>
                </a:cubicBezTo>
                <a:cubicBezTo>
                  <a:pt x="9678353" y="4185801"/>
                  <a:pt x="9564542" y="4245966"/>
                  <a:pt x="9543973" y="4245802"/>
                </a:cubicBezTo>
                <a:cubicBezTo>
                  <a:pt x="9545360" y="4250342"/>
                  <a:pt x="9534159" y="4254694"/>
                  <a:pt x="9528747" y="4251724"/>
                </a:cubicBezTo>
                <a:cubicBezTo>
                  <a:pt x="9434894" y="4251802"/>
                  <a:pt x="9498284" y="4284960"/>
                  <a:pt x="9436976" y="4269351"/>
                </a:cubicBezTo>
                <a:cubicBezTo>
                  <a:pt x="9399663" y="4270596"/>
                  <a:pt x="9416325" y="4322777"/>
                  <a:pt x="9371827" y="4303912"/>
                </a:cubicBezTo>
                <a:cubicBezTo>
                  <a:pt x="9327687" y="4311262"/>
                  <a:pt x="9305420" y="4335156"/>
                  <a:pt x="9260304" y="4328021"/>
                </a:cubicBezTo>
                <a:cubicBezTo>
                  <a:pt x="9219002" y="4334987"/>
                  <a:pt x="9185743" y="4348803"/>
                  <a:pt x="9148799" y="4348506"/>
                </a:cubicBezTo>
                <a:cubicBezTo>
                  <a:pt x="9136597" y="4357118"/>
                  <a:pt x="9123990" y="4361794"/>
                  <a:pt x="9107898" y="4354282"/>
                </a:cubicBezTo>
                <a:lnTo>
                  <a:pt x="8990743" y="4382161"/>
                </a:lnTo>
                <a:cubicBezTo>
                  <a:pt x="8968860" y="4381971"/>
                  <a:pt x="8999497" y="4363038"/>
                  <a:pt x="8979819" y="4366419"/>
                </a:cubicBezTo>
                <a:cubicBezTo>
                  <a:pt x="8962591" y="4378296"/>
                  <a:pt x="8953360" y="4357425"/>
                  <a:pt x="8936044" y="4370992"/>
                </a:cubicBezTo>
                <a:cubicBezTo>
                  <a:pt x="8948906" y="4385206"/>
                  <a:pt x="8892470" y="4378724"/>
                  <a:pt x="8897707" y="4392673"/>
                </a:cubicBezTo>
                <a:cubicBezTo>
                  <a:pt x="8869997" y="4377889"/>
                  <a:pt x="8872713" y="4404124"/>
                  <a:pt x="8845635" y="4404300"/>
                </a:cubicBezTo>
                <a:cubicBezTo>
                  <a:pt x="8830642" y="4399853"/>
                  <a:pt x="8821827" y="4400686"/>
                  <a:pt x="8814562" y="4411434"/>
                </a:cubicBezTo>
                <a:cubicBezTo>
                  <a:pt x="8744563" y="4389043"/>
                  <a:pt x="8782115" y="4417916"/>
                  <a:pt x="8726349" y="4416668"/>
                </a:cubicBezTo>
                <a:cubicBezTo>
                  <a:pt x="8677009" y="4412982"/>
                  <a:pt x="8624546" y="4415808"/>
                  <a:pt x="8566678" y="4391711"/>
                </a:cubicBezTo>
                <a:cubicBezTo>
                  <a:pt x="8554349" y="4383843"/>
                  <a:pt x="8534130" y="4384835"/>
                  <a:pt x="8521516" y="4393927"/>
                </a:cubicBezTo>
                <a:cubicBezTo>
                  <a:pt x="8519345" y="4395492"/>
                  <a:pt x="8517487" y="4397242"/>
                  <a:pt x="8515998" y="4399124"/>
                </a:cubicBezTo>
                <a:cubicBezTo>
                  <a:pt x="8479683" y="4380905"/>
                  <a:pt x="8468515" y="4396924"/>
                  <a:pt x="8449547" y="4383170"/>
                </a:cubicBezTo>
                <a:cubicBezTo>
                  <a:pt x="8404832" y="4386248"/>
                  <a:pt x="8377617" y="4410394"/>
                  <a:pt x="8360285" y="4398502"/>
                </a:cubicBezTo>
                <a:cubicBezTo>
                  <a:pt x="8328125" y="4405233"/>
                  <a:pt x="8278328" y="4418008"/>
                  <a:pt x="8256584" y="4423564"/>
                </a:cubicBezTo>
                <a:cubicBezTo>
                  <a:pt x="8250756" y="4433012"/>
                  <a:pt x="8239831" y="4429911"/>
                  <a:pt x="8229821" y="4431840"/>
                </a:cubicBezTo>
                <a:cubicBezTo>
                  <a:pt x="8219737" y="4440670"/>
                  <a:pt x="8172939" y="4441316"/>
                  <a:pt x="8158476" y="4436904"/>
                </a:cubicBezTo>
                <a:lnTo>
                  <a:pt x="7993707" y="4447962"/>
                </a:lnTo>
                <a:lnTo>
                  <a:pt x="7990346" y="4454853"/>
                </a:lnTo>
                <a:lnTo>
                  <a:pt x="7976786" y="4456820"/>
                </a:lnTo>
                <a:lnTo>
                  <a:pt x="7973491" y="4458577"/>
                </a:lnTo>
                <a:cubicBezTo>
                  <a:pt x="7967206" y="4461962"/>
                  <a:pt x="7960915" y="4465118"/>
                  <a:pt x="7954281" y="4467421"/>
                </a:cubicBezTo>
                <a:cubicBezTo>
                  <a:pt x="7950081" y="4438248"/>
                  <a:pt x="7897165" y="4482226"/>
                  <a:pt x="7905540" y="4455628"/>
                </a:cubicBezTo>
                <a:cubicBezTo>
                  <a:pt x="7868363" y="4463225"/>
                  <a:pt x="7886086" y="4435916"/>
                  <a:pt x="7851932" y="4466353"/>
                </a:cubicBezTo>
                <a:cubicBezTo>
                  <a:pt x="7784648" y="4458796"/>
                  <a:pt x="7699743" y="4489674"/>
                  <a:pt x="7639078" y="4467635"/>
                </a:cubicBezTo>
                <a:cubicBezTo>
                  <a:pt x="7650854" y="4478956"/>
                  <a:pt x="7631952" y="4494897"/>
                  <a:pt x="7612359" y="4492789"/>
                </a:cubicBezTo>
                <a:cubicBezTo>
                  <a:pt x="7656290" y="4537791"/>
                  <a:pt x="7524989" y="4464434"/>
                  <a:pt x="7527328" y="4502199"/>
                </a:cubicBezTo>
                <a:cubicBezTo>
                  <a:pt x="7510981" y="4470759"/>
                  <a:pt x="7410641" y="4435979"/>
                  <a:pt x="7388717" y="4470799"/>
                </a:cubicBezTo>
                <a:cubicBezTo>
                  <a:pt x="7332647" y="4477979"/>
                  <a:pt x="7282236" y="4461411"/>
                  <a:pt x="7231898" y="4486028"/>
                </a:cubicBezTo>
                <a:cubicBezTo>
                  <a:pt x="7228085" y="4482236"/>
                  <a:pt x="7223511" y="4479415"/>
                  <a:pt x="7218425" y="4477288"/>
                </a:cubicBezTo>
                <a:lnTo>
                  <a:pt x="7202795" y="4472972"/>
                </a:lnTo>
                <a:lnTo>
                  <a:pt x="7200744" y="4474099"/>
                </a:lnTo>
                <a:cubicBezTo>
                  <a:pt x="7191691" y="4476518"/>
                  <a:pt x="7186143" y="4475925"/>
                  <a:pt x="7182163" y="4474005"/>
                </a:cubicBezTo>
                <a:lnTo>
                  <a:pt x="7178368" y="4470673"/>
                </a:lnTo>
                <a:lnTo>
                  <a:pt x="7165705" y="4469569"/>
                </a:lnTo>
                <a:lnTo>
                  <a:pt x="7140991" y="4464599"/>
                </a:lnTo>
                <a:lnTo>
                  <a:pt x="7136152" y="4466292"/>
                </a:lnTo>
                <a:lnTo>
                  <a:pt x="7098544" y="4462879"/>
                </a:lnTo>
                <a:lnTo>
                  <a:pt x="7097922" y="4464077"/>
                </a:lnTo>
                <a:cubicBezTo>
                  <a:pt x="7095675" y="4466685"/>
                  <a:pt x="7092399" y="4468463"/>
                  <a:pt x="7086877" y="4468554"/>
                </a:cubicBezTo>
                <a:cubicBezTo>
                  <a:pt x="7093857" y="4486654"/>
                  <a:pt x="7082892" y="4475600"/>
                  <a:pt x="7065999" y="4474270"/>
                </a:cubicBezTo>
                <a:cubicBezTo>
                  <a:pt x="7073068" y="4502084"/>
                  <a:pt x="7025982" y="4487289"/>
                  <a:pt x="7016598" y="4502855"/>
                </a:cubicBezTo>
                <a:cubicBezTo>
                  <a:pt x="7004027" y="4501251"/>
                  <a:pt x="6990862" y="4500062"/>
                  <a:pt x="6977375" y="4499434"/>
                </a:cubicBezTo>
                <a:lnTo>
                  <a:pt x="6969409" y="4499424"/>
                </a:lnTo>
                <a:cubicBezTo>
                  <a:pt x="6969345" y="4499517"/>
                  <a:pt x="6969282" y="4499611"/>
                  <a:pt x="6969218" y="4499704"/>
                </a:cubicBezTo>
                <a:cubicBezTo>
                  <a:pt x="6967423" y="4500299"/>
                  <a:pt x="6964778" y="4500520"/>
                  <a:pt x="6960755" y="4500249"/>
                </a:cubicBezTo>
                <a:lnTo>
                  <a:pt x="6954882" y="4499405"/>
                </a:lnTo>
                <a:lnTo>
                  <a:pt x="6939428" y="4499385"/>
                </a:lnTo>
                <a:lnTo>
                  <a:pt x="6933902" y="4501239"/>
                </a:lnTo>
                <a:cubicBezTo>
                  <a:pt x="6915500" y="4513191"/>
                  <a:pt x="6929567" y="4549821"/>
                  <a:pt x="6891244" y="4536371"/>
                </a:cubicBezTo>
                <a:cubicBezTo>
                  <a:pt x="6852551" y="4546708"/>
                  <a:pt x="6836714" y="4571735"/>
                  <a:pt x="6794496" y="4567924"/>
                </a:cubicBezTo>
                <a:lnTo>
                  <a:pt x="6574528" y="4641155"/>
                </a:lnTo>
                <a:lnTo>
                  <a:pt x="6573036" y="4641049"/>
                </a:lnTo>
                <a:lnTo>
                  <a:pt x="6571920" y="4644739"/>
                </a:lnTo>
                <a:lnTo>
                  <a:pt x="6552021" y="4650379"/>
                </a:lnTo>
                <a:lnTo>
                  <a:pt x="6545925" y="4650675"/>
                </a:lnTo>
                <a:cubicBezTo>
                  <a:pt x="6541867" y="4651170"/>
                  <a:pt x="6539355" y="4651872"/>
                  <a:pt x="6537822" y="4652769"/>
                </a:cubicBezTo>
                <a:cubicBezTo>
                  <a:pt x="6537796" y="4652868"/>
                  <a:pt x="6537769" y="4652968"/>
                  <a:pt x="6537743" y="4653068"/>
                </a:cubicBezTo>
                <a:lnTo>
                  <a:pt x="6490057" y="4658624"/>
                </a:lnTo>
                <a:cubicBezTo>
                  <a:pt x="6466205" y="4668772"/>
                  <a:pt x="6404692" y="4705547"/>
                  <a:pt x="6386800" y="4715431"/>
                </a:cubicBezTo>
                <a:lnTo>
                  <a:pt x="6382703" y="4717930"/>
                </a:lnTo>
                <a:lnTo>
                  <a:pt x="6356495" y="4717843"/>
                </a:lnTo>
                <a:lnTo>
                  <a:pt x="6343628" y="4719161"/>
                </a:lnTo>
                <a:lnTo>
                  <a:pt x="6338605" y="4716723"/>
                </a:lnTo>
                <a:cubicBezTo>
                  <a:pt x="6333948" y="4715651"/>
                  <a:pt x="6328272" y="4716126"/>
                  <a:pt x="6320318" y="4720095"/>
                </a:cubicBezTo>
                <a:lnTo>
                  <a:pt x="6318742" y="4721541"/>
                </a:lnTo>
                <a:lnTo>
                  <a:pt x="6301708" y="4720380"/>
                </a:lnTo>
                <a:cubicBezTo>
                  <a:pt x="6295887" y="4719320"/>
                  <a:pt x="6290299" y="4717508"/>
                  <a:pt x="6285082" y="4714639"/>
                </a:cubicBezTo>
                <a:cubicBezTo>
                  <a:pt x="6232894" y="4720313"/>
                  <a:pt x="6091065" y="4711868"/>
                  <a:pt x="6028335" y="4722621"/>
                </a:cubicBezTo>
                <a:cubicBezTo>
                  <a:pt x="6045295" y="4757847"/>
                  <a:pt x="5848075" y="4744853"/>
                  <a:pt x="5908701" y="4779160"/>
                </a:cubicBezTo>
                <a:cubicBezTo>
                  <a:pt x="5888634" y="4780820"/>
                  <a:pt x="5844448" y="4799397"/>
                  <a:pt x="5860414" y="4807892"/>
                </a:cubicBezTo>
                <a:cubicBezTo>
                  <a:pt x="5792262" y="4798387"/>
                  <a:pt x="5752646" y="4843367"/>
                  <a:pt x="5683612" y="4848770"/>
                </a:cubicBezTo>
                <a:cubicBezTo>
                  <a:pt x="5661875" y="4883880"/>
                  <a:pt x="5668687" y="4854788"/>
                  <a:pt x="5635111" y="4868888"/>
                </a:cubicBezTo>
                <a:cubicBezTo>
                  <a:pt x="5633012" y="4842212"/>
                  <a:pt x="5598104" y="4893602"/>
                  <a:pt x="5582652" y="4866836"/>
                </a:cubicBezTo>
                <a:cubicBezTo>
                  <a:pt x="5577032" y="4870250"/>
                  <a:pt x="5572074" y="4874402"/>
                  <a:pt x="5567213" y="4878769"/>
                </a:cubicBezTo>
                <a:lnTo>
                  <a:pt x="5564659" y="4881042"/>
                </a:lnTo>
                <a:lnTo>
                  <a:pt x="5552102" y="4885426"/>
                </a:lnTo>
                <a:cubicBezTo>
                  <a:pt x="5551892" y="4887804"/>
                  <a:pt x="5551684" y="4890182"/>
                  <a:pt x="5551475" y="4892560"/>
                </a:cubicBezTo>
                <a:lnTo>
                  <a:pt x="5534664" y="4903385"/>
                </a:lnTo>
                <a:cubicBezTo>
                  <a:pt x="5527918" y="4906528"/>
                  <a:pt x="5520130" y="4908842"/>
                  <a:pt x="5510737" y="4909807"/>
                </a:cubicBezTo>
                <a:cubicBezTo>
                  <a:pt x="5474863" y="4902736"/>
                  <a:pt x="5438770" y="4943879"/>
                  <a:pt x="5393901" y="4933709"/>
                </a:cubicBezTo>
                <a:cubicBezTo>
                  <a:pt x="5377982" y="4932239"/>
                  <a:pt x="5332258" y="4941569"/>
                  <a:pt x="5325782" y="4951789"/>
                </a:cubicBezTo>
                <a:cubicBezTo>
                  <a:pt x="5316695" y="4955476"/>
                  <a:pt x="5304762" y="4954583"/>
                  <a:pt x="5302703" y="4964590"/>
                </a:cubicBezTo>
                <a:cubicBezTo>
                  <a:pt x="5298243" y="4977015"/>
                  <a:pt x="5260488" y="4966382"/>
                  <a:pt x="5268591" y="4978479"/>
                </a:cubicBezTo>
                <a:cubicBezTo>
                  <a:pt x="5241891" y="4971355"/>
                  <a:pt x="5229004" y="4998058"/>
                  <a:pt x="5210559" y="5007585"/>
                </a:cubicBezTo>
                <a:cubicBezTo>
                  <a:pt x="5199737" y="5003583"/>
                  <a:pt x="5189986" y="5008553"/>
                  <a:pt x="5177597" y="5015926"/>
                </a:cubicBezTo>
                <a:lnTo>
                  <a:pt x="5160569" y="5025681"/>
                </a:lnTo>
                <a:lnTo>
                  <a:pt x="5152748" y="5026569"/>
                </a:lnTo>
                <a:cubicBezTo>
                  <a:pt x="5143464" y="5028511"/>
                  <a:pt x="5135128" y="5030936"/>
                  <a:pt x="5127678" y="5032947"/>
                </a:cubicBezTo>
                <a:lnTo>
                  <a:pt x="5113147" y="5035818"/>
                </a:lnTo>
                <a:lnTo>
                  <a:pt x="5107301" y="5036672"/>
                </a:lnTo>
                <a:lnTo>
                  <a:pt x="5093215" y="5032880"/>
                </a:lnTo>
                <a:lnTo>
                  <a:pt x="5077058" y="5038681"/>
                </a:lnTo>
                <a:lnTo>
                  <a:pt x="5057349" y="5036015"/>
                </a:lnTo>
                <a:cubicBezTo>
                  <a:pt x="5056617" y="5038069"/>
                  <a:pt x="5055470" y="5040071"/>
                  <a:pt x="5053945" y="5041952"/>
                </a:cubicBezTo>
                <a:lnTo>
                  <a:pt x="5040021" y="5050052"/>
                </a:lnTo>
                <a:lnTo>
                  <a:pt x="5025913" y="5046535"/>
                </a:lnTo>
                <a:cubicBezTo>
                  <a:pt x="5027395" y="5056685"/>
                  <a:pt x="5010775" y="5048329"/>
                  <a:pt x="4998218" y="5048065"/>
                </a:cubicBezTo>
                <a:lnTo>
                  <a:pt x="4991008" y="5050439"/>
                </a:lnTo>
                <a:lnTo>
                  <a:pt x="4963503" y="5047575"/>
                </a:lnTo>
                <a:cubicBezTo>
                  <a:pt x="4948687" y="5047149"/>
                  <a:pt x="4934614" y="5047760"/>
                  <a:pt x="4921053" y="5048925"/>
                </a:cubicBezTo>
                <a:lnTo>
                  <a:pt x="4873420" y="5054929"/>
                </a:lnTo>
                <a:lnTo>
                  <a:pt x="4858825" y="5051329"/>
                </a:lnTo>
                <a:cubicBezTo>
                  <a:pt x="4827045" y="5050467"/>
                  <a:pt x="4791907" y="5064719"/>
                  <a:pt x="4769340" y="5053090"/>
                </a:cubicBezTo>
                <a:cubicBezTo>
                  <a:pt x="4760167" y="5051720"/>
                  <a:pt x="4751866" y="5052034"/>
                  <a:pt x="4744152" y="5053391"/>
                </a:cubicBezTo>
                <a:lnTo>
                  <a:pt x="4723556" y="5059633"/>
                </a:lnTo>
                <a:lnTo>
                  <a:pt x="4719699" y="5066298"/>
                </a:lnTo>
                <a:lnTo>
                  <a:pt x="4706016" y="5067422"/>
                </a:lnTo>
                <a:lnTo>
                  <a:pt x="4702593" y="5068973"/>
                </a:lnTo>
                <a:cubicBezTo>
                  <a:pt x="4696073" y="5071961"/>
                  <a:pt x="4689557" y="5074718"/>
                  <a:pt x="4682766" y="5076609"/>
                </a:cubicBezTo>
                <a:cubicBezTo>
                  <a:pt x="4680705" y="5047264"/>
                  <a:pt x="4624654" y="5087854"/>
                  <a:pt x="4634960" y="5061852"/>
                </a:cubicBezTo>
                <a:cubicBezTo>
                  <a:pt x="4597279" y="5067136"/>
                  <a:pt x="4616973" y="5041002"/>
                  <a:pt x="4580645" y="5069246"/>
                </a:cubicBezTo>
                <a:cubicBezTo>
                  <a:pt x="4514010" y="5057571"/>
                  <a:pt x="4426975" y="5083132"/>
                  <a:pt x="4368005" y="5057426"/>
                </a:cubicBezTo>
                <a:cubicBezTo>
                  <a:pt x="4378938" y="5069437"/>
                  <a:pt x="4358901" y="5084168"/>
                  <a:pt x="4339489" y="5080858"/>
                </a:cubicBezTo>
                <a:cubicBezTo>
                  <a:pt x="4380071" y="5128427"/>
                  <a:pt x="4254318" y="5047215"/>
                  <a:pt x="4253895" y="5085008"/>
                </a:cubicBezTo>
                <a:cubicBezTo>
                  <a:pt x="4188524" y="5078393"/>
                  <a:pt x="4183794" y="5065254"/>
                  <a:pt x="4130140" y="5057070"/>
                </a:cubicBezTo>
                <a:lnTo>
                  <a:pt x="3911296" y="5035663"/>
                </a:lnTo>
                <a:lnTo>
                  <a:pt x="3895182" y="5030229"/>
                </a:lnTo>
                <a:lnTo>
                  <a:pt x="3870866" y="5023753"/>
                </a:lnTo>
                <a:lnTo>
                  <a:pt x="3865913" y="5025143"/>
                </a:lnTo>
                <a:lnTo>
                  <a:pt x="3828606" y="5019426"/>
                </a:lnTo>
                <a:lnTo>
                  <a:pt x="3827901" y="5020583"/>
                </a:lnTo>
                <a:cubicBezTo>
                  <a:pt x="3825465" y="5023044"/>
                  <a:pt x="3822064" y="5024614"/>
                  <a:pt x="3816543" y="5024366"/>
                </a:cubicBezTo>
                <a:cubicBezTo>
                  <a:pt x="3822191" y="5042839"/>
                  <a:pt x="3812047" y="5031144"/>
                  <a:pt x="3795278" y="5028779"/>
                </a:cubicBezTo>
                <a:cubicBezTo>
                  <a:pt x="3800305" y="5056944"/>
                  <a:pt x="3754370" y="5039296"/>
                  <a:pt x="3743858" y="5054237"/>
                </a:cubicBezTo>
                <a:cubicBezTo>
                  <a:pt x="3731426" y="5051864"/>
                  <a:pt x="3718365" y="5049870"/>
                  <a:pt x="3704945" y="5048413"/>
                </a:cubicBezTo>
                <a:lnTo>
                  <a:pt x="3696992" y="5047914"/>
                </a:lnTo>
                <a:lnTo>
                  <a:pt x="3696780" y="5048181"/>
                </a:lnTo>
                <a:cubicBezTo>
                  <a:pt x="3694942" y="5048663"/>
                  <a:pt x="3692286" y="5048721"/>
                  <a:pt x="3688290" y="5048204"/>
                </a:cubicBezTo>
                <a:lnTo>
                  <a:pt x="3682486" y="5047000"/>
                </a:lnTo>
                <a:lnTo>
                  <a:pt x="3667056" y="5046030"/>
                </a:lnTo>
                <a:lnTo>
                  <a:pt x="3661403" y="5047537"/>
                </a:lnTo>
                <a:lnTo>
                  <a:pt x="3658673" y="5050790"/>
                </a:lnTo>
                <a:lnTo>
                  <a:pt x="3657333" y="5050325"/>
                </a:lnTo>
                <a:cubicBezTo>
                  <a:pt x="3647943" y="5043807"/>
                  <a:pt x="3646760" y="5035120"/>
                  <a:pt x="3626778" y="5057882"/>
                </a:cubicBezTo>
                <a:cubicBezTo>
                  <a:pt x="3604242" y="5046906"/>
                  <a:pt x="3595632" y="5060978"/>
                  <a:pt x="3560067" y="5064266"/>
                </a:cubicBezTo>
                <a:cubicBezTo>
                  <a:pt x="3548093" y="5054413"/>
                  <a:pt x="3535744" y="5057071"/>
                  <a:pt x="3522641" y="5063654"/>
                </a:cubicBezTo>
                <a:cubicBezTo>
                  <a:pt x="3490386" y="5057687"/>
                  <a:pt x="3457385" y="5066150"/>
                  <a:pt x="3419275" y="5066646"/>
                </a:cubicBezTo>
                <a:cubicBezTo>
                  <a:pt x="3381791" y="5052708"/>
                  <a:pt x="3355578" y="5072759"/>
                  <a:pt x="3314869" y="5073197"/>
                </a:cubicBezTo>
                <a:cubicBezTo>
                  <a:pt x="3285434" y="5051000"/>
                  <a:pt x="3281681" y="5089430"/>
                  <a:pt x="3259088" y="5096363"/>
                </a:cubicBezTo>
                <a:lnTo>
                  <a:pt x="3253104" y="5096785"/>
                </a:lnTo>
                <a:lnTo>
                  <a:pt x="3238751" y="5092996"/>
                </a:lnTo>
                <a:lnTo>
                  <a:pt x="3233681" y="5090758"/>
                </a:lnTo>
                <a:cubicBezTo>
                  <a:pt x="3230065" y="5089519"/>
                  <a:pt x="3227507" y="5089085"/>
                  <a:pt x="3225562" y="5089215"/>
                </a:cubicBezTo>
                <a:lnTo>
                  <a:pt x="3225260" y="5089437"/>
                </a:lnTo>
                <a:lnTo>
                  <a:pt x="3217859" y="5087484"/>
                </a:lnTo>
                <a:cubicBezTo>
                  <a:pt x="3205614" y="5083594"/>
                  <a:pt x="3193926" y="5079248"/>
                  <a:pt x="3182980" y="5074650"/>
                </a:cubicBezTo>
                <a:lnTo>
                  <a:pt x="3055081" y="5080424"/>
                </a:lnTo>
                <a:lnTo>
                  <a:pt x="3049807" y="5080860"/>
                </a:lnTo>
                <a:lnTo>
                  <a:pt x="3029122" y="5070085"/>
                </a:lnTo>
                <a:lnTo>
                  <a:pt x="3017862" y="5065942"/>
                </a:lnTo>
                <a:lnTo>
                  <a:pt x="3015868" y="5061832"/>
                </a:lnTo>
                <a:cubicBezTo>
                  <a:pt x="3013048" y="5059027"/>
                  <a:pt x="3008170" y="5057108"/>
                  <a:pt x="2998644" y="5057210"/>
                </a:cubicBezTo>
                <a:lnTo>
                  <a:pt x="2996219" y="5057788"/>
                </a:lnTo>
                <a:lnTo>
                  <a:pt x="2983676" y="5049852"/>
                </a:lnTo>
                <a:cubicBezTo>
                  <a:pt x="2979927" y="5046579"/>
                  <a:pt x="2905411" y="5003010"/>
                  <a:pt x="2903609" y="4998457"/>
                </a:cubicBezTo>
                <a:cubicBezTo>
                  <a:pt x="2845520" y="5009702"/>
                  <a:pt x="2814236" y="4981574"/>
                  <a:pt x="2758830" y="4974760"/>
                </a:cubicBezTo>
                <a:cubicBezTo>
                  <a:pt x="2685080" y="4958487"/>
                  <a:pt x="2604754" y="4958695"/>
                  <a:pt x="2532669" y="4940573"/>
                </a:cubicBezTo>
                <a:cubicBezTo>
                  <a:pt x="2486415" y="4904719"/>
                  <a:pt x="2448985" y="4929416"/>
                  <a:pt x="2389931" y="4905785"/>
                </a:cubicBezTo>
                <a:cubicBezTo>
                  <a:pt x="2344209" y="4926536"/>
                  <a:pt x="2373223" y="4904767"/>
                  <a:pt x="2335186" y="4902957"/>
                </a:cubicBezTo>
                <a:cubicBezTo>
                  <a:pt x="2315763" y="4899254"/>
                  <a:pt x="2284337" y="4886651"/>
                  <a:pt x="2273393" y="4883565"/>
                </a:cubicBezTo>
                <a:lnTo>
                  <a:pt x="2269523" y="4884442"/>
                </a:lnTo>
                <a:lnTo>
                  <a:pt x="2256015" y="4883014"/>
                </a:lnTo>
                <a:lnTo>
                  <a:pt x="2249731" y="4888778"/>
                </a:lnTo>
                <a:lnTo>
                  <a:pt x="2227629" y="4891047"/>
                </a:lnTo>
                <a:cubicBezTo>
                  <a:pt x="2219732" y="4890944"/>
                  <a:pt x="2211684" y="4889720"/>
                  <a:pt x="2203460" y="4886696"/>
                </a:cubicBezTo>
                <a:cubicBezTo>
                  <a:pt x="2180795" y="4866080"/>
                  <a:pt x="2118808" y="4886062"/>
                  <a:pt x="2091528" y="4859155"/>
                </a:cubicBezTo>
                <a:cubicBezTo>
                  <a:pt x="2080112" y="4851412"/>
                  <a:pt x="2036326" y="4840616"/>
                  <a:pt x="2022901" y="4846594"/>
                </a:cubicBezTo>
                <a:cubicBezTo>
                  <a:pt x="2012710" y="4845995"/>
                  <a:pt x="2003983" y="4840369"/>
                  <a:pt x="1994227" y="4847973"/>
                </a:cubicBezTo>
                <a:cubicBezTo>
                  <a:pt x="1980605" y="4856639"/>
                  <a:pt x="1959341" y="4832246"/>
                  <a:pt x="1955936" y="4845765"/>
                </a:cubicBezTo>
                <a:cubicBezTo>
                  <a:pt x="1913886" y="4839111"/>
                  <a:pt x="1778845" y="4813736"/>
                  <a:pt x="1741924" y="4808054"/>
                </a:cubicBezTo>
                <a:cubicBezTo>
                  <a:pt x="1739676" y="4809488"/>
                  <a:pt x="1737142" y="4810709"/>
                  <a:pt x="1734410" y="4811675"/>
                </a:cubicBezTo>
                <a:cubicBezTo>
                  <a:pt x="1718510" y="4817283"/>
                  <a:pt x="1699262" y="4813300"/>
                  <a:pt x="1691423" y="4802777"/>
                </a:cubicBezTo>
                <a:cubicBezTo>
                  <a:pt x="1648716" y="4765637"/>
                  <a:pt x="1598660" y="4755543"/>
                  <a:pt x="1554504" y="4739985"/>
                </a:cubicBezTo>
                <a:cubicBezTo>
                  <a:pt x="1503251" y="4725192"/>
                  <a:pt x="1524885" y="4761939"/>
                  <a:pt x="1470119" y="4723470"/>
                </a:cubicBezTo>
                <a:cubicBezTo>
                  <a:pt x="1458433" y="4731968"/>
                  <a:pt x="1449855" y="4730612"/>
                  <a:pt x="1437967" y="4722710"/>
                </a:cubicBezTo>
                <a:cubicBezTo>
                  <a:pt x="1408925" y="4723161"/>
                  <a:pt x="1320039" y="4732524"/>
                  <a:pt x="1295869" y="4726175"/>
                </a:cubicBezTo>
                <a:cubicBezTo>
                  <a:pt x="1276026" y="4724607"/>
                  <a:pt x="1313193" y="4690134"/>
                  <a:pt x="1292949" y="4684615"/>
                </a:cubicBezTo>
                <a:cubicBezTo>
                  <a:pt x="1267286" y="4680380"/>
                  <a:pt x="1278648" y="4679316"/>
                  <a:pt x="1244908" y="4706993"/>
                </a:cubicBezTo>
                <a:cubicBezTo>
                  <a:pt x="1222078" y="4693678"/>
                  <a:pt x="1210507" y="4706896"/>
                  <a:pt x="1171266" y="4706535"/>
                </a:cubicBezTo>
                <a:lnTo>
                  <a:pt x="1160868" y="4701936"/>
                </a:lnTo>
                <a:lnTo>
                  <a:pt x="1147599" y="4714833"/>
                </a:lnTo>
                <a:cubicBezTo>
                  <a:pt x="1140224" y="4719999"/>
                  <a:pt x="1131384" y="4723126"/>
                  <a:pt x="1119603" y="4721303"/>
                </a:cubicBezTo>
                <a:cubicBezTo>
                  <a:pt x="1049174" y="4686348"/>
                  <a:pt x="1115212" y="4744643"/>
                  <a:pt x="997851" y="4722336"/>
                </a:cubicBezTo>
                <a:cubicBezTo>
                  <a:pt x="992266" y="4717175"/>
                  <a:pt x="976529" y="4720167"/>
                  <a:pt x="976455" y="4726407"/>
                </a:cubicBezTo>
                <a:cubicBezTo>
                  <a:pt x="969353" y="4723719"/>
                  <a:pt x="954255" y="4710143"/>
                  <a:pt x="949939" y="4719699"/>
                </a:cubicBezTo>
                <a:cubicBezTo>
                  <a:pt x="930704" y="4718268"/>
                  <a:pt x="911959" y="4715133"/>
                  <a:pt x="894148" y="4710406"/>
                </a:cubicBezTo>
                <a:lnTo>
                  <a:pt x="857990" y="4696844"/>
                </a:lnTo>
                <a:lnTo>
                  <a:pt x="848649" y="4704021"/>
                </a:lnTo>
                <a:cubicBezTo>
                  <a:pt x="842387" y="4707513"/>
                  <a:pt x="835247" y="4709400"/>
                  <a:pt x="826436" y="4707421"/>
                </a:cubicBezTo>
                <a:cubicBezTo>
                  <a:pt x="776631" y="4677554"/>
                  <a:pt x="820307" y="4724698"/>
                  <a:pt x="733052" y="4701884"/>
                </a:cubicBezTo>
                <a:cubicBezTo>
                  <a:pt x="729390" y="4697724"/>
                  <a:pt x="716978" y="4643492"/>
                  <a:pt x="716185" y="4648168"/>
                </a:cubicBezTo>
                <a:cubicBezTo>
                  <a:pt x="691130" y="4640960"/>
                  <a:pt x="605233" y="4666922"/>
                  <a:pt x="582722" y="4658637"/>
                </a:cubicBezTo>
                <a:lnTo>
                  <a:pt x="581118" y="4654120"/>
                </a:lnTo>
                <a:cubicBezTo>
                  <a:pt x="575072" y="4653105"/>
                  <a:pt x="553843" y="4654128"/>
                  <a:pt x="546453" y="4652542"/>
                </a:cubicBezTo>
                <a:lnTo>
                  <a:pt x="536773" y="4644609"/>
                </a:lnTo>
                <a:lnTo>
                  <a:pt x="388896" y="4619173"/>
                </a:lnTo>
                <a:lnTo>
                  <a:pt x="366479" y="4618896"/>
                </a:lnTo>
                <a:cubicBezTo>
                  <a:pt x="356301" y="4616415"/>
                  <a:pt x="348096" y="4611062"/>
                  <a:pt x="342781" y="4601239"/>
                </a:cubicBezTo>
                <a:cubicBezTo>
                  <a:pt x="324354" y="4597871"/>
                  <a:pt x="274025" y="4600078"/>
                  <a:pt x="255925" y="4598685"/>
                </a:cubicBezTo>
                <a:lnTo>
                  <a:pt x="226919" y="4598460"/>
                </a:lnTo>
                <a:lnTo>
                  <a:pt x="213925" y="4597783"/>
                </a:lnTo>
                <a:lnTo>
                  <a:pt x="215196" y="4588576"/>
                </a:lnTo>
                <a:lnTo>
                  <a:pt x="180214" y="4583701"/>
                </a:lnTo>
                <a:cubicBezTo>
                  <a:pt x="158216" y="4574216"/>
                  <a:pt x="119654" y="4544682"/>
                  <a:pt x="83203" y="4531664"/>
                </a:cubicBezTo>
                <a:cubicBezTo>
                  <a:pt x="60690" y="4526056"/>
                  <a:pt x="40567" y="4525644"/>
                  <a:pt x="4106" y="4517202"/>
                </a:cubicBezTo>
                <a:lnTo>
                  <a:pt x="0" y="4516084"/>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A93046A-4C53-7FCB-EF00-3FE952291A43}"/>
              </a:ext>
            </a:extLst>
          </p:cNvPr>
          <p:cNvSpPr>
            <a:spLocks noGrp="1"/>
          </p:cNvSpPr>
          <p:nvPr>
            <p:ph type="title"/>
          </p:nvPr>
        </p:nvSpPr>
        <p:spPr>
          <a:xfrm>
            <a:off x="1137037" y="887096"/>
            <a:ext cx="7842576" cy="2719133"/>
          </a:xfrm>
        </p:spPr>
        <p:txBody>
          <a:bodyPr vert="horz" lIns="91440" tIns="45720" rIns="91440" bIns="45720" rtlCol="0" anchor="ctr">
            <a:normAutofit/>
          </a:bodyPr>
          <a:lstStyle/>
          <a:p>
            <a:r>
              <a:rPr lang="en-US" sz="4400" kern="1200">
                <a:solidFill>
                  <a:schemeClr val="tx1">
                    <a:lumMod val="85000"/>
                    <a:lumOff val="15000"/>
                  </a:schemeClr>
                </a:solidFill>
                <a:latin typeface="+mj-lt"/>
                <a:ea typeface="+mj-ea"/>
                <a:cs typeface="+mj-cs"/>
              </a:rPr>
              <a:t>Liveness Models</a:t>
            </a:r>
          </a:p>
        </p:txBody>
      </p:sp>
      <p:sp>
        <p:nvSpPr>
          <p:cNvPr id="3" name="Text Placeholder 2">
            <a:extLst>
              <a:ext uri="{FF2B5EF4-FFF2-40B4-BE49-F238E27FC236}">
                <a16:creationId xmlns:a16="http://schemas.microsoft.com/office/drawing/2014/main" id="{C7A1A27E-5606-99BF-5F0F-BB3AE097BD4F}"/>
              </a:ext>
            </a:extLst>
          </p:cNvPr>
          <p:cNvSpPr>
            <a:spLocks noGrp="1"/>
          </p:cNvSpPr>
          <p:nvPr>
            <p:ph type="body" idx="1"/>
          </p:nvPr>
        </p:nvSpPr>
        <p:spPr>
          <a:xfrm>
            <a:off x="3729160" y="5163670"/>
            <a:ext cx="7320504" cy="1087718"/>
          </a:xfrm>
        </p:spPr>
        <p:txBody>
          <a:bodyPr vert="horz" lIns="91440" tIns="45720" rIns="91440" bIns="45720" rtlCol="0" anchor="ctr">
            <a:normAutofit/>
          </a:bodyPr>
          <a:lstStyle/>
          <a:p>
            <a:pPr algn="r"/>
            <a:r>
              <a:rPr lang="en-US" sz="1800" kern="1200">
                <a:solidFill>
                  <a:schemeClr val="tx1">
                    <a:lumMod val="85000"/>
                    <a:lumOff val="15000"/>
                  </a:schemeClr>
                </a:solidFill>
                <a:latin typeface="+mn-lt"/>
                <a:ea typeface="+mn-ea"/>
                <a:cs typeface="+mn-cs"/>
              </a:rPr>
              <a:t>In this Section we will talk about the two types of models we have tested and their Architecture and experimental results.</a:t>
            </a:r>
          </a:p>
          <a:p>
            <a:pPr algn="r"/>
            <a:endParaRPr lang="en-US" sz="1800" kern="1200">
              <a:solidFill>
                <a:schemeClr val="tx1">
                  <a:lumMod val="85000"/>
                  <a:lumOff val="15000"/>
                </a:schemeClr>
              </a:solidFill>
              <a:latin typeface="+mn-lt"/>
              <a:ea typeface="+mn-ea"/>
              <a:cs typeface="+mn-cs"/>
            </a:endParaRPr>
          </a:p>
        </p:txBody>
      </p:sp>
    </p:spTree>
    <p:extLst>
      <p:ext uri="{BB962C8B-B14F-4D97-AF65-F5344CB8AC3E}">
        <p14:creationId xmlns:p14="http://schemas.microsoft.com/office/powerpoint/2010/main" val="2567943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35A04CF-97D4-4FF7-B359-C546B1F6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1DE7243B-5109-444B-8FAF-7437C66BC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1332" cy="6858000"/>
          </a:xfrm>
          <a:custGeom>
            <a:avLst/>
            <a:gdLst>
              <a:gd name="connsiteX0" fmla="*/ 4421332 w 4421332"/>
              <a:gd name="connsiteY0" fmla="*/ 0 h 6858000"/>
              <a:gd name="connsiteX1" fmla="*/ 69075 w 4421332"/>
              <a:gd name="connsiteY1" fmla="*/ 0 h 6858000"/>
              <a:gd name="connsiteX2" fmla="*/ 35131 w 4421332"/>
              <a:gd name="connsiteY2" fmla="*/ 267128 h 6858000"/>
              <a:gd name="connsiteX3" fmla="*/ 0 w 4421332"/>
              <a:gd name="connsiteY3" fmla="*/ 962845 h 6858000"/>
              <a:gd name="connsiteX4" fmla="*/ 3276103 w 4421332"/>
              <a:gd name="connsiteY4" fmla="*/ 6782205 h 6858000"/>
              <a:gd name="connsiteX5" fmla="*/ 3407923 w 4421332"/>
              <a:gd name="connsiteY5" fmla="*/ 6858000 h 6858000"/>
              <a:gd name="connsiteX6" fmla="*/ 4421332 w 4421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332" h="6858000">
                <a:moveTo>
                  <a:pt x="4421332" y="0"/>
                </a:moveTo>
                <a:lnTo>
                  <a:pt x="69075" y="0"/>
                </a:lnTo>
                <a:lnTo>
                  <a:pt x="35131" y="267128"/>
                </a:lnTo>
                <a:cubicBezTo>
                  <a:pt x="11901" y="495874"/>
                  <a:pt x="0" y="727970"/>
                  <a:pt x="0" y="962845"/>
                </a:cubicBezTo>
                <a:cubicBezTo>
                  <a:pt x="0" y="3429034"/>
                  <a:pt x="1312002" y="5588789"/>
                  <a:pt x="3276103" y="6782205"/>
                </a:cubicBezTo>
                <a:lnTo>
                  <a:pt x="3407923" y="6858000"/>
                </a:lnTo>
                <a:lnTo>
                  <a:pt x="442133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C5D6221-DA7B-4611-AA26-7D8E349FD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232227" cy="6858000"/>
          </a:xfrm>
          <a:custGeom>
            <a:avLst/>
            <a:gdLst>
              <a:gd name="connsiteX0" fmla="*/ 0 w 4232227"/>
              <a:gd name="connsiteY0" fmla="*/ 0 h 6858000"/>
              <a:gd name="connsiteX1" fmla="*/ 4161853 w 4232227"/>
              <a:gd name="connsiteY1" fmla="*/ 0 h 6858000"/>
              <a:gd name="connsiteX2" fmla="*/ 4197953 w 4232227"/>
              <a:gd name="connsiteY2" fmla="*/ 284091 h 6858000"/>
              <a:gd name="connsiteX3" fmla="*/ 4232227 w 4232227"/>
              <a:gd name="connsiteY3" fmla="*/ 962844 h 6858000"/>
              <a:gd name="connsiteX4" fmla="*/ 758007 w 4232227"/>
              <a:gd name="connsiteY4" fmla="*/ 6800152 h 6858000"/>
              <a:gd name="connsiteX5" fmla="*/ 645060 w 4232227"/>
              <a:gd name="connsiteY5" fmla="*/ 6858000 h 6858000"/>
              <a:gd name="connsiteX6" fmla="*/ 0 w 423222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2227" h="6858000">
                <a:moveTo>
                  <a:pt x="0" y="0"/>
                </a:moveTo>
                <a:lnTo>
                  <a:pt x="4161853" y="0"/>
                </a:lnTo>
                <a:lnTo>
                  <a:pt x="4197953" y="284091"/>
                </a:lnTo>
                <a:cubicBezTo>
                  <a:pt x="4220617" y="507260"/>
                  <a:pt x="4232227" y="733696"/>
                  <a:pt x="4232227" y="962844"/>
                </a:cubicBezTo>
                <a:cubicBezTo>
                  <a:pt x="4232227" y="3483472"/>
                  <a:pt x="2827409" y="5675986"/>
                  <a:pt x="758007" y="6800152"/>
                </a:cubicBezTo>
                <a:lnTo>
                  <a:pt x="645060" y="6858000"/>
                </a:lnTo>
                <a:lnTo>
                  <a:pt x="0" y="685800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1891A1B-F8AF-5F7C-65AF-3F4D93C91172}"/>
              </a:ext>
            </a:extLst>
          </p:cNvPr>
          <p:cNvSpPr>
            <a:spLocks noGrp="1"/>
          </p:cNvSpPr>
          <p:nvPr>
            <p:ph type="title"/>
          </p:nvPr>
        </p:nvSpPr>
        <p:spPr>
          <a:xfrm>
            <a:off x="804672" y="1412489"/>
            <a:ext cx="2871095" cy="2156621"/>
          </a:xfrm>
        </p:spPr>
        <p:txBody>
          <a:bodyPr anchor="t">
            <a:normAutofit/>
          </a:bodyPr>
          <a:lstStyle/>
          <a:p>
            <a:r>
              <a:rPr lang="en-US" sz="3600">
                <a:solidFill>
                  <a:srgbClr val="FFFFFF"/>
                </a:solidFill>
              </a:rPr>
              <a:t>Liveness Models</a:t>
            </a:r>
          </a:p>
        </p:txBody>
      </p:sp>
      <p:sp>
        <p:nvSpPr>
          <p:cNvPr id="3" name="Content Placeholder 2">
            <a:extLst>
              <a:ext uri="{FF2B5EF4-FFF2-40B4-BE49-F238E27FC236}">
                <a16:creationId xmlns:a16="http://schemas.microsoft.com/office/drawing/2014/main" id="{108CF058-CBA4-2A84-6C3A-28B6944B21FE}"/>
              </a:ext>
            </a:extLst>
          </p:cNvPr>
          <p:cNvSpPr>
            <a:spLocks noGrp="1"/>
          </p:cNvSpPr>
          <p:nvPr>
            <p:ph sz="half" idx="1"/>
          </p:nvPr>
        </p:nvSpPr>
        <p:spPr>
          <a:xfrm>
            <a:off x="5198993" y="1412489"/>
            <a:ext cx="2926080" cy="4363844"/>
          </a:xfrm>
        </p:spPr>
        <p:txBody>
          <a:bodyPr>
            <a:normAutofit/>
          </a:bodyPr>
          <a:lstStyle/>
          <a:p>
            <a:r>
              <a:rPr lang="en-US" sz="2000">
                <a:latin typeface="+mj-lt"/>
              </a:rPr>
              <a:t>Frame based models:</a:t>
            </a:r>
          </a:p>
          <a:p>
            <a:pPr lvl="1"/>
            <a:r>
              <a:rPr lang="en-US" sz="2000" i="0" u="none" strike="noStrike" baseline="0">
                <a:latin typeface="+mj-lt"/>
              </a:rPr>
              <a:t>Face Antispoofing Method Using Color Texture Segmentation:</a:t>
            </a:r>
          </a:p>
          <a:p>
            <a:pPr lvl="2"/>
            <a:r>
              <a:rPr lang="en-US">
                <a:latin typeface="+mj-lt"/>
              </a:rPr>
              <a:t>Using CNN Model</a:t>
            </a:r>
          </a:p>
          <a:p>
            <a:pPr lvl="2"/>
            <a:r>
              <a:rPr lang="en-US">
                <a:latin typeface="+mj-lt"/>
              </a:rPr>
              <a:t>Using FC DNN Model</a:t>
            </a:r>
          </a:p>
        </p:txBody>
      </p:sp>
      <p:sp>
        <p:nvSpPr>
          <p:cNvPr id="4" name="Content Placeholder 3">
            <a:extLst>
              <a:ext uri="{FF2B5EF4-FFF2-40B4-BE49-F238E27FC236}">
                <a16:creationId xmlns:a16="http://schemas.microsoft.com/office/drawing/2014/main" id="{2B1A3521-B726-F667-4A7B-8DFDD2F21CFA}"/>
              </a:ext>
            </a:extLst>
          </p:cNvPr>
          <p:cNvSpPr>
            <a:spLocks noGrp="1"/>
          </p:cNvSpPr>
          <p:nvPr>
            <p:ph sz="half" idx="2"/>
          </p:nvPr>
        </p:nvSpPr>
        <p:spPr>
          <a:xfrm>
            <a:off x="8451604" y="1412489"/>
            <a:ext cx="2926080" cy="4363844"/>
          </a:xfrm>
        </p:spPr>
        <p:txBody>
          <a:bodyPr>
            <a:normAutofit/>
          </a:bodyPr>
          <a:lstStyle/>
          <a:p>
            <a:r>
              <a:rPr lang="en-US" sz="2000"/>
              <a:t>Video based models:</a:t>
            </a:r>
          </a:p>
          <a:p>
            <a:pPr lvl="1"/>
            <a:r>
              <a:rPr lang="en-US" sz="2000"/>
              <a:t>Volumetric CNN using Conv3d and Maxpool3D layers.</a:t>
            </a:r>
          </a:p>
          <a:p>
            <a:pPr lvl="1"/>
            <a:r>
              <a:rPr lang="en-US" sz="2000"/>
              <a:t>Spatio-temporal Mapping into a CNN model.</a:t>
            </a:r>
          </a:p>
        </p:txBody>
      </p:sp>
    </p:spTree>
    <p:extLst>
      <p:ext uri="{BB962C8B-B14F-4D97-AF65-F5344CB8AC3E}">
        <p14:creationId xmlns:p14="http://schemas.microsoft.com/office/powerpoint/2010/main" val="86455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CF5C50B-1DC5-D0F4-59CF-FC133544F6A9}"/>
              </a:ext>
            </a:extLst>
          </p:cNvPr>
          <p:cNvSpPr>
            <a:spLocks noGrp="1"/>
          </p:cNvSpPr>
          <p:nvPr>
            <p:ph type="title"/>
          </p:nvPr>
        </p:nvSpPr>
        <p:spPr>
          <a:xfrm>
            <a:off x="1137036" y="548640"/>
            <a:ext cx="9543405" cy="1188720"/>
          </a:xfrm>
        </p:spPr>
        <p:txBody>
          <a:bodyPr>
            <a:normAutofit/>
          </a:bodyPr>
          <a:lstStyle/>
          <a:p>
            <a:r>
              <a:rPr lang="en-US">
                <a:solidFill>
                  <a:schemeClr val="tx1">
                    <a:lumMod val="85000"/>
                    <a:lumOff val="15000"/>
                  </a:schemeClr>
                </a:solidFill>
                <a:latin typeface="+mj-lt"/>
              </a:rPr>
              <a:t>Frame Based Models</a:t>
            </a:r>
            <a:endParaRPr lang="en-US">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62D920CF-2638-8031-A848-4807F407F895}"/>
              </a:ext>
            </a:extLst>
          </p:cNvPr>
          <p:cNvSpPr>
            <a:spLocks noGrp="1"/>
          </p:cNvSpPr>
          <p:nvPr>
            <p:ph idx="1"/>
          </p:nvPr>
        </p:nvSpPr>
        <p:spPr>
          <a:xfrm>
            <a:off x="1957987" y="2431765"/>
            <a:ext cx="8276026" cy="3320031"/>
          </a:xfrm>
        </p:spPr>
        <p:txBody>
          <a:bodyPr anchor="ctr">
            <a:normAutofit/>
          </a:bodyPr>
          <a:lstStyle/>
          <a:p>
            <a:pPr marL="0" indent="0">
              <a:buNone/>
            </a:pPr>
            <a:r>
              <a:rPr lang="en-US" sz="2000" b="1" i="0" u="none" strike="noStrike" baseline="0">
                <a:solidFill>
                  <a:schemeClr val="tx1">
                    <a:lumMod val="85000"/>
                    <a:lumOff val="15000"/>
                  </a:schemeClr>
                </a:solidFill>
                <a:latin typeface="+mj-lt"/>
              </a:rPr>
              <a:t>Face Antispoofing Method Using Color Texture Segmentation </a:t>
            </a:r>
            <a:r>
              <a:rPr lang="en-US" sz="2000" b="1">
                <a:solidFill>
                  <a:schemeClr val="tx1">
                    <a:lumMod val="85000"/>
                    <a:lumOff val="15000"/>
                  </a:schemeClr>
                </a:solidFill>
                <a:effectLst/>
                <a:latin typeface="+mj-lt"/>
                <a:ea typeface="Calibri" panose="020F0502020204030204" pitchFamily="34" charset="0"/>
                <a:cs typeface="Arial" panose="020B0604020202020204" pitchFamily="34" charset="0"/>
              </a:rPr>
              <a:t>Preprocessing:</a:t>
            </a:r>
          </a:p>
          <a:p>
            <a:pPr marL="0" indent="0">
              <a:buNone/>
            </a:pPr>
            <a:r>
              <a:rPr lang="en-US" sz="2000">
                <a:solidFill>
                  <a:schemeClr val="tx1">
                    <a:lumMod val="85000"/>
                    <a:lumOff val="15000"/>
                  </a:schemeClr>
                </a:solidFill>
                <a:latin typeface="+mj-lt"/>
                <a:cs typeface="Arial" panose="020B0604020202020204" pitchFamily="34" charset="0"/>
              </a:rPr>
              <a:t>Convert image from RGB color space to HSV and YCbCr color spaces RGB is a color space commonly used for sensing and displaying color images. However, its use in image analysis is typically limited because the three colors (red, green, and blue) are not separated according to luminance and color difference information. </a:t>
            </a:r>
          </a:p>
          <a:p>
            <a:endParaRPr lang="en-US" sz="2000">
              <a:solidFill>
                <a:schemeClr val="tx1">
                  <a:lumMod val="85000"/>
                  <a:lumOff val="15000"/>
                </a:schemeClr>
              </a:solidFill>
            </a:endParaRPr>
          </a:p>
          <a:p>
            <a:endParaRPr lang="en-US" sz="2000">
              <a:solidFill>
                <a:schemeClr val="tx1">
                  <a:lumMod val="85000"/>
                  <a:lumOff val="15000"/>
                </a:schemeClr>
              </a:solidFill>
            </a:endParaRP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727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1">
            <a:extLst>
              <a:ext uri="{FF2B5EF4-FFF2-40B4-BE49-F238E27FC236}">
                <a16:creationId xmlns:a16="http://schemas.microsoft.com/office/drawing/2014/main" id="{78BA5F19-D5E1-4ECC-BEC2-DF7AEDFD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BB4D578A-F2C4-4EA9-A811-B48E66D63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40492"/>
            <a:ext cx="12192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3FEF1C-B328-C689-7E7F-8DFA9DBF80E3}"/>
              </a:ext>
            </a:extLst>
          </p:cNvPr>
          <p:cNvSpPr>
            <a:spLocks noGrp="1"/>
          </p:cNvSpPr>
          <p:nvPr>
            <p:ph type="title"/>
          </p:nvPr>
        </p:nvSpPr>
        <p:spPr>
          <a:xfrm>
            <a:off x="1255057" y="5279509"/>
            <a:ext cx="9707911" cy="739881"/>
          </a:xfrm>
        </p:spPr>
        <p:txBody>
          <a:bodyPr vert="horz" lIns="91440" tIns="45720" rIns="91440" bIns="45720" rtlCol="0" anchor="b">
            <a:normAutofit/>
          </a:bodyPr>
          <a:lstStyle/>
          <a:p>
            <a:pPr algn="ctr"/>
            <a:r>
              <a:rPr lang="en-US" sz="3600"/>
              <a:t>Frame based models</a:t>
            </a:r>
          </a:p>
        </p:txBody>
      </p:sp>
      <p:pic>
        <p:nvPicPr>
          <p:cNvPr id="7" name="Picture 6">
            <a:extLst>
              <a:ext uri="{FF2B5EF4-FFF2-40B4-BE49-F238E27FC236}">
                <a16:creationId xmlns:a16="http://schemas.microsoft.com/office/drawing/2014/main" id="{5DE83DE2-1E96-3290-D595-4BF30D4CB480}"/>
              </a:ext>
            </a:extLst>
          </p:cNvPr>
          <p:cNvPicPr>
            <a:picLocks noChangeAspect="1"/>
          </p:cNvPicPr>
          <p:nvPr/>
        </p:nvPicPr>
        <p:blipFill rotWithShape="1">
          <a:blip r:embed="rId2"/>
          <a:srcRect t="939" b="1371"/>
          <a:stretch/>
        </p:blipFill>
        <p:spPr>
          <a:xfrm>
            <a:off x="2384909" y="1024912"/>
            <a:ext cx="2684129" cy="3217333"/>
          </a:xfrm>
          <a:prstGeom prst="rect">
            <a:avLst/>
          </a:prstGeom>
        </p:spPr>
      </p:pic>
      <p:pic>
        <p:nvPicPr>
          <p:cNvPr id="5" name="Content Placeholder 4" descr="A collage of a person's face&#10;&#10;Description automatically generated with medium confidence">
            <a:extLst>
              <a:ext uri="{FF2B5EF4-FFF2-40B4-BE49-F238E27FC236}">
                <a16:creationId xmlns:a16="http://schemas.microsoft.com/office/drawing/2014/main" id="{F5FF4D8A-A955-4C63-A3B5-21B7ABA9412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bwMode="auto">
          <a:xfrm>
            <a:off x="6343718" y="1505805"/>
            <a:ext cx="4533764" cy="2255547"/>
          </a:xfrm>
          <a:prstGeom prst="rect">
            <a:avLst/>
          </a:prstGeom>
          <a:noFill/>
        </p:spPr>
      </p:pic>
    </p:spTree>
    <p:extLst>
      <p:ext uri="{BB962C8B-B14F-4D97-AF65-F5344CB8AC3E}">
        <p14:creationId xmlns:p14="http://schemas.microsoft.com/office/powerpoint/2010/main" val="2646351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D1BE32-E334-D042-69AF-DCF1C0F4889C}"/>
              </a:ext>
            </a:extLst>
          </p:cNvPr>
          <p:cNvSpPr>
            <a:spLocks noGrp="1"/>
          </p:cNvSpPr>
          <p:nvPr>
            <p:ph type="title"/>
          </p:nvPr>
        </p:nvSpPr>
        <p:spPr>
          <a:xfrm>
            <a:off x="1137034" y="609599"/>
            <a:ext cx="6463301" cy="1322888"/>
          </a:xfrm>
        </p:spPr>
        <p:txBody>
          <a:bodyPr vert="horz" lIns="91440" tIns="45720" rIns="91440" bIns="45720" rtlCol="0" anchor="ctr">
            <a:normAutofit/>
          </a:bodyPr>
          <a:lstStyle/>
          <a:p>
            <a:r>
              <a:rPr lang="en-US" sz="4400"/>
              <a:t>Frame based models</a:t>
            </a:r>
          </a:p>
        </p:txBody>
      </p:sp>
      <p:sp>
        <p:nvSpPr>
          <p:cNvPr id="14" name="Freeform: Shape 13">
            <a:extLst>
              <a:ext uri="{FF2B5EF4-FFF2-40B4-BE49-F238E27FC236}">
                <a16:creationId xmlns:a16="http://schemas.microsoft.com/office/drawing/2014/main" id="{2B573B51-C170-49C0-A3D9-8D99730C45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89924" y="2"/>
            <a:ext cx="7602076" cy="470844"/>
          </a:xfrm>
          <a:custGeom>
            <a:avLst/>
            <a:gdLst>
              <a:gd name="connsiteX0" fmla="*/ 9683888 w 9683888"/>
              <a:gd name="connsiteY0" fmla="*/ 0 h 743457"/>
              <a:gd name="connsiteX1" fmla="*/ 0 w 9683888"/>
              <a:gd name="connsiteY1" fmla="*/ 0 h 743457"/>
              <a:gd name="connsiteX2" fmla="*/ 0 w 9683888"/>
              <a:gd name="connsiteY2" fmla="*/ 365878 h 743457"/>
              <a:gd name="connsiteX3" fmla="*/ 11844 w 9683888"/>
              <a:gd name="connsiteY3" fmla="*/ 367909 h 743457"/>
              <a:gd name="connsiteX4" fmla="*/ 106208 w 9683888"/>
              <a:gd name="connsiteY4" fmla="*/ 385974 h 743457"/>
              <a:gd name="connsiteX5" fmla="*/ 183667 w 9683888"/>
              <a:gd name="connsiteY5" fmla="*/ 399162 h 743457"/>
              <a:gd name="connsiteX6" fmla="*/ 292430 w 9683888"/>
              <a:gd name="connsiteY6" fmla="*/ 390408 h 743457"/>
              <a:gd name="connsiteX7" fmla="*/ 386942 w 9683888"/>
              <a:gd name="connsiteY7" fmla="*/ 395582 h 743457"/>
              <a:gd name="connsiteX8" fmla="*/ 485751 w 9683888"/>
              <a:gd name="connsiteY8" fmla="*/ 408404 h 743457"/>
              <a:gd name="connsiteX9" fmla="*/ 604107 w 9683888"/>
              <a:gd name="connsiteY9" fmla="*/ 418647 h 743457"/>
              <a:gd name="connsiteX10" fmla="*/ 694081 w 9683888"/>
              <a:gd name="connsiteY10" fmla="*/ 449524 h 743457"/>
              <a:gd name="connsiteX11" fmla="*/ 762452 w 9683888"/>
              <a:gd name="connsiteY11" fmla="*/ 456090 h 743457"/>
              <a:gd name="connsiteX12" fmla="*/ 987872 w 9683888"/>
              <a:gd name="connsiteY12" fmla="*/ 481862 h 743457"/>
              <a:gd name="connsiteX13" fmla="*/ 1077163 w 9683888"/>
              <a:gd name="connsiteY13" fmla="*/ 524467 h 743457"/>
              <a:gd name="connsiteX14" fmla="*/ 1258716 w 9683888"/>
              <a:gd name="connsiteY14" fmla="*/ 587975 h 743457"/>
              <a:gd name="connsiteX15" fmla="*/ 1298056 w 9683888"/>
              <a:gd name="connsiteY15" fmla="*/ 595413 h 743457"/>
              <a:gd name="connsiteX16" fmla="*/ 1327017 w 9683888"/>
              <a:gd name="connsiteY16" fmla="*/ 617412 h 743457"/>
              <a:gd name="connsiteX17" fmla="*/ 1347909 w 9683888"/>
              <a:gd name="connsiteY17" fmla="*/ 620209 h 743457"/>
              <a:gd name="connsiteX18" fmla="*/ 1421792 w 9683888"/>
              <a:gd name="connsiteY18" fmla="*/ 626139 h 743457"/>
              <a:gd name="connsiteX19" fmla="*/ 1519789 w 9683888"/>
              <a:gd name="connsiteY19" fmla="*/ 645011 h 743457"/>
              <a:gd name="connsiteX20" fmla="*/ 1620886 w 9683888"/>
              <a:gd name="connsiteY20" fmla="*/ 687715 h 743457"/>
              <a:gd name="connsiteX21" fmla="*/ 1676745 w 9683888"/>
              <a:gd name="connsiteY21" fmla="*/ 690130 h 743457"/>
              <a:gd name="connsiteX22" fmla="*/ 1832228 w 9683888"/>
              <a:gd name="connsiteY22" fmla="*/ 690860 h 743457"/>
              <a:gd name="connsiteX23" fmla="*/ 1980464 w 9683888"/>
              <a:gd name="connsiteY23" fmla="*/ 704858 h 743457"/>
              <a:gd name="connsiteX24" fmla="*/ 2051150 w 9683888"/>
              <a:gd name="connsiteY24" fmla="*/ 711187 h 743457"/>
              <a:gd name="connsiteX25" fmla="*/ 2162824 w 9683888"/>
              <a:gd name="connsiteY25" fmla="*/ 709178 h 743457"/>
              <a:gd name="connsiteX26" fmla="*/ 2259859 w 9683888"/>
              <a:gd name="connsiteY26" fmla="*/ 718188 h 743457"/>
              <a:gd name="connsiteX27" fmla="*/ 2378290 w 9683888"/>
              <a:gd name="connsiteY27" fmla="*/ 738748 h 743457"/>
              <a:gd name="connsiteX28" fmla="*/ 2407828 w 9683888"/>
              <a:gd name="connsiteY28" fmla="*/ 743457 h 743457"/>
              <a:gd name="connsiteX29" fmla="*/ 2428936 w 9683888"/>
              <a:gd name="connsiteY29" fmla="*/ 734697 h 743457"/>
              <a:gd name="connsiteX30" fmla="*/ 2646106 w 9683888"/>
              <a:gd name="connsiteY30" fmla="*/ 660204 h 743457"/>
              <a:gd name="connsiteX31" fmla="*/ 2799920 w 9683888"/>
              <a:gd name="connsiteY31" fmla="*/ 630451 h 743457"/>
              <a:gd name="connsiteX32" fmla="*/ 2953556 w 9683888"/>
              <a:gd name="connsiteY32" fmla="*/ 607173 h 743457"/>
              <a:gd name="connsiteX33" fmla="*/ 3009839 w 9683888"/>
              <a:gd name="connsiteY33" fmla="*/ 601743 h 743457"/>
              <a:gd name="connsiteX34" fmla="*/ 3115016 w 9683888"/>
              <a:gd name="connsiteY34" fmla="*/ 584982 h 743457"/>
              <a:gd name="connsiteX35" fmla="*/ 3185844 w 9683888"/>
              <a:gd name="connsiteY35" fmla="*/ 595356 h 743457"/>
              <a:gd name="connsiteX36" fmla="*/ 3246013 w 9683888"/>
              <a:gd name="connsiteY36" fmla="*/ 592418 h 743457"/>
              <a:gd name="connsiteX37" fmla="*/ 3313565 w 9683888"/>
              <a:gd name="connsiteY37" fmla="*/ 574138 h 743457"/>
              <a:gd name="connsiteX38" fmla="*/ 3414143 w 9683888"/>
              <a:gd name="connsiteY38" fmla="*/ 553730 h 743457"/>
              <a:gd name="connsiteX39" fmla="*/ 3552895 w 9683888"/>
              <a:gd name="connsiteY39" fmla="*/ 548563 h 743457"/>
              <a:gd name="connsiteX40" fmla="*/ 3753012 w 9683888"/>
              <a:gd name="connsiteY40" fmla="*/ 599520 h 743457"/>
              <a:gd name="connsiteX41" fmla="*/ 3804392 w 9683888"/>
              <a:gd name="connsiteY41" fmla="*/ 604131 h 743457"/>
              <a:gd name="connsiteX42" fmla="*/ 3916696 w 9683888"/>
              <a:gd name="connsiteY42" fmla="*/ 606540 h 743457"/>
              <a:gd name="connsiteX43" fmla="*/ 4063849 w 9683888"/>
              <a:gd name="connsiteY43" fmla="*/ 604058 h 743457"/>
              <a:gd name="connsiteX44" fmla="*/ 4172179 w 9683888"/>
              <a:gd name="connsiteY44" fmla="*/ 592355 h 743457"/>
              <a:gd name="connsiteX45" fmla="*/ 4276294 w 9683888"/>
              <a:gd name="connsiteY45" fmla="*/ 587119 h 743457"/>
              <a:gd name="connsiteX46" fmla="*/ 4411090 w 9683888"/>
              <a:gd name="connsiteY46" fmla="*/ 575600 h 743457"/>
              <a:gd name="connsiteX47" fmla="*/ 4540465 w 9683888"/>
              <a:gd name="connsiteY47" fmla="*/ 567464 h 743457"/>
              <a:gd name="connsiteX48" fmla="*/ 4545352 w 9683888"/>
              <a:gd name="connsiteY48" fmla="*/ 555554 h 743457"/>
              <a:gd name="connsiteX49" fmla="*/ 4564014 w 9683888"/>
              <a:gd name="connsiteY49" fmla="*/ 553660 h 743457"/>
              <a:gd name="connsiteX50" fmla="*/ 4568602 w 9683888"/>
              <a:gd name="connsiteY50" fmla="*/ 550913 h 743457"/>
              <a:gd name="connsiteX51" fmla="*/ 4595289 w 9683888"/>
              <a:gd name="connsiteY51" fmla="*/ 537407 h 743457"/>
              <a:gd name="connsiteX52" fmla="*/ 4739026 w 9683888"/>
              <a:gd name="connsiteY52" fmla="*/ 532483 h 743457"/>
              <a:gd name="connsiteX53" fmla="*/ 5061335 w 9683888"/>
              <a:gd name="connsiteY53" fmla="*/ 545635 h 743457"/>
              <a:gd name="connsiteX54" fmla="*/ 5338634 w 9683888"/>
              <a:gd name="connsiteY54" fmla="*/ 595754 h 743457"/>
              <a:gd name="connsiteX55" fmla="*/ 5529430 w 9683888"/>
              <a:gd name="connsiteY55" fmla="*/ 606335 h 743457"/>
              <a:gd name="connsiteX56" fmla="*/ 5604039 w 9683888"/>
              <a:gd name="connsiteY56" fmla="*/ 607676 h 743457"/>
              <a:gd name="connsiteX57" fmla="*/ 5625281 w 9683888"/>
              <a:gd name="connsiteY57" fmla="*/ 617253 h 743457"/>
              <a:gd name="connsiteX58" fmla="*/ 5628138 w 9683888"/>
              <a:gd name="connsiteY58" fmla="*/ 615483 h 743457"/>
              <a:gd name="connsiteX59" fmla="*/ 5653593 w 9683888"/>
              <a:gd name="connsiteY59" fmla="*/ 617873 h 743457"/>
              <a:gd name="connsiteX60" fmla="*/ 5658658 w 9683888"/>
              <a:gd name="connsiteY60" fmla="*/ 624279 h 743457"/>
              <a:gd name="connsiteX61" fmla="*/ 5675963 w 9683888"/>
              <a:gd name="connsiteY61" fmla="*/ 627762 h 743457"/>
              <a:gd name="connsiteX62" fmla="*/ 5709625 w 9683888"/>
              <a:gd name="connsiteY62" fmla="*/ 639593 h 743457"/>
              <a:gd name="connsiteX63" fmla="*/ 5716324 w 9683888"/>
              <a:gd name="connsiteY63" fmla="*/ 637148 h 743457"/>
              <a:gd name="connsiteX64" fmla="*/ 5767720 w 9683888"/>
              <a:gd name="connsiteY64" fmla="*/ 647737 h 743457"/>
              <a:gd name="connsiteX65" fmla="*/ 5768619 w 9683888"/>
              <a:gd name="connsiteY65" fmla="*/ 645671 h 743457"/>
              <a:gd name="connsiteX66" fmla="*/ 5858696 w 9683888"/>
              <a:gd name="connsiteY66" fmla="*/ 628099 h 743457"/>
              <a:gd name="connsiteX67" fmla="*/ 5935260 w 9683888"/>
              <a:gd name="connsiteY67" fmla="*/ 596904 h 743457"/>
              <a:gd name="connsiteX68" fmla="*/ 5946176 w 9683888"/>
              <a:gd name="connsiteY68" fmla="*/ 597874 h 743457"/>
              <a:gd name="connsiteX69" fmla="*/ 5946447 w 9683888"/>
              <a:gd name="connsiteY69" fmla="*/ 597396 h 743457"/>
              <a:gd name="connsiteX70" fmla="*/ 5958069 w 9683888"/>
              <a:gd name="connsiteY70" fmla="*/ 597432 h 743457"/>
              <a:gd name="connsiteX71" fmla="*/ 5966081 w 9683888"/>
              <a:gd name="connsiteY71" fmla="*/ 599643 h 743457"/>
              <a:gd name="connsiteX72" fmla="*/ 5987259 w 9683888"/>
              <a:gd name="connsiteY72" fmla="*/ 601523 h 743457"/>
              <a:gd name="connsiteX73" fmla="*/ 5994905 w 9683888"/>
              <a:gd name="connsiteY73" fmla="*/ 598873 h 743457"/>
              <a:gd name="connsiteX74" fmla="*/ 6054803 w 9683888"/>
              <a:gd name="connsiteY74" fmla="*/ 541202 h 743457"/>
              <a:gd name="connsiteX75" fmla="*/ 6188672 w 9683888"/>
              <a:gd name="connsiteY75" fmla="*/ 496389 h 743457"/>
              <a:gd name="connsiteX76" fmla="*/ 6323280 w 9683888"/>
              <a:gd name="connsiteY76" fmla="*/ 458013 h 743457"/>
              <a:gd name="connsiteX77" fmla="*/ 6457257 w 9683888"/>
              <a:gd name="connsiteY77" fmla="*/ 414621 h 743457"/>
              <a:gd name="connsiteX78" fmla="*/ 6530019 w 9683888"/>
              <a:gd name="connsiteY78" fmla="*/ 423168 h 743457"/>
              <a:gd name="connsiteX79" fmla="*/ 6626800 w 9683888"/>
              <a:gd name="connsiteY79" fmla="*/ 375078 h 743457"/>
              <a:gd name="connsiteX80" fmla="*/ 6689231 w 9683888"/>
              <a:gd name="connsiteY80" fmla="*/ 353501 h 743457"/>
              <a:gd name="connsiteX81" fmla="*/ 6726440 w 9683888"/>
              <a:gd name="connsiteY81" fmla="*/ 340276 h 743457"/>
              <a:gd name="connsiteX82" fmla="*/ 6835228 w 9683888"/>
              <a:gd name="connsiteY82" fmla="*/ 329393 h 743457"/>
              <a:gd name="connsiteX83" fmla="*/ 7039363 w 9683888"/>
              <a:gd name="connsiteY83" fmla="*/ 370823 h 743457"/>
              <a:gd name="connsiteX84" fmla="*/ 7095156 w 9683888"/>
              <a:gd name="connsiteY84" fmla="*/ 366075 h 743457"/>
              <a:gd name="connsiteX85" fmla="*/ 7187061 w 9683888"/>
              <a:gd name="connsiteY85" fmla="*/ 383876 h 743457"/>
              <a:gd name="connsiteX86" fmla="*/ 7295039 w 9683888"/>
              <a:gd name="connsiteY86" fmla="*/ 355046 h 743457"/>
              <a:gd name="connsiteX87" fmla="*/ 7373651 w 9683888"/>
              <a:gd name="connsiteY87" fmla="*/ 322299 h 743457"/>
              <a:gd name="connsiteX88" fmla="*/ 7418964 w 9683888"/>
              <a:gd name="connsiteY88" fmla="*/ 308685 h 743457"/>
              <a:gd name="connsiteX89" fmla="*/ 7450568 w 9683888"/>
              <a:gd name="connsiteY89" fmla="*/ 293511 h 743457"/>
              <a:gd name="connsiteX90" fmla="*/ 7538380 w 9683888"/>
              <a:gd name="connsiteY90" fmla="*/ 283235 h 743457"/>
              <a:gd name="connsiteX91" fmla="*/ 7786348 w 9683888"/>
              <a:gd name="connsiteY91" fmla="*/ 225377 h 743457"/>
              <a:gd name="connsiteX92" fmla="*/ 7849534 w 9683888"/>
              <a:gd name="connsiteY92" fmla="*/ 245434 h 743457"/>
              <a:gd name="connsiteX93" fmla="*/ 7981165 w 9683888"/>
              <a:gd name="connsiteY93" fmla="*/ 222252 h 743457"/>
              <a:gd name="connsiteX94" fmla="*/ 8171882 w 9683888"/>
              <a:gd name="connsiteY94" fmla="*/ 222497 h 743457"/>
              <a:gd name="connsiteX95" fmla="*/ 8242270 w 9683888"/>
              <a:gd name="connsiteY95" fmla="*/ 180535 h 743457"/>
              <a:gd name="connsiteX96" fmla="*/ 8490152 w 9683888"/>
              <a:gd name="connsiteY96" fmla="*/ 209193 h 743457"/>
              <a:gd name="connsiteX97" fmla="*/ 8622272 w 9683888"/>
              <a:gd name="connsiteY97" fmla="*/ 188859 h 743457"/>
              <a:gd name="connsiteX98" fmla="*/ 8738606 w 9683888"/>
              <a:gd name="connsiteY98" fmla="*/ 208945 h 743457"/>
              <a:gd name="connsiteX99" fmla="*/ 8831307 w 9683888"/>
              <a:gd name="connsiteY99" fmla="*/ 207738 h 743457"/>
              <a:gd name="connsiteX100" fmla="*/ 8891432 w 9683888"/>
              <a:gd name="connsiteY100" fmla="*/ 184510 h 743457"/>
              <a:gd name="connsiteX101" fmla="*/ 8946980 w 9683888"/>
              <a:gd name="connsiteY101" fmla="*/ 145578 h 743457"/>
              <a:gd name="connsiteX102" fmla="*/ 9107760 w 9683888"/>
              <a:gd name="connsiteY102" fmla="*/ 128052 h 743457"/>
              <a:gd name="connsiteX103" fmla="*/ 9195623 w 9683888"/>
              <a:gd name="connsiteY103" fmla="*/ 100212 h 743457"/>
              <a:gd name="connsiteX104" fmla="*/ 9256898 w 9683888"/>
              <a:gd name="connsiteY104" fmla="*/ 73900 h 743457"/>
              <a:gd name="connsiteX105" fmla="*/ 9351740 w 9683888"/>
              <a:gd name="connsiteY105" fmla="*/ 80439 h 743457"/>
              <a:gd name="connsiteX106" fmla="*/ 9539796 w 9683888"/>
              <a:gd name="connsiteY106" fmla="*/ 87069 h 743457"/>
              <a:gd name="connsiteX107" fmla="*/ 9619109 w 9683888"/>
              <a:gd name="connsiteY107" fmla="*/ 39994 h 74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9683888" h="743457">
                <a:moveTo>
                  <a:pt x="9683888" y="0"/>
                </a:moveTo>
                <a:lnTo>
                  <a:pt x="0" y="0"/>
                </a:lnTo>
                <a:lnTo>
                  <a:pt x="0" y="365878"/>
                </a:lnTo>
                <a:lnTo>
                  <a:pt x="11844" y="367909"/>
                </a:lnTo>
                <a:cubicBezTo>
                  <a:pt x="50423" y="374387"/>
                  <a:pt x="87879" y="380746"/>
                  <a:pt x="106208" y="385974"/>
                </a:cubicBezTo>
                <a:cubicBezTo>
                  <a:pt x="119919" y="389979"/>
                  <a:pt x="149687" y="402128"/>
                  <a:pt x="183667" y="399162"/>
                </a:cubicBezTo>
                <a:cubicBezTo>
                  <a:pt x="228274" y="394575"/>
                  <a:pt x="256969" y="398315"/>
                  <a:pt x="292430" y="390408"/>
                </a:cubicBezTo>
                <a:cubicBezTo>
                  <a:pt x="325377" y="395694"/>
                  <a:pt x="374510" y="420053"/>
                  <a:pt x="386942" y="395582"/>
                </a:cubicBezTo>
                <a:cubicBezTo>
                  <a:pt x="400429" y="416427"/>
                  <a:pt x="451168" y="399411"/>
                  <a:pt x="485751" y="408404"/>
                </a:cubicBezTo>
                <a:cubicBezTo>
                  <a:pt x="520399" y="423586"/>
                  <a:pt x="570416" y="404235"/>
                  <a:pt x="604107" y="418647"/>
                </a:cubicBezTo>
                <a:cubicBezTo>
                  <a:pt x="633631" y="425521"/>
                  <a:pt x="672063" y="446364"/>
                  <a:pt x="694081" y="449524"/>
                </a:cubicBezTo>
                <a:cubicBezTo>
                  <a:pt x="700528" y="463278"/>
                  <a:pt x="713487" y="450700"/>
                  <a:pt x="762452" y="456090"/>
                </a:cubicBezTo>
                <a:cubicBezTo>
                  <a:pt x="811417" y="461479"/>
                  <a:pt x="935420" y="470466"/>
                  <a:pt x="987872" y="481862"/>
                </a:cubicBezTo>
                <a:cubicBezTo>
                  <a:pt x="1018493" y="475799"/>
                  <a:pt x="1019470" y="516810"/>
                  <a:pt x="1077163" y="524467"/>
                </a:cubicBezTo>
                <a:cubicBezTo>
                  <a:pt x="1124222" y="535807"/>
                  <a:pt x="1202940" y="574855"/>
                  <a:pt x="1258716" y="587975"/>
                </a:cubicBezTo>
                <a:cubicBezTo>
                  <a:pt x="1274181" y="586466"/>
                  <a:pt x="1286859" y="589632"/>
                  <a:pt x="1298056" y="595413"/>
                </a:cubicBezTo>
                <a:lnTo>
                  <a:pt x="1327017" y="617412"/>
                </a:lnTo>
                <a:lnTo>
                  <a:pt x="1347909" y="620209"/>
                </a:lnTo>
                <a:cubicBezTo>
                  <a:pt x="1377004" y="628445"/>
                  <a:pt x="1394712" y="616344"/>
                  <a:pt x="1421792" y="626139"/>
                </a:cubicBezTo>
                <a:cubicBezTo>
                  <a:pt x="1466260" y="647543"/>
                  <a:pt x="1506099" y="610975"/>
                  <a:pt x="1519789" y="645011"/>
                </a:cubicBezTo>
                <a:cubicBezTo>
                  <a:pt x="1556219" y="665699"/>
                  <a:pt x="1578776" y="668950"/>
                  <a:pt x="1620886" y="687715"/>
                </a:cubicBezTo>
                <a:cubicBezTo>
                  <a:pt x="1658228" y="693647"/>
                  <a:pt x="1636224" y="694371"/>
                  <a:pt x="1676745" y="690130"/>
                </a:cubicBezTo>
                <a:cubicBezTo>
                  <a:pt x="1713709" y="697532"/>
                  <a:pt x="1774627" y="701403"/>
                  <a:pt x="1832228" y="690860"/>
                </a:cubicBezTo>
                <a:cubicBezTo>
                  <a:pt x="1866586" y="689181"/>
                  <a:pt x="1949046" y="755765"/>
                  <a:pt x="1980464" y="704858"/>
                </a:cubicBezTo>
                <a:cubicBezTo>
                  <a:pt x="2001472" y="716610"/>
                  <a:pt x="2020758" y="710467"/>
                  <a:pt x="2051150" y="711187"/>
                </a:cubicBezTo>
                <a:cubicBezTo>
                  <a:pt x="2081543" y="711907"/>
                  <a:pt x="2117567" y="736153"/>
                  <a:pt x="2162824" y="709178"/>
                </a:cubicBezTo>
                <a:cubicBezTo>
                  <a:pt x="2219712" y="701824"/>
                  <a:pt x="2181421" y="742368"/>
                  <a:pt x="2259859" y="718188"/>
                </a:cubicBezTo>
                <a:cubicBezTo>
                  <a:pt x="2296623" y="733933"/>
                  <a:pt x="2337412" y="741012"/>
                  <a:pt x="2378290" y="738748"/>
                </a:cubicBezTo>
                <a:cubicBezTo>
                  <a:pt x="2380041" y="725410"/>
                  <a:pt x="2399659" y="741017"/>
                  <a:pt x="2407828" y="743457"/>
                </a:cubicBezTo>
                <a:cubicBezTo>
                  <a:pt x="2406113" y="735180"/>
                  <a:pt x="2421642" y="728742"/>
                  <a:pt x="2428936" y="734697"/>
                </a:cubicBezTo>
                <a:cubicBezTo>
                  <a:pt x="2468648" y="720822"/>
                  <a:pt x="2584275" y="677579"/>
                  <a:pt x="2646106" y="660204"/>
                </a:cubicBezTo>
                <a:cubicBezTo>
                  <a:pt x="2706894" y="652346"/>
                  <a:pt x="2738390" y="612318"/>
                  <a:pt x="2799920" y="630451"/>
                </a:cubicBezTo>
                <a:cubicBezTo>
                  <a:pt x="2856798" y="622940"/>
                  <a:pt x="2902940" y="602232"/>
                  <a:pt x="2953556" y="607173"/>
                </a:cubicBezTo>
                <a:cubicBezTo>
                  <a:pt x="2970626" y="593247"/>
                  <a:pt x="2988095" y="586399"/>
                  <a:pt x="3009839" y="601743"/>
                </a:cubicBezTo>
                <a:cubicBezTo>
                  <a:pt x="3046166" y="594868"/>
                  <a:pt x="3085682" y="586046"/>
                  <a:pt x="3115016" y="584982"/>
                </a:cubicBezTo>
                <a:cubicBezTo>
                  <a:pt x="3144992" y="587935"/>
                  <a:pt x="3158740" y="599045"/>
                  <a:pt x="3185844" y="595356"/>
                </a:cubicBezTo>
                <a:cubicBezTo>
                  <a:pt x="3209939" y="576197"/>
                  <a:pt x="3221731" y="614583"/>
                  <a:pt x="3246013" y="592418"/>
                </a:cubicBezTo>
                <a:cubicBezTo>
                  <a:pt x="3228976" y="565486"/>
                  <a:pt x="3320172" y="599686"/>
                  <a:pt x="3313565" y="574138"/>
                </a:cubicBezTo>
                <a:cubicBezTo>
                  <a:pt x="3341586" y="564515"/>
                  <a:pt x="3371901" y="555346"/>
                  <a:pt x="3414143" y="553730"/>
                </a:cubicBezTo>
                <a:cubicBezTo>
                  <a:pt x="3463229" y="557630"/>
                  <a:pt x="3476532" y="539673"/>
                  <a:pt x="3552895" y="548563"/>
                </a:cubicBezTo>
                <a:cubicBezTo>
                  <a:pt x="3620356" y="561042"/>
                  <a:pt x="3688830" y="574962"/>
                  <a:pt x="3753012" y="599520"/>
                </a:cubicBezTo>
                <a:cubicBezTo>
                  <a:pt x="3769580" y="615048"/>
                  <a:pt x="3777112" y="602961"/>
                  <a:pt x="3804392" y="604131"/>
                </a:cubicBezTo>
                <a:cubicBezTo>
                  <a:pt x="3831672" y="605301"/>
                  <a:pt x="3878076" y="605222"/>
                  <a:pt x="3916696" y="606540"/>
                </a:cubicBezTo>
                <a:cubicBezTo>
                  <a:pt x="3970533" y="603881"/>
                  <a:pt x="3981244" y="618066"/>
                  <a:pt x="4063849" y="604058"/>
                </a:cubicBezTo>
                <a:cubicBezTo>
                  <a:pt x="4074473" y="605185"/>
                  <a:pt x="4134611" y="589365"/>
                  <a:pt x="4172179" y="592355"/>
                </a:cubicBezTo>
                <a:cubicBezTo>
                  <a:pt x="4180554" y="576172"/>
                  <a:pt x="4255433" y="602075"/>
                  <a:pt x="4276294" y="587119"/>
                </a:cubicBezTo>
                <a:cubicBezTo>
                  <a:pt x="4326119" y="586973"/>
                  <a:pt x="4361692" y="573867"/>
                  <a:pt x="4411090" y="575600"/>
                </a:cubicBezTo>
                <a:cubicBezTo>
                  <a:pt x="4465125" y="575500"/>
                  <a:pt x="4518088" y="570805"/>
                  <a:pt x="4540465" y="567464"/>
                </a:cubicBezTo>
                <a:lnTo>
                  <a:pt x="4545352" y="555554"/>
                </a:lnTo>
                <a:lnTo>
                  <a:pt x="4564014" y="553660"/>
                </a:lnTo>
                <a:lnTo>
                  <a:pt x="4568602" y="550913"/>
                </a:lnTo>
                <a:cubicBezTo>
                  <a:pt x="4577353" y="545618"/>
                  <a:pt x="4586105" y="540734"/>
                  <a:pt x="4595289" y="537407"/>
                </a:cubicBezTo>
                <a:cubicBezTo>
                  <a:pt x="4623104" y="537511"/>
                  <a:pt x="4660764" y="533229"/>
                  <a:pt x="4739026" y="532483"/>
                </a:cubicBezTo>
                <a:cubicBezTo>
                  <a:pt x="4806238" y="527255"/>
                  <a:pt x="4944577" y="524439"/>
                  <a:pt x="5061335" y="545635"/>
                </a:cubicBezTo>
                <a:cubicBezTo>
                  <a:pt x="5167156" y="553533"/>
                  <a:pt x="5251789" y="586167"/>
                  <a:pt x="5338634" y="595754"/>
                </a:cubicBezTo>
                <a:cubicBezTo>
                  <a:pt x="5415763" y="589622"/>
                  <a:pt x="5434719" y="609365"/>
                  <a:pt x="5529430" y="606335"/>
                </a:cubicBezTo>
                <a:cubicBezTo>
                  <a:pt x="5534498" y="613561"/>
                  <a:pt x="5597157" y="603269"/>
                  <a:pt x="5604039" y="607676"/>
                </a:cubicBezTo>
                <a:lnTo>
                  <a:pt x="5625281" y="617253"/>
                </a:lnTo>
                <a:lnTo>
                  <a:pt x="5628138" y="615483"/>
                </a:lnTo>
                <a:cubicBezTo>
                  <a:pt x="5640641" y="612245"/>
                  <a:pt x="5648217" y="613966"/>
                  <a:pt x="5653593" y="617873"/>
                </a:cubicBezTo>
                <a:lnTo>
                  <a:pt x="5658658" y="624279"/>
                </a:lnTo>
                <a:lnTo>
                  <a:pt x="5675963" y="627762"/>
                </a:lnTo>
                <a:lnTo>
                  <a:pt x="5709625" y="639593"/>
                </a:lnTo>
                <a:lnTo>
                  <a:pt x="5716324" y="637148"/>
                </a:lnTo>
                <a:lnTo>
                  <a:pt x="5767720" y="647737"/>
                </a:lnTo>
                <a:lnTo>
                  <a:pt x="5768619" y="645671"/>
                </a:lnTo>
                <a:cubicBezTo>
                  <a:pt x="5776130" y="642927"/>
                  <a:pt x="5830922" y="636226"/>
                  <a:pt x="5858696" y="628099"/>
                </a:cubicBezTo>
                <a:lnTo>
                  <a:pt x="5935260" y="596904"/>
                </a:lnTo>
                <a:lnTo>
                  <a:pt x="5946176" y="597874"/>
                </a:lnTo>
                <a:lnTo>
                  <a:pt x="5946447" y="597396"/>
                </a:lnTo>
                <a:cubicBezTo>
                  <a:pt x="5948934" y="596546"/>
                  <a:pt x="5952567" y="596468"/>
                  <a:pt x="5958069" y="597432"/>
                </a:cubicBezTo>
                <a:lnTo>
                  <a:pt x="5966081" y="599643"/>
                </a:lnTo>
                <a:lnTo>
                  <a:pt x="5987259" y="601523"/>
                </a:lnTo>
                <a:lnTo>
                  <a:pt x="5994905" y="598873"/>
                </a:lnTo>
                <a:cubicBezTo>
                  <a:pt x="6020610" y="579716"/>
                  <a:pt x="6016968" y="560235"/>
                  <a:pt x="6054803" y="541202"/>
                </a:cubicBezTo>
                <a:cubicBezTo>
                  <a:pt x="6108247" y="527358"/>
                  <a:pt x="6130976" y="484538"/>
                  <a:pt x="6188672" y="496389"/>
                </a:cubicBezTo>
                <a:cubicBezTo>
                  <a:pt x="6238659" y="483279"/>
                  <a:pt x="6277194" y="458153"/>
                  <a:pt x="6323280" y="458013"/>
                </a:cubicBezTo>
                <a:cubicBezTo>
                  <a:pt x="6368044" y="444385"/>
                  <a:pt x="6422801" y="420428"/>
                  <a:pt x="6457257" y="414621"/>
                </a:cubicBezTo>
                <a:cubicBezTo>
                  <a:pt x="6483424" y="410645"/>
                  <a:pt x="6508964" y="423228"/>
                  <a:pt x="6530019" y="423168"/>
                </a:cubicBezTo>
                <a:cubicBezTo>
                  <a:pt x="6558276" y="416578"/>
                  <a:pt x="6600264" y="386690"/>
                  <a:pt x="6626800" y="375078"/>
                </a:cubicBezTo>
                <a:cubicBezTo>
                  <a:pt x="6664418" y="400828"/>
                  <a:pt x="6655535" y="354302"/>
                  <a:pt x="6689231" y="353501"/>
                </a:cubicBezTo>
                <a:cubicBezTo>
                  <a:pt x="6708837" y="361122"/>
                  <a:pt x="6719642" y="359485"/>
                  <a:pt x="6726440" y="340276"/>
                </a:cubicBezTo>
                <a:cubicBezTo>
                  <a:pt x="6818329" y="378763"/>
                  <a:pt x="6765502" y="328183"/>
                  <a:pt x="6835228" y="329393"/>
                </a:cubicBezTo>
                <a:cubicBezTo>
                  <a:pt x="6897464" y="335048"/>
                  <a:pt x="6962224" y="329085"/>
                  <a:pt x="7039363" y="370823"/>
                </a:cubicBezTo>
                <a:cubicBezTo>
                  <a:pt x="7056368" y="384567"/>
                  <a:pt x="7070539" y="363899"/>
                  <a:pt x="7095156" y="366075"/>
                </a:cubicBezTo>
                <a:cubicBezTo>
                  <a:pt x="7119772" y="368250"/>
                  <a:pt x="7153748" y="385714"/>
                  <a:pt x="7187061" y="383876"/>
                </a:cubicBezTo>
                <a:cubicBezTo>
                  <a:pt x="7242115" y="377604"/>
                  <a:pt x="7270954" y="334249"/>
                  <a:pt x="7295039" y="355046"/>
                </a:cubicBezTo>
                <a:cubicBezTo>
                  <a:pt x="7320104" y="344159"/>
                  <a:pt x="7343179" y="301443"/>
                  <a:pt x="7373651" y="322299"/>
                </a:cubicBezTo>
                <a:cubicBezTo>
                  <a:pt x="7367160" y="298575"/>
                  <a:pt x="7410095" y="329040"/>
                  <a:pt x="7418964" y="308685"/>
                </a:cubicBezTo>
                <a:cubicBezTo>
                  <a:pt x="7424243" y="291807"/>
                  <a:pt x="7438503" y="297117"/>
                  <a:pt x="7450568" y="293511"/>
                </a:cubicBezTo>
                <a:cubicBezTo>
                  <a:pt x="7461276" y="277652"/>
                  <a:pt x="7519437" y="275664"/>
                  <a:pt x="7538380" y="283235"/>
                </a:cubicBezTo>
                <a:cubicBezTo>
                  <a:pt x="7594343" y="271879"/>
                  <a:pt x="7734488" y="231676"/>
                  <a:pt x="7786348" y="225377"/>
                </a:cubicBezTo>
                <a:cubicBezTo>
                  <a:pt x="7797693" y="277094"/>
                  <a:pt x="7847327" y="236176"/>
                  <a:pt x="7849534" y="245434"/>
                </a:cubicBezTo>
                <a:cubicBezTo>
                  <a:pt x="7894253" y="231282"/>
                  <a:pt x="7937937" y="238796"/>
                  <a:pt x="7981165" y="222252"/>
                </a:cubicBezTo>
                <a:cubicBezTo>
                  <a:pt x="8066564" y="234459"/>
                  <a:pt x="8127007" y="235277"/>
                  <a:pt x="8171882" y="222497"/>
                </a:cubicBezTo>
                <a:cubicBezTo>
                  <a:pt x="8183092" y="205785"/>
                  <a:pt x="8217423" y="177145"/>
                  <a:pt x="8242270" y="180535"/>
                </a:cubicBezTo>
                <a:cubicBezTo>
                  <a:pt x="8294138" y="178846"/>
                  <a:pt x="8410926" y="208334"/>
                  <a:pt x="8490152" y="209193"/>
                </a:cubicBezTo>
                <a:cubicBezTo>
                  <a:pt x="8558493" y="195433"/>
                  <a:pt x="8564727" y="233466"/>
                  <a:pt x="8622272" y="188859"/>
                </a:cubicBezTo>
                <a:cubicBezTo>
                  <a:pt x="8659556" y="191317"/>
                  <a:pt x="8666988" y="178214"/>
                  <a:pt x="8738606" y="208945"/>
                </a:cubicBezTo>
                <a:cubicBezTo>
                  <a:pt x="8769507" y="208543"/>
                  <a:pt x="8800406" y="224019"/>
                  <a:pt x="8831307" y="207738"/>
                </a:cubicBezTo>
                <a:cubicBezTo>
                  <a:pt x="8836477" y="191612"/>
                  <a:pt x="8870109" y="182455"/>
                  <a:pt x="8891432" y="184510"/>
                </a:cubicBezTo>
                <a:cubicBezTo>
                  <a:pt x="8876795" y="135260"/>
                  <a:pt x="8938553" y="173381"/>
                  <a:pt x="8946980" y="145578"/>
                </a:cubicBezTo>
                <a:cubicBezTo>
                  <a:pt x="9010957" y="156064"/>
                  <a:pt x="9046552" y="157746"/>
                  <a:pt x="9107760" y="128052"/>
                </a:cubicBezTo>
                <a:cubicBezTo>
                  <a:pt x="9135191" y="151813"/>
                  <a:pt x="9184204" y="114911"/>
                  <a:pt x="9195623" y="100212"/>
                </a:cubicBezTo>
                <a:cubicBezTo>
                  <a:pt x="9222736" y="85917"/>
                  <a:pt x="9230892" y="98248"/>
                  <a:pt x="9256898" y="73900"/>
                </a:cubicBezTo>
                <a:cubicBezTo>
                  <a:pt x="9276443" y="63724"/>
                  <a:pt x="9334001" y="80454"/>
                  <a:pt x="9351740" y="80439"/>
                </a:cubicBezTo>
                <a:cubicBezTo>
                  <a:pt x="9398889" y="82633"/>
                  <a:pt x="9473718" y="102566"/>
                  <a:pt x="9539796" y="87069"/>
                </a:cubicBezTo>
                <a:cubicBezTo>
                  <a:pt x="9565852" y="70987"/>
                  <a:pt x="9591569" y="56211"/>
                  <a:pt x="9619109" y="39994"/>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ext Placeholder 3">
            <a:extLst>
              <a:ext uri="{FF2B5EF4-FFF2-40B4-BE49-F238E27FC236}">
                <a16:creationId xmlns:a16="http://schemas.microsoft.com/office/drawing/2014/main" id="{F22EF556-1D64-9B71-BD65-C8646BEEE617}"/>
              </a:ext>
            </a:extLst>
          </p:cNvPr>
          <p:cNvSpPr>
            <a:spLocks noGrp="1"/>
          </p:cNvSpPr>
          <p:nvPr>
            <p:ph type="body" sz="half" idx="2"/>
          </p:nvPr>
        </p:nvSpPr>
        <p:spPr>
          <a:xfrm>
            <a:off x="1137034" y="2194101"/>
            <a:ext cx="6463301" cy="3361125"/>
          </a:xfrm>
        </p:spPr>
        <p:txBody>
          <a:bodyPr vert="horz" lIns="91440" tIns="45720" rIns="91440" bIns="45720" rtlCol="0">
            <a:normAutofit/>
          </a:bodyPr>
          <a:lstStyle/>
          <a:p>
            <a:pPr indent="-228600">
              <a:buFont typeface="Arial" panose="020B0604020202020204" pitchFamily="34" charset="0"/>
              <a:buChar char="•"/>
            </a:pPr>
            <a:r>
              <a:rPr lang="en-US" sz="2000"/>
              <a:t>Preprocessing for model</a:t>
            </a:r>
          </a:p>
          <a:p>
            <a:pPr indent="-228600">
              <a:buFont typeface="Arial" panose="020B0604020202020204" pitchFamily="34" charset="0"/>
              <a:buChar char="•"/>
            </a:pPr>
            <a:r>
              <a:rPr lang="en-US" sz="2000"/>
              <a:t>Apply Local Binary Pattern on S , V and Cb channels.</a:t>
            </a:r>
          </a:p>
          <a:p>
            <a:pPr indent="-228600">
              <a:buFont typeface="Arial" panose="020B0604020202020204" pitchFamily="34" charset="0"/>
              <a:buChar char="•"/>
            </a:pPr>
            <a:endParaRPr lang="en-US" sz="2000"/>
          </a:p>
        </p:txBody>
      </p:sp>
      <p:pic>
        <p:nvPicPr>
          <p:cNvPr id="6" name="Picture 5" descr="Text&#10;&#10;Description automatically generated">
            <a:extLst>
              <a:ext uri="{FF2B5EF4-FFF2-40B4-BE49-F238E27FC236}">
                <a16:creationId xmlns:a16="http://schemas.microsoft.com/office/drawing/2014/main" id="{D8F5BD28-2393-63BE-16A0-4192FB9FE228}"/>
              </a:ext>
            </a:extLst>
          </p:cNvPr>
          <p:cNvPicPr>
            <a:picLocks noChangeAspect="1"/>
          </p:cNvPicPr>
          <p:nvPr/>
        </p:nvPicPr>
        <p:blipFill rotWithShape="1">
          <a:blip r:embed="rId2">
            <a:extLst>
              <a:ext uri="{28A0092B-C50C-407E-A947-70E740481C1C}">
                <a14:useLocalDpi xmlns:a14="http://schemas.microsoft.com/office/drawing/2010/main" val="0"/>
              </a:ext>
            </a:extLst>
          </a:blip>
          <a:srcRect l="-1" r="12495"/>
          <a:stretch/>
        </p:blipFill>
        <p:spPr bwMode="auto">
          <a:xfrm>
            <a:off x="8496429" y="665567"/>
            <a:ext cx="2710548" cy="1633962"/>
          </a:xfrm>
          <a:prstGeom prst="rect">
            <a:avLst/>
          </a:prstGeom>
          <a:noFill/>
        </p:spPr>
      </p:pic>
      <p:pic>
        <p:nvPicPr>
          <p:cNvPr id="7" name="Picture 6" descr="Chart, bubble chart&#10;&#10;Description automatically generated">
            <a:extLst>
              <a:ext uri="{FF2B5EF4-FFF2-40B4-BE49-F238E27FC236}">
                <a16:creationId xmlns:a16="http://schemas.microsoft.com/office/drawing/2014/main" id="{F55B597F-2DD2-A146-F5D5-9CD0987F6D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8364354" y="2856643"/>
            <a:ext cx="2974698" cy="1152695"/>
          </a:xfrm>
          <a:prstGeom prst="rect">
            <a:avLst/>
          </a:prstGeom>
          <a:noFill/>
        </p:spPr>
      </p:pic>
      <p:sp>
        <p:nvSpPr>
          <p:cNvPr id="16" name="Freeform: Shape 15">
            <a:extLst>
              <a:ext uri="{FF2B5EF4-FFF2-40B4-BE49-F238E27FC236}">
                <a16:creationId xmlns:a16="http://schemas.microsoft.com/office/drawing/2014/main" id="{CC7BCC73-A901-44EB-B0E7-879E19267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9827"/>
            <a:ext cx="10680562" cy="1078174"/>
          </a:xfrm>
          <a:custGeom>
            <a:avLst/>
            <a:gdLst>
              <a:gd name="connsiteX0" fmla="*/ 3617689 w 10680562"/>
              <a:gd name="connsiteY0" fmla="*/ 0 h 1605023"/>
              <a:gd name="connsiteX1" fmla="*/ 3635901 w 10680562"/>
              <a:gd name="connsiteY1" fmla="*/ 7738 h 1605023"/>
              <a:gd name="connsiteX2" fmla="*/ 3690891 w 10680562"/>
              <a:gd name="connsiteY2" fmla="*/ 7049 h 1605023"/>
              <a:gd name="connsiteX3" fmla="*/ 3832247 w 10680562"/>
              <a:gd name="connsiteY3" fmla="*/ 13937 h 1605023"/>
              <a:gd name="connsiteX4" fmla="*/ 3999111 w 10680562"/>
              <a:gd name="connsiteY4" fmla="*/ 44624 h 1605023"/>
              <a:gd name="connsiteX5" fmla="*/ 4034676 w 10680562"/>
              <a:gd name="connsiteY5" fmla="*/ 48775 h 1605023"/>
              <a:gd name="connsiteX6" fmla="*/ 4065394 w 10680562"/>
              <a:gd name="connsiteY6" fmla="*/ 42879 h 1605023"/>
              <a:gd name="connsiteX7" fmla="*/ 4072648 w 10680562"/>
              <a:gd name="connsiteY7" fmla="*/ 33262 h 1605023"/>
              <a:gd name="connsiteX8" fmla="*/ 4092232 w 10680562"/>
              <a:gd name="connsiteY8" fmla="*/ 34026 h 1605023"/>
              <a:gd name="connsiteX9" fmla="*/ 4097470 w 10680562"/>
              <a:gd name="connsiteY9" fmla="*/ 32252 h 1605023"/>
              <a:gd name="connsiteX10" fmla="*/ 4127488 w 10680562"/>
              <a:gd name="connsiteY10" fmla="*/ 24056 h 1605023"/>
              <a:gd name="connsiteX11" fmla="*/ 4190803 w 10680562"/>
              <a:gd name="connsiteY11" fmla="*/ 55685 h 1605023"/>
              <a:gd name="connsiteX12" fmla="*/ 4269333 w 10680562"/>
              <a:gd name="connsiteY12" fmla="*/ 54186 h 1605023"/>
              <a:gd name="connsiteX13" fmla="*/ 4481486 w 10680562"/>
              <a:gd name="connsiteY13" fmla="*/ 116915 h 1605023"/>
              <a:gd name="connsiteX14" fmla="*/ 4651418 w 10680562"/>
              <a:gd name="connsiteY14" fmla="*/ 150071 h 1605023"/>
              <a:gd name="connsiteX15" fmla="*/ 4863575 w 10680562"/>
              <a:gd name="connsiteY15" fmla="*/ 175458 h 1605023"/>
              <a:gd name="connsiteX16" fmla="*/ 5013635 w 10680562"/>
              <a:gd name="connsiteY16" fmla="*/ 213928 h 1605023"/>
              <a:gd name="connsiteX17" fmla="*/ 5203044 w 10680562"/>
              <a:gd name="connsiteY17" fmla="*/ 228946 h 1605023"/>
              <a:gd name="connsiteX18" fmla="*/ 5207070 w 10680562"/>
              <a:gd name="connsiteY18" fmla="*/ 235105 h 1605023"/>
              <a:gd name="connsiteX19" fmla="*/ 5224253 w 10680562"/>
              <a:gd name="connsiteY19" fmla="*/ 240320 h 1605023"/>
              <a:gd name="connsiteX20" fmla="*/ 5256736 w 10680562"/>
              <a:gd name="connsiteY20" fmla="*/ 254811 h 1605023"/>
              <a:gd name="connsiteX21" fmla="*/ 5264095 w 10680562"/>
              <a:gd name="connsiteY21" fmla="*/ 253567 h 1605023"/>
              <a:gd name="connsiteX22" fmla="*/ 5315084 w 10680562"/>
              <a:gd name="connsiteY22" fmla="*/ 269264 h 1605023"/>
              <a:gd name="connsiteX23" fmla="*/ 5316393 w 10680562"/>
              <a:gd name="connsiteY23" fmla="*/ 267603 h 1605023"/>
              <a:gd name="connsiteX24" fmla="*/ 5333427 w 10680562"/>
              <a:gd name="connsiteY24" fmla="*/ 263823 h 1605023"/>
              <a:gd name="connsiteX25" fmla="*/ 5364589 w 10680562"/>
              <a:gd name="connsiteY25" fmla="*/ 260882 h 1605023"/>
              <a:gd name="connsiteX26" fmla="*/ 5443973 w 10680562"/>
              <a:gd name="connsiteY26" fmla="*/ 230866 h 1605023"/>
              <a:gd name="connsiteX27" fmla="*/ 5497201 w 10680562"/>
              <a:gd name="connsiteY27" fmla="*/ 247023 h 1605023"/>
              <a:gd name="connsiteX28" fmla="*/ 5508269 w 10680562"/>
              <a:gd name="connsiteY28" fmla="*/ 249256 h 1605023"/>
              <a:gd name="connsiteX29" fmla="*/ 5508636 w 10680562"/>
              <a:gd name="connsiteY29" fmla="*/ 248880 h 1605023"/>
              <a:gd name="connsiteX30" fmla="*/ 5520606 w 10680562"/>
              <a:gd name="connsiteY30" fmla="*/ 250400 h 1605023"/>
              <a:gd name="connsiteX31" fmla="*/ 5528451 w 10680562"/>
              <a:gd name="connsiteY31" fmla="*/ 253330 h 1605023"/>
              <a:gd name="connsiteX32" fmla="*/ 5549923 w 10680562"/>
              <a:gd name="connsiteY32" fmla="*/ 257662 h 1605023"/>
              <a:gd name="connsiteX33" fmla="*/ 5558295 w 10680562"/>
              <a:gd name="connsiteY33" fmla="*/ 256364 h 1605023"/>
              <a:gd name="connsiteX34" fmla="*/ 5664799 w 10680562"/>
              <a:gd name="connsiteY34" fmla="*/ 278924 h 1605023"/>
              <a:gd name="connsiteX35" fmla="*/ 5796160 w 10680562"/>
              <a:gd name="connsiteY35" fmla="*/ 307979 h 1605023"/>
              <a:gd name="connsiteX36" fmla="*/ 5897647 w 10680562"/>
              <a:gd name="connsiteY36" fmla="*/ 339431 h 1605023"/>
              <a:gd name="connsiteX37" fmla="*/ 5978838 w 10680562"/>
              <a:gd name="connsiteY37" fmla="*/ 367970 h 1605023"/>
              <a:gd name="connsiteX38" fmla="*/ 6050367 w 10680562"/>
              <a:gd name="connsiteY38" fmla="*/ 386341 h 1605023"/>
              <a:gd name="connsiteX39" fmla="*/ 6140609 w 10680562"/>
              <a:gd name="connsiteY39" fmla="*/ 385135 h 1605023"/>
              <a:gd name="connsiteX40" fmla="*/ 6302950 w 10680562"/>
              <a:gd name="connsiteY40" fmla="*/ 448183 h 1605023"/>
              <a:gd name="connsiteX41" fmla="*/ 6308533 w 10680562"/>
              <a:gd name="connsiteY41" fmla="*/ 448551 h 1605023"/>
              <a:gd name="connsiteX42" fmla="*/ 6340278 w 10680562"/>
              <a:gd name="connsiteY42" fmla="*/ 468555 h 1605023"/>
              <a:gd name="connsiteX43" fmla="*/ 6341685 w 10680562"/>
              <a:gd name="connsiteY43" fmla="*/ 467587 h 1605023"/>
              <a:gd name="connsiteX44" fmla="*/ 6354862 w 10680562"/>
              <a:gd name="connsiteY44" fmla="*/ 467794 h 1605023"/>
              <a:gd name="connsiteX45" fmla="*/ 6377840 w 10680562"/>
              <a:gd name="connsiteY45" fmla="*/ 471024 h 1605023"/>
              <a:gd name="connsiteX46" fmla="*/ 6442804 w 10680562"/>
              <a:gd name="connsiteY46" fmla="*/ 463091 h 1605023"/>
              <a:gd name="connsiteX47" fmla="*/ 6476009 w 10680562"/>
              <a:gd name="connsiteY47" fmla="*/ 483807 h 1605023"/>
              <a:gd name="connsiteX48" fmla="*/ 6483237 w 10680562"/>
              <a:gd name="connsiteY48" fmla="*/ 487308 h 1605023"/>
              <a:gd name="connsiteX49" fmla="*/ 6483605 w 10680562"/>
              <a:gd name="connsiteY49" fmla="*/ 487102 h 1605023"/>
              <a:gd name="connsiteX50" fmla="*/ 6491673 w 10680562"/>
              <a:gd name="connsiteY50" fmla="*/ 490243 h 1605023"/>
              <a:gd name="connsiteX51" fmla="*/ 6496411 w 10680562"/>
              <a:gd name="connsiteY51" fmla="*/ 493689 h 1605023"/>
              <a:gd name="connsiteX52" fmla="*/ 6510429 w 10680562"/>
              <a:gd name="connsiteY52" fmla="*/ 500479 h 1605023"/>
              <a:gd name="connsiteX53" fmla="*/ 6516750 w 10680562"/>
              <a:gd name="connsiteY53" fmla="*/ 500983 h 1605023"/>
              <a:gd name="connsiteX54" fmla="*/ 6580199 w 10680562"/>
              <a:gd name="connsiteY54" fmla="*/ 483318 h 1605023"/>
              <a:gd name="connsiteX55" fmla="*/ 6690237 w 10680562"/>
              <a:gd name="connsiteY55" fmla="*/ 493051 h 1605023"/>
              <a:gd name="connsiteX56" fmla="*/ 6798356 w 10680562"/>
              <a:gd name="connsiteY56" fmla="*/ 506748 h 1605023"/>
              <a:gd name="connsiteX57" fmla="*/ 6837102 w 10680562"/>
              <a:gd name="connsiteY57" fmla="*/ 513677 h 1605023"/>
              <a:gd name="connsiteX58" fmla="*/ 6907934 w 10680562"/>
              <a:gd name="connsiteY58" fmla="*/ 517339 h 1605023"/>
              <a:gd name="connsiteX59" fmla="*/ 6941474 w 10680562"/>
              <a:gd name="connsiteY59" fmla="*/ 513632 h 1605023"/>
              <a:gd name="connsiteX60" fmla="*/ 6942754 w 10680562"/>
              <a:gd name="connsiteY60" fmla="*/ 514394 h 1605023"/>
              <a:gd name="connsiteX61" fmla="*/ 6946363 w 10680562"/>
              <a:gd name="connsiteY61" fmla="*/ 511066 h 1605023"/>
              <a:gd name="connsiteX62" fmla="*/ 6952592 w 10680562"/>
              <a:gd name="connsiteY62" fmla="*/ 510252 h 1605023"/>
              <a:gd name="connsiteX63" fmla="*/ 6968398 w 10680562"/>
              <a:gd name="connsiteY63" fmla="*/ 513946 h 1605023"/>
              <a:gd name="connsiteX64" fmla="*/ 6974142 w 10680562"/>
              <a:gd name="connsiteY64" fmla="*/ 516310 h 1605023"/>
              <a:gd name="connsiteX65" fmla="*/ 6982971 w 10680562"/>
              <a:gd name="connsiteY65" fmla="*/ 517694 h 1605023"/>
              <a:gd name="connsiteX66" fmla="*/ 6983252 w 10680562"/>
              <a:gd name="connsiteY66" fmla="*/ 517416 h 1605023"/>
              <a:gd name="connsiteX67" fmla="*/ 6991400 w 10680562"/>
              <a:gd name="connsiteY67" fmla="*/ 519321 h 1605023"/>
              <a:gd name="connsiteX68" fmla="*/ 7030460 w 10680562"/>
              <a:gd name="connsiteY68" fmla="*/ 532556 h 1605023"/>
              <a:gd name="connsiteX69" fmla="*/ 7089916 w 10680562"/>
              <a:gd name="connsiteY69" fmla="*/ 511503 h 1605023"/>
              <a:gd name="connsiteX70" fmla="*/ 7113059 w 10680562"/>
              <a:gd name="connsiteY70" fmla="*/ 509904 h 1605023"/>
              <a:gd name="connsiteX71" fmla="*/ 7125755 w 10680562"/>
              <a:gd name="connsiteY71" fmla="*/ 507393 h 1605023"/>
              <a:gd name="connsiteX72" fmla="*/ 7126765 w 10680562"/>
              <a:gd name="connsiteY72" fmla="*/ 506166 h 1605023"/>
              <a:gd name="connsiteX73" fmla="*/ 7164175 w 10680562"/>
              <a:gd name="connsiteY73" fmla="*/ 519011 h 1605023"/>
              <a:gd name="connsiteX74" fmla="*/ 7169654 w 10680562"/>
              <a:gd name="connsiteY74" fmla="*/ 518219 h 1605023"/>
              <a:gd name="connsiteX75" fmla="*/ 7193386 w 10680562"/>
              <a:gd name="connsiteY75" fmla="*/ 529788 h 1605023"/>
              <a:gd name="connsiteX76" fmla="*/ 7205997 w 10680562"/>
              <a:gd name="connsiteY76" fmla="*/ 534060 h 1605023"/>
              <a:gd name="connsiteX77" fmla="*/ 7208842 w 10680562"/>
              <a:gd name="connsiteY77" fmla="*/ 538783 h 1605023"/>
              <a:gd name="connsiteX78" fmla="*/ 7227817 w 10680562"/>
              <a:gd name="connsiteY78" fmla="*/ 543304 h 1605023"/>
              <a:gd name="connsiteX79" fmla="*/ 7230267 w 10680562"/>
              <a:gd name="connsiteY79" fmla="*/ 542497 h 1605023"/>
              <a:gd name="connsiteX80" fmla="*/ 7244913 w 10680562"/>
              <a:gd name="connsiteY80" fmla="*/ 551160 h 1605023"/>
              <a:gd name="connsiteX81" fmla="*/ 7255970 w 10680562"/>
              <a:gd name="connsiteY81" fmla="*/ 564383 h 1605023"/>
              <a:gd name="connsiteX82" fmla="*/ 7421156 w 10680562"/>
              <a:gd name="connsiteY82" fmla="*/ 584155 h 1605023"/>
              <a:gd name="connsiteX83" fmla="*/ 7553166 w 10680562"/>
              <a:gd name="connsiteY83" fmla="*/ 653085 h 1605023"/>
              <a:gd name="connsiteX84" fmla="*/ 7643092 w 10680562"/>
              <a:gd name="connsiteY84" fmla="*/ 662482 h 1605023"/>
              <a:gd name="connsiteX85" fmla="*/ 7896429 w 10680562"/>
              <a:gd name="connsiteY85" fmla="*/ 689054 h 1605023"/>
              <a:gd name="connsiteX86" fmla="*/ 7954620 w 10680562"/>
              <a:gd name="connsiteY86" fmla="*/ 689481 h 1605023"/>
              <a:gd name="connsiteX87" fmla="*/ 8000803 w 10680562"/>
              <a:gd name="connsiteY87" fmla="*/ 714583 h 1605023"/>
              <a:gd name="connsiteX88" fmla="*/ 8023216 w 10680562"/>
              <a:gd name="connsiteY88" fmla="*/ 709000 h 1605023"/>
              <a:gd name="connsiteX89" fmla="*/ 8027136 w 10680562"/>
              <a:gd name="connsiteY89" fmla="*/ 707765 h 1605023"/>
              <a:gd name="connsiteX90" fmla="*/ 8041622 w 10680562"/>
              <a:gd name="connsiteY90" fmla="*/ 708731 h 1605023"/>
              <a:gd name="connsiteX91" fmla="*/ 8047209 w 10680562"/>
              <a:gd name="connsiteY91" fmla="*/ 701624 h 1605023"/>
              <a:gd name="connsiteX92" fmla="*/ 8070088 w 10680562"/>
              <a:gd name="connsiteY92" fmla="*/ 697789 h 1605023"/>
              <a:gd name="connsiteX93" fmla="*/ 8096332 w 10680562"/>
              <a:gd name="connsiteY93" fmla="*/ 701624 h 1605023"/>
              <a:gd name="connsiteX94" fmla="*/ 8219225 w 10680562"/>
              <a:gd name="connsiteY94" fmla="*/ 728069 h 1605023"/>
              <a:gd name="connsiteX95" fmla="*/ 8293793 w 10680562"/>
              <a:gd name="connsiteY95" fmla="*/ 739200 h 1605023"/>
              <a:gd name="connsiteX96" fmla="*/ 8323753 w 10680562"/>
              <a:gd name="connsiteY96" fmla="*/ 736063 h 1605023"/>
              <a:gd name="connsiteX97" fmla="*/ 8364496 w 10680562"/>
              <a:gd name="connsiteY97" fmla="*/ 736635 h 1605023"/>
              <a:gd name="connsiteX98" fmla="*/ 8437662 w 10680562"/>
              <a:gd name="connsiteY98" fmla="*/ 731942 h 1605023"/>
              <a:gd name="connsiteX99" fmla="*/ 8533764 w 10680562"/>
              <a:gd name="connsiteY99" fmla="*/ 735554 h 1605023"/>
              <a:gd name="connsiteX100" fmla="*/ 8596769 w 10680562"/>
              <a:gd name="connsiteY100" fmla="*/ 769632 h 1605023"/>
              <a:gd name="connsiteX101" fmla="*/ 8604035 w 10680562"/>
              <a:gd name="connsiteY101" fmla="*/ 764982 h 1605023"/>
              <a:gd name="connsiteX102" fmla="*/ 8650929 w 10680562"/>
              <a:gd name="connsiteY102" fmla="*/ 773164 h 1605023"/>
              <a:gd name="connsiteX103" fmla="*/ 8806497 w 10680562"/>
              <a:gd name="connsiteY103" fmla="*/ 839707 h 1605023"/>
              <a:gd name="connsiteX104" fmla="*/ 8898377 w 10680562"/>
              <a:gd name="connsiteY104" fmla="*/ 854651 h 1605023"/>
              <a:gd name="connsiteX105" fmla="*/ 8932389 w 10680562"/>
              <a:gd name="connsiteY105" fmla="*/ 853846 h 1605023"/>
              <a:gd name="connsiteX106" fmla="*/ 8989288 w 10680562"/>
              <a:gd name="connsiteY106" fmla="*/ 852877 h 1605023"/>
              <a:gd name="connsiteX107" fmla="*/ 9035275 w 10680562"/>
              <a:gd name="connsiteY107" fmla="*/ 837110 h 1605023"/>
              <a:gd name="connsiteX108" fmla="*/ 9138626 w 10680562"/>
              <a:gd name="connsiteY108" fmla="*/ 862106 h 1605023"/>
              <a:gd name="connsiteX109" fmla="*/ 9216298 w 10680562"/>
              <a:gd name="connsiteY109" fmla="*/ 858754 h 1605023"/>
              <a:gd name="connsiteX110" fmla="*/ 9259941 w 10680562"/>
              <a:gd name="connsiteY110" fmla="*/ 861843 h 1605023"/>
              <a:gd name="connsiteX111" fmla="*/ 9380407 w 10680562"/>
              <a:gd name="connsiteY111" fmla="*/ 864825 h 1605023"/>
              <a:gd name="connsiteX112" fmla="*/ 9490772 w 10680562"/>
              <a:gd name="connsiteY112" fmla="*/ 901190 h 1605023"/>
              <a:gd name="connsiteX113" fmla="*/ 9584982 w 10680562"/>
              <a:gd name="connsiteY113" fmla="*/ 935980 h 1605023"/>
              <a:gd name="connsiteX114" fmla="*/ 9759797 w 10680562"/>
              <a:gd name="connsiteY114" fmla="*/ 1010923 h 1605023"/>
              <a:gd name="connsiteX115" fmla="*/ 9834455 w 10680562"/>
              <a:gd name="connsiteY115" fmla="*/ 1082908 h 1605023"/>
              <a:gd name="connsiteX116" fmla="*/ 9939504 w 10680562"/>
              <a:gd name="connsiteY116" fmla="*/ 1110614 h 1605023"/>
              <a:gd name="connsiteX117" fmla="*/ 10077001 w 10680562"/>
              <a:gd name="connsiteY117" fmla="*/ 1160906 h 1605023"/>
              <a:gd name="connsiteX118" fmla="*/ 10178431 w 10680562"/>
              <a:gd name="connsiteY118" fmla="*/ 1244920 h 1605023"/>
              <a:gd name="connsiteX119" fmla="*/ 10248658 w 10680562"/>
              <a:gd name="connsiteY119" fmla="*/ 1309335 h 1605023"/>
              <a:gd name="connsiteX120" fmla="*/ 10414709 w 10680562"/>
              <a:gd name="connsiteY120" fmla="*/ 1388645 h 1605023"/>
              <a:gd name="connsiteX121" fmla="*/ 10592469 w 10680562"/>
              <a:gd name="connsiteY121" fmla="*/ 1543828 h 1605023"/>
              <a:gd name="connsiteX122" fmla="*/ 10674941 w 10680562"/>
              <a:gd name="connsiteY122" fmla="*/ 1597388 h 1605023"/>
              <a:gd name="connsiteX123" fmla="*/ 10680562 w 10680562"/>
              <a:gd name="connsiteY123" fmla="*/ 1605023 h 1605023"/>
              <a:gd name="connsiteX124" fmla="*/ 0 w 10680562"/>
              <a:gd name="connsiteY124" fmla="*/ 1605023 h 1605023"/>
              <a:gd name="connsiteX125" fmla="*/ 0 w 10680562"/>
              <a:gd name="connsiteY125" fmla="*/ 415048 h 1605023"/>
              <a:gd name="connsiteX126" fmla="*/ 9656 w 10680562"/>
              <a:gd name="connsiteY126" fmla="*/ 416044 h 1605023"/>
              <a:gd name="connsiteX127" fmla="*/ 179196 w 10680562"/>
              <a:gd name="connsiteY127" fmla="*/ 423071 h 1605023"/>
              <a:gd name="connsiteX128" fmla="*/ 250912 w 10680562"/>
              <a:gd name="connsiteY128" fmla="*/ 408617 h 1605023"/>
              <a:gd name="connsiteX129" fmla="*/ 291375 w 10680562"/>
              <a:gd name="connsiteY129" fmla="*/ 403710 h 1605023"/>
              <a:gd name="connsiteX130" fmla="*/ 320542 w 10680562"/>
              <a:gd name="connsiteY130" fmla="*/ 396592 h 1605023"/>
              <a:gd name="connsiteX131" fmla="*/ 522426 w 10680562"/>
              <a:gd name="connsiteY131" fmla="*/ 407158 h 1605023"/>
              <a:gd name="connsiteX132" fmla="*/ 549068 w 10680562"/>
              <a:gd name="connsiteY132" fmla="*/ 407418 h 1605023"/>
              <a:gd name="connsiteX133" fmla="*/ 571100 w 10680562"/>
              <a:gd name="connsiteY133" fmla="*/ 400562 h 1605023"/>
              <a:gd name="connsiteX134" fmla="*/ 575457 w 10680562"/>
              <a:gd name="connsiteY134" fmla="*/ 392801 h 1605023"/>
              <a:gd name="connsiteX135" fmla="*/ 589968 w 10680562"/>
              <a:gd name="connsiteY135" fmla="*/ 391807 h 1605023"/>
              <a:gd name="connsiteX136" fmla="*/ 593649 w 10680562"/>
              <a:gd name="connsiteY136" fmla="*/ 390062 h 1605023"/>
              <a:gd name="connsiteX137" fmla="*/ 614928 w 10680562"/>
              <a:gd name="connsiteY137" fmla="*/ 381544 h 1605023"/>
              <a:gd name="connsiteX138" fmla="*/ 722580 w 10680562"/>
              <a:gd name="connsiteY138" fmla="*/ 392722 h 1605023"/>
              <a:gd name="connsiteX139" fmla="*/ 946884 w 10680562"/>
              <a:gd name="connsiteY139" fmla="*/ 411854 h 1605023"/>
              <a:gd name="connsiteX140" fmla="*/ 1210905 w 10680562"/>
              <a:gd name="connsiteY140" fmla="*/ 432414 h 1605023"/>
              <a:gd name="connsiteX141" fmla="*/ 1377854 w 10680562"/>
              <a:gd name="connsiteY141" fmla="*/ 429745 h 1605023"/>
              <a:gd name="connsiteX142" fmla="*/ 1391004 w 10680562"/>
              <a:gd name="connsiteY142" fmla="*/ 441307 h 1605023"/>
              <a:gd name="connsiteX143" fmla="*/ 1406953 w 10680562"/>
              <a:gd name="connsiteY143" fmla="*/ 447889 h 1605023"/>
              <a:gd name="connsiteX144" fmla="*/ 1409246 w 10680562"/>
              <a:gd name="connsiteY144" fmla="*/ 446765 h 1605023"/>
              <a:gd name="connsiteX145" fmla="*/ 1428800 w 10680562"/>
              <a:gd name="connsiteY145" fmla="*/ 448677 h 1605023"/>
              <a:gd name="connsiteX146" fmla="*/ 1432402 w 10680562"/>
              <a:gd name="connsiteY146" fmla="*/ 452956 h 1605023"/>
              <a:gd name="connsiteX147" fmla="*/ 1606578 w 10680562"/>
              <a:gd name="connsiteY147" fmla="*/ 430870 h 1605023"/>
              <a:gd name="connsiteX148" fmla="*/ 1647476 w 10680562"/>
              <a:gd name="connsiteY148" fmla="*/ 438687 h 1605023"/>
              <a:gd name="connsiteX149" fmla="*/ 1655866 w 10680562"/>
              <a:gd name="connsiteY149" fmla="*/ 439472 h 1605023"/>
              <a:gd name="connsiteX150" fmla="*/ 1656096 w 10680562"/>
              <a:gd name="connsiteY150" fmla="*/ 439162 h 1605023"/>
              <a:gd name="connsiteX151" fmla="*/ 1670708 w 10680562"/>
              <a:gd name="connsiteY151" fmla="*/ 412530 h 1605023"/>
              <a:gd name="connsiteX152" fmla="*/ 1737953 w 10680562"/>
              <a:gd name="connsiteY152" fmla="*/ 399496 h 1605023"/>
              <a:gd name="connsiteX153" fmla="*/ 1848192 w 10680562"/>
              <a:gd name="connsiteY153" fmla="*/ 376032 h 1605023"/>
              <a:gd name="connsiteX154" fmla="*/ 1954077 w 10680562"/>
              <a:gd name="connsiteY154" fmla="*/ 352621 h 1605023"/>
              <a:gd name="connsiteX155" fmla="*/ 1993047 w 10680562"/>
              <a:gd name="connsiteY155" fmla="*/ 346068 h 1605023"/>
              <a:gd name="connsiteX156" fmla="*/ 2059719 w 10680562"/>
              <a:gd name="connsiteY156" fmla="*/ 325903 h 1605023"/>
              <a:gd name="connsiteX157" fmla="*/ 2088528 w 10680562"/>
              <a:gd name="connsiteY157" fmla="*/ 311409 h 1605023"/>
              <a:gd name="connsiteX158" fmla="*/ 2090087 w 10680562"/>
              <a:gd name="connsiteY158" fmla="*/ 311676 h 1605023"/>
              <a:gd name="connsiteX159" fmla="*/ 2091700 w 10680562"/>
              <a:gd name="connsiteY159" fmla="*/ 307455 h 1605023"/>
              <a:gd name="connsiteX160" fmla="*/ 2096989 w 10680562"/>
              <a:gd name="connsiteY160" fmla="*/ 304649 h 1605023"/>
              <a:gd name="connsiteX161" fmla="*/ 2113325 w 10680562"/>
              <a:gd name="connsiteY161" fmla="*/ 302764 h 1605023"/>
              <a:gd name="connsiteX162" fmla="*/ 2119780 w 10680562"/>
              <a:gd name="connsiteY162" fmla="*/ 303007 h 1605023"/>
              <a:gd name="connsiteX163" fmla="*/ 2128562 w 10680562"/>
              <a:gd name="connsiteY163" fmla="*/ 301336 h 1605023"/>
              <a:gd name="connsiteX164" fmla="*/ 2128679 w 10680562"/>
              <a:gd name="connsiteY164" fmla="*/ 300991 h 1605023"/>
              <a:gd name="connsiteX165" fmla="*/ 2179558 w 10680562"/>
              <a:gd name="connsiteY165" fmla="*/ 299095 h 1605023"/>
              <a:gd name="connsiteX166" fmla="*/ 2223277 w 10680562"/>
              <a:gd name="connsiteY166" fmla="*/ 260239 h 1605023"/>
              <a:gd name="connsiteX167" fmla="*/ 2243644 w 10680562"/>
              <a:gd name="connsiteY167" fmla="*/ 251110 h 1605023"/>
              <a:gd name="connsiteX168" fmla="*/ 2253986 w 10680562"/>
              <a:gd name="connsiteY168" fmla="*/ 244616 h 1605023"/>
              <a:gd name="connsiteX169" fmla="*/ 2254285 w 10680562"/>
              <a:gd name="connsiteY169" fmla="*/ 243167 h 1605023"/>
              <a:gd name="connsiteX170" fmla="*/ 2295037 w 10680562"/>
              <a:gd name="connsiteY170" fmla="*/ 242433 h 1605023"/>
              <a:gd name="connsiteX171" fmla="*/ 2299648 w 10680562"/>
              <a:gd name="connsiteY171" fmla="*/ 239896 h 1605023"/>
              <a:gd name="connsiteX172" fmla="*/ 2327237 w 10680562"/>
              <a:gd name="connsiteY172" fmla="*/ 242539 h 1605023"/>
              <a:gd name="connsiteX173" fmla="*/ 2340943 w 10680562"/>
              <a:gd name="connsiteY173" fmla="*/ 242239 h 1605023"/>
              <a:gd name="connsiteX174" fmla="*/ 2345943 w 10680562"/>
              <a:gd name="connsiteY174" fmla="*/ 245589 h 1605023"/>
              <a:gd name="connsiteX175" fmla="*/ 2365602 w 10680562"/>
              <a:gd name="connsiteY175" fmla="*/ 243403 h 1605023"/>
              <a:gd name="connsiteX176" fmla="*/ 2367433 w 10680562"/>
              <a:gd name="connsiteY176" fmla="*/ 241858 h 1605023"/>
              <a:gd name="connsiteX177" fmla="*/ 2385231 w 10680562"/>
              <a:gd name="connsiteY177" fmla="*/ 244873 h 1605023"/>
              <a:gd name="connsiteX178" fmla="*/ 2402059 w 10680562"/>
              <a:gd name="connsiteY178" fmla="*/ 253223 h 1605023"/>
              <a:gd name="connsiteX179" fmla="*/ 2719020 w 10680562"/>
              <a:gd name="connsiteY179" fmla="*/ 235271 h 1605023"/>
              <a:gd name="connsiteX180" fmla="*/ 2877308 w 10680562"/>
              <a:gd name="connsiteY180" fmla="*/ 208630 h 1605023"/>
              <a:gd name="connsiteX181" fmla="*/ 3051375 w 10680562"/>
              <a:gd name="connsiteY181" fmla="*/ 154110 h 1605023"/>
              <a:gd name="connsiteX182" fmla="*/ 3104837 w 10680562"/>
              <a:gd name="connsiteY182" fmla="*/ 135199 h 1605023"/>
              <a:gd name="connsiteX183" fmla="*/ 3159836 w 10680562"/>
              <a:gd name="connsiteY183" fmla="*/ 142694 h 1605023"/>
              <a:gd name="connsiteX184" fmla="*/ 3177510 w 10680562"/>
              <a:gd name="connsiteY184" fmla="*/ 130186 h 1605023"/>
              <a:gd name="connsiteX185" fmla="*/ 3180470 w 10680562"/>
              <a:gd name="connsiteY185" fmla="*/ 127764 h 1605023"/>
              <a:gd name="connsiteX186" fmla="*/ 3194216 w 10680562"/>
              <a:gd name="connsiteY186" fmla="*/ 123837 h 1605023"/>
              <a:gd name="connsiteX187" fmla="*/ 3214710 w 10680562"/>
              <a:gd name="connsiteY187" fmla="*/ 104451 h 1605023"/>
              <a:gd name="connsiteX188" fmla="*/ 3240671 w 10680562"/>
              <a:gd name="connsiteY188" fmla="*/ 99232 h 1605023"/>
              <a:gd name="connsiteX189" fmla="*/ 3366544 w 10680562"/>
              <a:gd name="connsiteY189" fmla="*/ 82506 h 1605023"/>
              <a:gd name="connsiteX190" fmla="*/ 3440424 w 10680562"/>
              <a:gd name="connsiteY190" fmla="*/ 67891 h 1605023"/>
              <a:gd name="connsiteX191" fmla="*/ 3466248 w 10680562"/>
              <a:gd name="connsiteY191" fmla="*/ 55103 h 1605023"/>
              <a:gd name="connsiteX192" fmla="*/ 3503820 w 10680562"/>
              <a:gd name="connsiteY192" fmla="*/ 42110 h 1605023"/>
              <a:gd name="connsiteX193" fmla="*/ 3568389 w 10680562"/>
              <a:gd name="connsiteY193" fmla="*/ 13576 h 1605023"/>
              <a:gd name="connsiteX194" fmla="*/ 3604089 w 10680562"/>
              <a:gd name="connsiteY194" fmla="*/ 6980 h 16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680562" h="1605023">
                <a:moveTo>
                  <a:pt x="3617689" y="0"/>
                </a:moveTo>
                <a:lnTo>
                  <a:pt x="3635901" y="7738"/>
                </a:lnTo>
                <a:cubicBezTo>
                  <a:pt x="3636815" y="-13593"/>
                  <a:pt x="3674070" y="21953"/>
                  <a:pt x="3690891" y="7049"/>
                </a:cubicBezTo>
                <a:cubicBezTo>
                  <a:pt x="3723615" y="8082"/>
                  <a:pt x="3780877" y="7675"/>
                  <a:pt x="3832247" y="13937"/>
                </a:cubicBezTo>
                <a:cubicBezTo>
                  <a:pt x="3878761" y="52737"/>
                  <a:pt x="3960967" y="15082"/>
                  <a:pt x="3999111" y="44624"/>
                </a:cubicBezTo>
                <a:cubicBezTo>
                  <a:pt x="4011661" y="48427"/>
                  <a:pt x="4023440" y="49464"/>
                  <a:pt x="4034676" y="48775"/>
                </a:cubicBezTo>
                <a:lnTo>
                  <a:pt x="4065394" y="42879"/>
                </a:lnTo>
                <a:lnTo>
                  <a:pt x="4072648" y="33262"/>
                </a:lnTo>
                <a:lnTo>
                  <a:pt x="4092232" y="34026"/>
                </a:lnTo>
                <a:lnTo>
                  <a:pt x="4097470" y="32252"/>
                </a:lnTo>
                <a:cubicBezTo>
                  <a:pt x="4107476" y="28819"/>
                  <a:pt x="4117405" y="25741"/>
                  <a:pt x="4127488" y="24056"/>
                </a:cubicBezTo>
                <a:cubicBezTo>
                  <a:pt x="4122379" y="69900"/>
                  <a:pt x="4212421" y="17287"/>
                  <a:pt x="4190803" y="55685"/>
                </a:cubicBezTo>
                <a:cubicBezTo>
                  <a:pt x="4245322" y="54405"/>
                  <a:pt x="4210442" y="91290"/>
                  <a:pt x="4269333" y="54186"/>
                </a:cubicBezTo>
                <a:cubicBezTo>
                  <a:pt x="4360007" y="84494"/>
                  <a:pt x="4405441" y="66275"/>
                  <a:pt x="4481486" y="116915"/>
                </a:cubicBezTo>
                <a:cubicBezTo>
                  <a:pt x="4469366" y="96298"/>
                  <a:pt x="4624978" y="141388"/>
                  <a:pt x="4651418" y="150071"/>
                </a:cubicBezTo>
                <a:lnTo>
                  <a:pt x="4863575" y="175458"/>
                </a:lnTo>
                <a:cubicBezTo>
                  <a:pt x="4867452" y="182323"/>
                  <a:pt x="5007365" y="209256"/>
                  <a:pt x="5013635" y="213928"/>
                </a:cubicBezTo>
                <a:lnTo>
                  <a:pt x="5203044" y="228946"/>
                </a:lnTo>
                <a:lnTo>
                  <a:pt x="5207070" y="235105"/>
                </a:lnTo>
                <a:lnTo>
                  <a:pt x="5224253" y="240320"/>
                </a:lnTo>
                <a:lnTo>
                  <a:pt x="5256736" y="254811"/>
                </a:lnTo>
                <a:lnTo>
                  <a:pt x="5264095" y="253567"/>
                </a:lnTo>
                <a:lnTo>
                  <a:pt x="5315084" y="269264"/>
                </a:lnTo>
                <a:lnTo>
                  <a:pt x="5316393" y="267603"/>
                </a:lnTo>
                <a:cubicBezTo>
                  <a:pt x="5320500" y="264235"/>
                  <a:pt x="5325719" y="262424"/>
                  <a:pt x="5333427" y="263823"/>
                </a:cubicBezTo>
                <a:cubicBezTo>
                  <a:pt x="5330520" y="234164"/>
                  <a:pt x="5341605" y="254143"/>
                  <a:pt x="5364589" y="260882"/>
                </a:cubicBezTo>
                <a:cubicBezTo>
                  <a:pt x="5365199" y="216323"/>
                  <a:pt x="5425089" y="252089"/>
                  <a:pt x="5443973" y="230866"/>
                </a:cubicBezTo>
                <a:cubicBezTo>
                  <a:pt x="5460840" y="236821"/>
                  <a:pt x="5478689" y="242307"/>
                  <a:pt x="5497201" y="247023"/>
                </a:cubicBezTo>
                <a:lnTo>
                  <a:pt x="5508269" y="249256"/>
                </a:lnTo>
                <a:lnTo>
                  <a:pt x="5508636" y="248880"/>
                </a:lnTo>
                <a:cubicBezTo>
                  <a:pt x="5511356" y="248469"/>
                  <a:pt x="5515116" y="248867"/>
                  <a:pt x="5520606" y="250400"/>
                </a:cubicBezTo>
                <a:lnTo>
                  <a:pt x="5528451" y="253330"/>
                </a:lnTo>
                <a:lnTo>
                  <a:pt x="5549923" y="257662"/>
                </a:lnTo>
                <a:lnTo>
                  <a:pt x="5558295" y="256364"/>
                </a:lnTo>
                <a:lnTo>
                  <a:pt x="5664799" y="278924"/>
                </a:lnTo>
                <a:lnTo>
                  <a:pt x="5796160" y="307979"/>
                </a:lnTo>
                <a:lnTo>
                  <a:pt x="5897647" y="339431"/>
                </a:lnTo>
                <a:cubicBezTo>
                  <a:pt x="5894921" y="322560"/>
                  <a:pt x="5962532" y="357207"/>
                  <a:pt x="5978838" y="367970"/>
                </a:cubicBezTo>
                <a:cubicBezTo>
                  <a:pt x="6035145" y="375765"/>
                  <a:pt x="6006578" y="380813"/>
                  <a:pt x="6050367" y="386341"/>
                </a:cubicBezTo>
                <a:cubicBezTo>
                  <a:pt x="6051161" y="391932"/>
                  <a:pt x="6137489" y="380709"/>
                  <a:pt x="6140609" y="385135"/>
                </a:cubicBezTo>
                <a:cubicBezTo>
                  <a:pt x="6205928" y="424013"/>
                  <a:pt x="6248816" y="452185"/>
                  <a:pt x="6302950" y="448183"/>
                </a:cubicBezTo>
                <a:lnTo>
                  <a:pt x="6308533" y="448551"/>
                </a:lnTo>
                <a:lnTo>
                  <a:pt x="6340278" y="468555"/>
                </a:lnTo>
                <a:lnTo>
                  <a:pt x="6341685" y="467587"/>
                </a:lnTo>
                <a:cubicBezTo>
                  <a:pt x="6345560" y="465876"/>
                  <a:pt x="6349786" y="465470"/>
                  <a:pt x="6354862" y="467794"/>
                </a:cubicBezTo>
                <a:cubicBezTo>
                  <a:pt x="6361260" y="446013"/>
                  <a:pt x="6363438" y="462250"/>
                  <a:pt x="6377840" y="471024"/>
                </a:cubicBezTo>
                <a:cubicBezTo>
                  <a:pt x="6390990" y="439154"/>
                  <a:pt x="6423334" y="475084"/>
                  <a:pt x="6442804" y="463091"/>
                </a:cubicBezTo>
                <a:cubicBezTo>
                  <a:pt x="6453090" y="470255"/>
                  <a:pt x="6464204" y="477252"/>
                  <a:pt x="6476009" y="483807"/>
                </a:cubicBezTo>
                <a:lnTo>
                  <a:pt x="6483237" y="487308"/>
                </a:lnTo>
                <a:lnTo>
                  <a:pt x="6483605" y="487102"/>
                </a:lnTo>
                <a:cubicBezTo>
                  <a:pt x="6485654" y="487272"/>
                  <a:pt x="6488212" y="488201"/>
                  <a:pt x="6491673" y="490243"/>
                </a:cubicBezTo>
                <a:lnTo>
                  <a:pt x="6496411" y="493689"/>
                </a:lnTo>
                <a:lnTo>
                  <a:pt x="6510429" y="500479"/>
                </a:lnTo>
                <a:lnTo>
                  <a:pt x="6516750" y="500983"/>
                </a:lnTo>
                <a:cubicBezTo>
                  <a:pt x="6541864" y="496675"/>
                  <a:pt x="6554866" y="452619"/>
                  <a:pt x="6580199" y="483318"/>
                </a:cubicBezTo>
                <a:cubicBezTo>
                  <a:pt x="6622601" y="489571"/>
                  <a:pt x="6654587" y="470617"/>
                  <a:pt x="6690237" y="493051"/>
                </a:cubicBezTo>
                <a:cubicBezTo>
                  <a:pt x="6729957" y="498806"/>
                  <a:pt x="6766252" y="494451"/>
                  <a:pt x="6798356" y="506748"/>
                </a:cubicBezTo>
                <a:cubicBezTo>
                  <a:pt x="6813529" y="501270"/>
                  <a:pt x="6826992" y="500232"/>
                  <a:pt x="6837102" y="513677"/>
                </a:cubicBezTo>
                <a:cubicBezTo>
                  <a:pt x="6874837" y="515764"/>
                  <a:pt x="6887115" y="500833"/>
                  <a:pt x="6907934" y="517339"/>
                </a:cubicBezTo>
                <a:cubicBezTo>
                  <a:pt x="6934086" y="494196"/>
                  <a:pt x="6933260" y="504492"/>
                  <a:pt x="6941474" y="513632"/>
                </a:cubicBezTo>
                <a:lnTo>
                  <a:pt x="6942754" y="514394"/>
                </a:lnTo>
                <a:lnTo>
                  <a:pt x="6946363" y="511066"/>
                </a:lnTo>
                <a:lnTo>
                  <a:pt x="6952592" y="510252"/>
                </a:lnTo>
                <a:lnTo>
                  <a:pt x="6968398" y="513946"/>
                </a:lnTo>
                <a:lnTo>
                  <a:pt x="6974142" y="516310"/>
                </a:lnTo>
                <a:cubicBezTo>
                  <a:pt x="6978173" y="517574"/>
                  <a:pt x="6980948" y="517948"/>
                  <a:pt x="6982971" y="517694"/>
                </a:cubicBezTo>
                <a:lnTo>
                  <a:pt x="6983252" y="517416"/>
                </a:lnTo>
                <a:lnTo>
                  <a:pt x="6991400" y="519321"/>
                </a:lnTo>
                <a:cubicBezTo>
                  <a:pt x="7005004" y="523242"/>
                  <a:pt x="7018100" y="527732"/>
                  <a:pt x="7030460" y="532556"/>
                </a:cubicBezTo>
                <a:cubicBezTo>
                  <a:pt x="7044917" y="516932"/>
                  <a:pt x="7088472" y="545083"/>
                  <a:pt x="7089916" y="511503"/>
                </a:cubicBezTo>
                <a:cubicBezTo>
                  <a:pt x="7106785" y="517039"/>
                  <a:pt x="7114554" y="532321"/>
                  <a:pt x="7113059" y="509904"/>
                </a:cubicBezTo>
                <a:cubicBezTo>
                  <a:pt x="7118735" y="511110"/>
                  <a:pt x="7122641" y="509850"/>
                  <a:pt x="7125755" y="507393"/>
                </a:cubicBezTo>
                <a:lnTo>
                  <a:pt x="7126765" y="506166"/>
                </a:lnTo>
                <a:lnTo>
                  <a:pt x="7164175" y="519011"/>
                </a:lnTo>
                <a:lnTo>
                  <a:pt x="7169654" y="518219"/>
                </a:lnTo>
                <a:lnTo>
                  <a:pt x="7193386" y="529788"/>
                </a:lnTo>
                <a:lnTo>
                  <a:pt x="7205997" y="534060"/>
                </a:lnTo>
                <a:lnTo>
                  <a:pt x="7208842" y="538783"/>
                </a:lnTo>
                <a:cubicBezTo>
                  <a:pt x="7212314" y="541931"/>
                  <a:pt x="7217803" y="543928"/>
                  <a:pt x="7227817" y="543304"/>
                </a:cubicBezTo>
                <a:lnTo>
                  <a:pt x="7230267" y="542497"/>
                </a:lnTo>
                <a:lnTo>
                  <a:pt x="7244913" y="551160"/>
                </a:lnTo>
                <a:cubicBezTo>
                  <a:pt x="7249453" y="554807"/>
                  <a:pt x="7253253" y="559130"/>
                  <a:pt x="7255970" y="564383"/>
                </a:cubicBezTo>
                <a:cubicBezTo>
                  <a:pt x="7315146" y="548103"/>
                  <a:pt x="7361553" y="579076"/>
                  <a:pt x="7421156" y="584155"/>
                </a:cubicBezTo>
                <a:cubicBezTo>
                  <a:pt x="7465612" y="613750"/>
                  <a:pt x="7546249" y="613142"/>
                  <a:pt x="7553166" y="653085"/>
                </a:cubicBezTo>
                <a:cubicBezTo>
                  <a:pt x="7562552" y="609214"/>
                  <a:pt x="7673998" y="724531"/>
                  <a:pt x="7643092" y="662482"/>
                </a:cubicBezTo>
                <a:lnTo>
                  <a:pt x="7896429" y="689054"/>
                </a:lnTo>
                <a:cubicBezTo>
                  <a:pt x="7940867" y="662251"/>
                  <a:pt x="7914217" y="689365"/>
                  <a:pt x="7954620" y="689481"/>
                </a:cubicBezTo>
                <a:cubicBezTo>
                  <a:pt x="7937756" y="718000"/>
                  <a:pt x="8005608" y="680123"/>
                  <a:pt x="8000803" y="714583"/>
                </a:cubicBezTo>
                <a:cubicBezTo>
                  <a:pt x="8008309" y="713512"/>
                  <a:pt x="8015731" y="711389"/>
                  <a:pt x="8023216" y="709000"/>
                </a:cubicBezTo>
                <a:lnTo>
                  <a:pt x="8027136" y="707765"/>
                </a:lnTo>
                <a:lnTo>
                  <a:pt x="8041622" y="708731"/>
                </a:lnTo>
                <a:lnTo>
                  <a:pt x="8047209" y="701624"/>
                </a:lnTo>
                <a:lnTo>
                  <a:pt x="8070088" y="697789"/>
                </a:lnTo>
                <a:cubicBezTo>
                  <a:pt x="8078424" y="697492"/>
                  <a:pt x="8087123" y="698508"/>
                  <a:pt x="8096332" y="701624"/>
                </a:cubicBezTo>
                <a:cubicBezTo>
                  <a:pt x="8123926" y="724651"/>
                  <a:pt x="8185640" y="697894"/>
                  <a:pt x="8219225" y="728069"/>
                </a:cubicBezTo>
                <a:cubicBezTo>
                  <a:pt x="8232644" y="736562"/>
                  <a:pt x="8280723" y="746936"/>
                  <a:pt x="8293793" y="739200"/>
                </a:cubicBezTo>
                <a:cubicBezTo>
                  <a:pt x="8304636" y="739365"/>
                  <a:pt x="8314843" y="745516"/>
                  <a:pt x="8323753" y="736063"/>
                </a:cubicBezTo>
                <a:cubicBezTo>
                  <a:pt x="8336542" y="725164"/>
                  <a:pt x="8363344" y="752699"/>
                  <a:pt x="8364496" y="736635"/>
                </a:cubicBezTo>
                <a:cubicBezTo>
                  <a:pt x="8383724" y="755702"/>
                  <a:pt x="8414211" y="733717"/>
                  <a:pt x="8437662" y="731942"/>
                </a:cubicBezTo>
                <a:cubicBezTo>
                  <a:pt x="8451685" y="749699"/>
                  <a:pt x="8487061" y="728469"/>
                  <a:pt x="8533764" y="735554"/>
                </a:cubicBezTo>
                <a:cubicBezTo>
                  <a:pt x="8548878" y="755832"/>
                  <a:pt x="8565301" y="740114"/>
                  <a:pt x="8596769" y="769632"/>
                </a:cubicBezTo>
                <a:cubicBezTo>
                  <a:pt x="8598880" y="767829"/>
                  <a:pt x="8601326" y="766261"/>
                  <a:pt x="8604035" y="764982"/>
                </a:cubicBezTo>
                <a:cubicBezTo>
                  <a:pt x="8619777" y="757551"/>
                  <a:pt x="8640772" y="761213"/>
                  <a:pt x="8650929" y="773164"/>
                </a:cubicBezTo>
                <a:cubicBezTo>
                  <a:pt x="8702615" y="814545"/>
                  <a:pt x="8757170" y="823762"/>
                  <a:pt x="8806497" y="839707"/>
                </a:cubicBezTo>
                <a:cubicBezTo>
                  <a:pt x="8863157" y="854381"/>
                  <a:pt x="8833749" y="812347"/>
                  <a:pt x="8898377" y="854651"/>
                </a:cubicBezTo>
                <a:cubicBezTo>
                  <a:pt x="8909161" y="844048"/>
                  <a:pt x="8918437" y="845186"/>
                  <a:pt x="8932389" y="853846"/>
                </a:cubicBezTo>
                <a:cubicBezTo>
                  <a:pt x="8960146" y="860074"/>
                  <a:pt x="8965550" y="829338"/>
                  <a:pt x="8989288" y="852877"/>
                </a:cubicBezTo>
                <a:cubicBezTo>
                  <a:pt x="8988278" y="835633"/>
                  <a:pt x="9043995" y="856467"/>
                  <a:pt x="9035275" y="837110"/>
                </a:cubicBezTo>
                <a:cubicBezTo>
                  <a:pt x="9060165" y="838647"/>
                  <a:pt x="9108456" y="858499"/>
                  <a:pt x="9138626" y="862106"/>
                </a:cubicBezTo>
                <a:cubicBezTo>
                  <a:pt x="9165080" y="876547"/>
                  <a:pt x="9174888" y="860404"/>
                  <a:pt x="9216298" y="858754"/>
                </a:cubicBezTo>
                <a:cubicBezTo>
                  <a:pt x="9230418" y="871192"/>
                  <a:pt x="9244774" y="868822"/>
                  <a:pt x="9259941" y="861843"/>
                </a:cubicBezTo>
                <a:cubicBezTo>
                  <a:pt x="9297647" y="870955"/>
                  <a:pt x="9335980" y="863006"/>
                  <a:pt x="9380407" y="864825"/>
                </a:cubicBezTo>
                <a:cubicBezTo>
                  <a:pt x="9424338" y="883720"/>
                  <a:pt x="9443322" y="899138"/>
                  <a:pt x="9490772" y="901190"/>
                </a:cubicBezTo>
                <a:cubicBezTo>
                  <a:pt x="9530410" y="933396"/>
                  <a:pt x="9546422" y="928548"/>
                  <a:pt x="9584982" y="935980"/>
                </a:cubicBezTo>
                <a:cubicBezTo>
                  <a:pt x="9629819" y="954269"/>
                  <a:pt x="9718219" y="986435"/>
                  <a:pt x="9759797" y="1010923"/>
                </a:cubicBezTo>
                <a:cubicBezTo>
                  <a:pt x="9801376" y="1035410"/>
                  <a:pt x="9804503" y="1066293"/>
                  <a:pt x="9834455" y="1082908"/>
                </a:cubicBezTo>
                <a:cubicBezTo>
                  <a:pt x="9864406" y="1099522"/>
                  <a:pt x="9891608" y="1087791"/>
                  <a:pt x="9939504" y="1110614"/>
                </a:cubicBezTo>
                <a:cubicBezTo>
                  <a:pt x="9978150" y="1098522"/>
                  <a:pt x="10034187" y="1166580"/>
                  <a:pt x="10077001" y="1160906"/>
                </a:cubicBezTo>
                <a:cubicBezTo>
                  <a:pt x="10084861" y="1190721"/>
                  <a:pt x="10164307" y="1234884"/>
                  <a:pt x="10178431" y="1244920"/>
                </a:cubicBezTo>
                <a:cubicBezTo>
                  <a:pt x="10210316" y="1215779"/>
                  <a:pt x="10222273" y="1306394"/>
                  <a:pt x="10248658" y="1309335"/>
                </a:cubicBezTo>
                <a:lnTo>
                  <a:pt x="10414709" y="1388645"/>
                </a:lnTo>
                <a:cubicBezTo>
                  <a:pt x="10473963" y="1440373"/>
                  <a:pt x="10538857" y="1454568"/>
                  <a:pt x="10592469" y="1543828"/>
                </a:cubicBezTo>
                <a:cubicBezTo>
                  <a:pt x="10651538" y="1531501"/>
                  <a:pt x="10660082" y="1567462"/>
                  <a:pt x="10674941" y="1597388"/>
                </a:cubicBezTo>
                <a:lnTo>
                  <a:pt x="10680562" y="1605023"/>
                </a:lnTo>
                <a:lnTo>
                  <a:pt x="0" y="1605023"/>
                </a:lnTo>
                <a:lnTo>
                  <a:pt x="0" y="415048"/>
                </a:lnTo>
                <a:lnTo>
                  <a:pt x="9656" y="416044"/>
                </a:lnTo>
                <a:cubicBezTo>
                  <a:pt x="66794" y="420549"/>
                  <a:pt x="142962" y="423374"/>
                  <a:pt x="179196" y="423071"/>
                </a:cubicBezTo>
                <a:cubicBezTo>
                  <a:pt x="202136" y="418172"/>
                  <a:pt x="228694" y="392385"/>
                  <a:pt x="250912" y="408617"/>
                </a:cubicBezTo>
                <a:cubicBezTo>
                  <a:pt x="249389" y="392611"/>
                  <a:pt x="280512" y="416185"/>
                  <a:pt x="291375" y="403710"/>
                </a:cubicBezTo>
                <a:cubicBezTo>
                  <a:pt x="298635" y="393187"/>
                  <a:pt x="309770" y="397885"/>
                  <a:pt x="320542" y="396592"/>
                </a:cubicBezTo>
                <a:cubicBezTo>
                  <a:pt x="359051" y="397166"/>
                  <a:pt x="484339" y="405354"/>
                  <a:pt x="522426" y="407158"/>
                </a:cubicBezTo>
                <a:cubicBezTo>
                  <a:pt x="532069" y="408997"/>
                  <a:pt x="540856" y="408831"/>
                  <a:pt x="549068" y="407418"/>
                </a:cubicBezTo>
                <a:lnTo>
                  <a:pt x="571100" y="400562"/>
                </a:lnTo>
                <a:lnTo>
                  <a:pt x="575457" y="392801"/>
                </a:lnTo>
                <a:lnTo>
                  <a:pt x="589968" y="391807"/>
                </a:lnTo>
                <a:lnTo>
                  <a:pt x="593649" y="390062"/>
                </a:lnTo>
                <a:cubicBezTo>
                  <a:pt x="600667" y="386700"/>
                  <a:pt x="607669" y="383607"/>
                  <a:pt x="614928" y="381544"/>
                </a:cubicBezTo>
                <a:cubicBezTo>
                  <a:pt x="636416" y="381988"/>
                  <a:pt x="667253" y="387671"/>
                  <a:pt x="722580" y="392722"/>
                </a:cubicBezTo>
                <a:cubicBezTo>
                  <a:pt x="792539" y="408114"/>
                  <a:pt x="885615" y="380106"/>
                  <a:pt x="946884" y="411854"/>
                </a:cubicBezTo>
                <a:cubicBezTo>
                  <a:pt x="1028270" y="418469"/>
                  <a:pt x="1139077" y="429433"/>
                  <a:pt x="1210905" y="432414"/>
                </a:cubicBezTo>
                <a:cubicBezTo>
                  <a:pt x="1270803" y="429423"/>
                  <a:pt x="1321921" y="453757"/>
                  <a:pt x="1377854" y="429745"/>
                </a:cubicBezTo>
                <a:cubicBezTo>
                  <a:pt x="1381419" y="434564"/>
                  <a:pt x="1385901" y="438319"/>
                  <a:pt x="1391004" y="441307"/>
                </a:cubicBezTo>
                <a:lnTo>
                  <a:pt x="1406953" y="447889"/>
                </a:lnTo>
                <a:lnTo>
                  <a:pt x="1409246" y="446765"/>
                </a:lnTo>
                <a:cubicBezTo>
                  <a:pt x="1419066" y="444804"/>
                  <a:pt x="1424836" y="446037"/>
                  <a:pt x="1428800" y="448677"/>
                </a:cubicBezTo>
                <a:lnTo>
                  <a:pt x="1432402" y="452956"/>
                </a:lnTo>
                <a:lnTo>
                  <a:pt x="1606578" y="430870"/>
                </a:lnTo>
                <a:cubicBezTo>
                  <a:pt x="1619625" y="433971"/>
                  <a:pt x="1633347" y="436643"/>
                  <a:pt x="1647476" y="438687"/>
                </a:cubicBezTo>
                <a:lnTo>
                  <a:pt x="1655866" y="439472"/>
                </a:lnTo>
                <a:lnTo>
                  <a:pt x="1656096" y="439162"/>
                </a:lnTo>
                <a:cubicBezTo>
                  <a:pt x="1658061" y="438636"/>
                  <a:pt x="1666503" y="411823"/>
                  <a:pt x="1670708" y="412530"/>
                </a:cubicBezTo>
                <a:lnTo>
                  <a:pt x="1737953" y="399496"/>
                </a:lnTo>
                <a:lnTo>
                  <a:pt x="1848192" y="376032"/>
                </a:lnTo>
                <a:cubicBezTo>
                  <a:pt x="1887458" y="368088"/>
                  <a:pt x="1918458" y="352092"/>
                  <a:pt x="1954077" y="352621"/>
                </a:cubicBezTo>
                <a:cubicBezTo>
                  <a:pt x="1965180" y="342609"/>
                  <a:pt x="1976973" y="337201"/>
                  <a:pt x="1993047" y="346068"/>
                </a:cubicBezTo>
                <a:cubicBezTo>
                  <a:pt x="2028636" y="335449"/>
                  <a:pt x="2032293" y="317806"/>
                  <a:pt x="2059719" y="325903"/>
                </a:cubicBezTo>
                <a:cubicBezTo>
                  <a:pt x="2071905" y="296194"/>
                  <a:pt x="2076373" y="305826"/>
                  <a:pt x="2088528" y="311409"/>
                </a:cubicBezTo>
                <a:lnTo>
                  <a:pt x="2090087" y="311676"/>
                </a:lnTo>
                <a:lnTo>
                  <a:pt x="2091700" y="307455"/>
                </a:lnTo>
                <a:lnTo>
                  <a:pt x="2096989" y="304649"/>
                </a:lnTo>
                <a:lnTo>
                  <a:pt x="2113325" y="302764"/>
                </a:lnTo>
                <a:lnTo>
                  <a:pt x="2119780" y="303007"/>
                </a:lnTo>
                <a:cubicBezTo>
                  <a:pt x="2124111" y="302819"/>
                  <a:pt x="2126840" y="302239"/>
                  <a:pt x="2128562" y="301336"/>
                </a:cubicBezTo>
                <a:cubicBezTo>
                  <a:pt x="2128600" y="301221"/>
                  <a:pt x="2128640" y="301107"/>
                  <a:pt x="2128679" y="300991"/>
                </a:cubicBezTo>
                <a:lnTo>
                  <a:pt x="2179558" y="299095"/>
                </a:lnTo>
                <a:cubicBezTo>
                  <a:pt x="2184857" y="280099"/>
                  <a:pt x="2238998" y="291238"/>
                  <a:pt x="2223277" y="260239"/>
                </a:cubicBezTo>
                <a:cubicBezTo>
                  <a:pt x="2241523" y="259676"/>
                  <a:pt x="2256386" y="270988"/>
                  <a:pt x="2243644" y="251110"/>
                </a:cubicBezTo>
                <a:cubicBezTo>
                  <a:pt x="2249448" y="250324"/>
                  <a:pt x="2252382" y="247882"/>
                  <a:pt x="2253986" y="244616"/>
                </a:cubicBezTo>
                <a:lnTo>
                  <a:pt x="2254285" y="243167"/>
                </a:lnTo>
                <a:lnTo>
                  <a:pt x="2295037" y="242433"/>
                </a:lnTo>
                <a:lnTo>
                  <a:pt x="2299648" y="239896"/>
                </a:lnTo>
                <a:lnTo>
                  <a:pt x="2327237" y="242539"/>
                </a:lnTo>
                <a:lnTo>
                  <a:pt x="2340943" y="242239"/>
                </a:lnTo>
                <a:lnTo>
                  <a:pt x="2345943" y="245589"/>
                </a:lnTo>
                <a:cubicBezTo>
                  <a:pt x="2350718" y="247299"/>
                  <a:pt x="2356754" y="247292"/>
                  <a:pt x="2365602" y="243403"/>
                </a:cubicBezTo>
                <a:lnTo>
                  <a:pt x="2367433" y="241858"/>
                </a:lnTo>
                <a:lnTo>
                  <a:pt x="2385231" y="244873"/>
                </a:lnTo>
                <a:cubicBezTo>
                  <a:pt x="2391237" y="246682"/>
                  <a:pt x="2396907" y="249351"/>
                  <a:pt x="2402059" y="253223"/>
                </a:cubicBezTo>
                <a:cubicBezTo>
                  <a:pt x="2457690" y="251623"/>
                  <a:pt x="2639813" y="242704"/>
                  <a:pt x="2719020" y="235271"/>
                </a:cubicBezTo>
                <a:cubicBezTo>
                  <a:pt x="2762954" y="229515"/>
                  <a:pt x="2821915" y="222156"/>
                  <a:pt x="2877308" y="208630"/>
                </a:cubicBezTo>
                <a:cubicBezTo>
                  <a:pt x="2947949" y="226393"/>
                  <a:pt x="2978035" y="153757"/>
                  <a:pt x="3051375" y="154110"/>
                </a:cubicBezTo>
                <a:cubicBezTo>
                  <a:pt x="3078434" y="115011"/>
                  <a:pt x="3067807" y="148493"/>
                  <a:pt x="3104837" y="135199"/>
                </a:cubicBezTo>
                <a:cubicBezTo>
                  <a:pt x="3103880" y="166713"/>
                  <a:pt x="3146743" y="109780"/>
                  <a:pt x="3159836" y="142694"/>
                </a:cubicBezTo>
                <a:cubicBezTo>
                  <a:pt x="3166160" y="139232"/>
                  <a:pt x="3171875" y="134841"/>
                  <a:pt x="3177510" y="130186"/>
                </a:cubicBezTo>
                <a:lnTo>
                  <a:pt x="3180470" y="127764"/>
                </a:lnTo>
                <a:lnTo>
                  <a:pt x="3194216" y="123837"/>
                </a:lnTo>
                <a:lnTo>
                  <a:pt x="3214710" y="104451"/>
                </a:lnTo>
                <a:cubicBezTo>
                  <a:pt x="3222186" y="101416"/>
                  <a:pt x="3230663" y="99454"/>
                  <a:pt x="3240671" y="99232"/>
                </a:cubicBezTo>
                <a:cubicBezTo>
                  <a:pt x="3277606" y="111009"/>
                  <a:pt x="3320498" y="66221"/>
                  <a:pt x="3366544" y="82506"/>
                </a:cubicBezTo>
                <a:cubicBezTo>
                  <a:pt x="3383134" y="85775"/>
                  <a:pt x="3432393" y="79256"/>
                  <a:pt x="3440424" y="67891"/>
                </a:cubicBezTo>
                <a:cubicBezTo>
                  <a:pt x="3450432" y="64444"/>
                  <a:pt x="3462892" y="66649"/>
                  <a:pt x="3466248" y="55103"/>
                </a:cubicBezTo>
                <a:cubicBezTo>
                  <a:pt x="3472418" y="40954"/>
                  <a:pt x="3510917" y="57092"/>
                  <a:pt x="3503820" y="42110"/>
                </a:cubicBezTo>
                <a:lnTo>
                  <a:pt x="3568389" y="13576"/>
                </a:lnTo>
                <a:cubicBezTo>
                  <a:pt x="3579310" y="19318"/>
                  <a:pt x="3590168" y="14433"/>
                  <a:pt x="3604089" y="6980"/>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able&#10;&#10;Description automatically generated">
            <a:extLst>
              <a:ext uri="{FF2B5EF4-FFF2-40B4-BE49-F238E27FC236}">
                <a16:creationId xmlns:a16="http://schemas.microsoft.com/office/drawing/2014/main" id="{54D9D3B6-DD0A-4434-8E97-3299B852EC37}"/>
              </a:ext>
            </a:extLst>
          </p:cNvPr>
          <p:cNvPicPr>
            <a:picLocks noGrp="1" noChangeAspect="1"/>
          </p:cNvPicPr>
          <p:nvPr>
            <p:ph idx="1"/>
          </p:nvPr>
        </p:nvPicPr>
        <p:blipFill rotWithShape="1">
          <a:blip r:embed="rId4"/>
          <a:stretch/>
        </p:blipFill>
        <p:spPr>
          <a:xfrm>
            <a:off x="8364353" y="4565772"/>
            <a:ext cx="2974698" cy="1041144"/>
          </a:xfrm>
          <a:prstGeom prst="rect">
            <a:avLst/>
          </a:prstGeom>
        </p:spPr>
      </p:pic>
    </p:spTree>
    <p:extLst>
      <p:ext uri="{BB962C8B-B14F-4D97-AF65-F5344CB8AC3E}">
        <p14:creationId xmlns:p14="http://schemas.microsoft.com/office/powerpoint/2010/main" val="1500404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199371B-4A23-0AEB-4CAC-6AE0EC3BED1C}"/>
              </a:ext>
            </a:extLst>
          </p:cNvPr>
          <p:cNvSpPr>
            <a:spLocks noGrp="1"/>
          </p:cNvSpPr>
          <p:nvPr>
            <p:ph type="title"/>
          </p:nvPr>
        </p:nvSpPr>
        <p:spPr>
          <a:xfrm>
            <a:off x="838200" y="609600"/>
            <a:ext cx="3739341" cy="1330839"/>
          </a:xfrm>
        </p:spPr>
        <p:txBody>
          <a:bodyPr vert="horz" lIns="91440" tIns="45720" rIns="91440" bIns="45720" rtlCol="0" anchor="ctr">
            <a:normAutofit/>
          </a:bodyPr>
          <a:lstStyle/>
          <a:p>
            <a:r>
              <a:rPr lang="en-US" sz="2800" kern="1200">
                <a:solidFill>
                  <a:schemeClr val="tx1"/>
                </a:solidFill>
                <a:latin typeface="+mj-lt"/>
                <a:ea typeface="+mj-ea"/>
                <a:cs typeface="+mj-cs"/>
              </a:rPr>
              <a:t>Frame based models: </a:t>
            </a:r>
            <a:br>
              <a:rPr lang="en-US" sz="2800" kern="1200">
                <a:solidFill>
                  <a:schemeClr val="tx1"/>
                </a:solidFill>
                <a:latin typeface="+mj-lt"/>
                <a:ea typeface="+mj-ea"/>
                <a:cs typeface="+mj-cs"/>
              </a:rPr>
            </a:br>
            <a:r>
              <a:rPr lang="en-US" sz="2800" kern="1200">
                <a:solidFill>
                  <a:schemeClr val="tx1"/>
                </a:solidFill>
                <a:latin typeface="+mj-lt"/>
                <a:ea typeface="+mj-ea"/>
                <a:cs typeface="+mj-cs"/>
              </a:rPr>
              <a:t>CNN training</a:t>
            </a:r>
          </a:p>
        </p:txBody>
      </p:sp>
      <p:sp>
        <p:nvSpPr>
          <p:cNvPr id="4" name="Text Placeholder 3">
            <a:extLst>
              <a:ext uri="{FF2B5EF4-FFF2-40B4-BE49-F238E27FC236}">
                <a16:creationId xmlns:a16="http://schemas.microsoft.com/office/drawing/2014/main" id="{1367A208-4C6D-645C-E8E6-3B993F8741CD}"/>
              </a:ext>
            </a:extLst>
          </p:cNvPr>
          <p:cNvSpPr>
            <a:spLocks noGrp="1"/>
          </p:cNvSpPr>
          <p:nvPr>
            <p:ph type="body" sz="half" idx="2"/>
          </p:nvPr>
        </p:nvSpPr>
        <p:spPr>
          <a:xfrm>
            <a:off x="862366" y="2194102"/>
            <a:ext cx="3427001" cy="3908586"/>
          </a:xfrm>
        </p:spPr>
        <p:txBody>
          <a:bodyPr vert="horz" lIns="91440" tIns="45720" rIns="91440" bIns="45720" rtlCol="0">
            <a:normAutofit/>
          </a:bodyPr>
          <a:lstStyle/>
          <a:p>
            <a:pPr marL="342900" indent="-228600">
              <a:buFont typeface="Arial" panose="020B0604020202020204" pitchFamily="34" charset="0"/>
              <a:buChar char="•"/>
            </a:pPr>
            <a:r>
              <a:rPr lang="en-US" sz="1700"/>
              <a:t>Extract images from CASIA dataset videos.</a:t>
            </a:r>
          </a:p>
          <a:p>
            <a:pPr marL="342900" indent="-228600">
              <a:buFont typeface="Arial" panose="020B0604020202020204" pitchFamily="34" charset="0"/>
              <a:buChar char="•"/>
            </a:pPr>
            <a:r>
              <a:rPr lang="en-US" sz="1700"/>
              <a:t>Extracting faces from images using a pretrained face recognition model which will be later discussed.</a:t>
            </a:r>
          </a:p>
          <a:p>
            <a:pPr marL="342900" indent="-228600">
              <a:buFont typeface="Arial" panose="020B0604020202020204" pitchFamily="34" charset="0"/>
              <a:buChar char="•"/>
            </a:pPr>
            <a:r>
              <a:rPr lang="en-US" sz="1700"/>
              <a:t>Convert face from RGB to HSV and YCBCR color spaces.</a:t>
            </a:r>
          </a:p>
          <a:p>
            <a:pPr marL="342900" indent="-228600">
              <a:buFont typeface="Arial" panose="020B0604020202020204" pitchFamily="34" charset="0"/>
              <a:buChar char="•"/>
            </a:pPr>
            <a:r>
              <a:rPr lang="en-US" sz="1700"/>
              <a:t>Apply LBP on S , V and Cb.</a:t>
            </a:r>
          </a:p>
          <a:p>
            <a:pPr marL="342900" indent="-228600">
              <a:buFont typeface="Arial" panose="020B0604020202020204" pitchFamily="34" charset="0"/>
              <a:buChar char="•"/>
            </a:pPr>
            <a:r>
              <a:rPr lang="en-US" sz="1700"/>
              <a:t>Merge LBP of S , V and Cb into a single 3-channel image then feed it as training input for CNN.</a:t>
            </a:r>
          </a:p>
          <a:p>
            <a:pPr marL="342900" indent="-228600">
              <a:buFont typeface="Arial" panose="020B0604020202020204" pitchFamily="34" charset="0"/>
              <a:buChar char="•"/>
            </a:pPr>
            <a:endParaRPr lang="en-US" sz="1700"/>
          </a:p>
          <a:p>
            <a:pPr indent="-228600">
              <a:buFont typeface="Arial" panose="020B0604020202020204" pitchFamily="34" charset="0"/>
              <a:buChar char="•"/>
            </a:pPr>
            <a:endParaRPr lang="en-US" sz="1700"/>
          </a:p>
        </p:txBody>
      </p:sp>
      <p:pic>
        <p:nvPicPr>
          <p:cNvPr id="8" name="Content Placeholder 7" descr="Table&#10;&#10;Description automatically generated">
            <a:extLst>
              <a:ext uri="{FF2B5EF4-FFF2-40B4-BE49-F238E27FC236}">
                <a16:creationId xmlns:a16="http://schemas.microsoft.com/office/drawing/2014/main" id="{9FEA9691-DDFD-5AAA-BA9F-ECB3739F6B54}"/>
              </a:ext>
            </a:extLst>
          </p:cNvPr>
          <p:cNvPicPr>
            <a:picLocks noGrp="1" noChangeAspect="1"/>
          </p:cNvPicPr>
          <p:nvPr>
            <p:ph idx="1"/>
          </p:nvPr>
        </p:nvPicPr>
        <p:blipFill>
          <a:blip r:embed="rId2"/>
          <a:stretch>
            <a:fillRect/>
          </a:stretch>
        </p:blipFill>
        <p:spPr>
          <a:xfrm>
            <a:off x="7022392" y="661916"/>
            <a:ext cx="3001270" cy="5557909"/>
          </a:xfrm>
          <a:prstGeom prst="rect">
            <a:avLst/>
          </a:prstGeom>
        </p:spPr>
      </p:pic>
    </p:spTree>
    <p:extLst>
      <p:ext uri="{BB962C8B-B14F-4D97-AF65-F5344CB8AC3E}">
        <p14:creationId xmlns:p14="http://schemas.microsoft.com/office/powerpoint/2010/main" val="36752842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FCA2118-59A2-4310-A4B2-F2CBA821E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40492"/>
            <a:ext cx="12192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B76324-D8C5-A989-C17A-234BB9996295}"/>
              </a:ext>
            </a:extLst>
          </p:cNvPr>
          <p:cNvSpPr>
            <a:spLocks noGrp="1"/>
          </p:cNvSpPr>
          <p:nvPr>
            <p:ph type="title"/>
          </p:nvPr>
        </p:nvSpPr>
        <p:spPr>
          <a:xfrm>
            <a:off x="1255060" y="5279511"/>
            <a:ext cx="9681882" cy="739880"/>
          </a:xfrm>
        </p:spPr>
        <p:txBody>
          <a:bodyPr vert="horz" lIns="91440" tIns="45720" rIns="91440" bIns="45720" rtlCol="0" anchor="b">
            <a:normAutofit/>
          </a:bodyPr>
          <a:lstStyle/>
          <a:p>
            <a:pPr algn="ctr"/>
            <a:r>
              <a:rPr lang="en-US" sz="2300" kern="1200">
                <a:solidFill>
                  <a:schemeClr val="tx1">
                    <a:lumMod val="85000"/>
                    <a:lumOff val="15000"/>
                  </a:schemeClr>
                </a:solidFill>
                <a:latin typeface="+mj-lt"/>
                <a:ea typeface="+mj-ea"/>
                <a:cs typeface="+mj-cs"/>
              </a:rPr>
              <a:t>Frame based models: </a:t>
            </a:r>
            <a:br>
              <a:rPr lang="en-US" sz="2300" kern="1200">
                <a:solidFill>
                  <a:schemeClr val="tx1">
                    <a:lumMod val="85000"/>
                    <a:lumOff val="15000"/>
                  </a:schemeClr>
                </a:solidFill>
                <a:latin typeface="+mj-lt"/>
                <a:ea typeface="+mj-ea"/>
                <a:cs typeface="+mj-cs"/>
              </a:rPr>
            </a:br>
            <a:r>
              <a:rPr lang="en-US" sz="2300" kern="1200">
                <a:solidFill>
                  <a:schemeClr val="tx1">
                    <a:lumMod val="85000"/>
                    <a:lumOff val="15000"/>
                  </a:schemeClr>
                </a:solidFill>
                <a:latin typeface="+mj-lt"/>
                <a:ea typeface="+mj-ea"/>
                <a:cs typeface="+mj-cs"/>
              </a:rPr>
              <a:t>CNN</a:t>
            </a:r>
          </a:p>
        </p:txBody>
      </p:sp>
      <p:pic>
        <p:nvPicPr>
          <p:cNvPr id="5" name="Content Placeholder 4">
            <a:extLst>
              <a:ext uri="{FF2B5EF4-FFF2-40B4-BE49-F238E27FC236}">
                <a16:creationId xmlns:a16="http://schemas.microsoft.com/office/drawing/2014/main" id="{1529CD62-5E2D-9E1B-19B4-4219D3140E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7827" y="579473"/>
            <a:ext cx="9036345" cy="4224493"/>
          </a:xfrm>
          <a:prstGeom prst="rect">
            <a:avLst/>
          </a:prstGeom>
        </p:spPr>
      </p:pic>
    </p:spTree>
    <p:extLst>
      <p:ext uri="{BB962C8B-B14F-4D97-AF65-F5344CB8AC3E}">
        <p14:creationId xmlns:p14="http://schemas.microsoft.com/office/powerpoint/2010/main" val="2947838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AA5CA32-E16B-CE56-66C2-ED00E47462F7}"/>
              </a:ext>
            </a:extLst>
          </p:cNvPr>
          <p:cNvSpPr>
            <a:spLocks noGrp="1"/>
          </p:cNvSpPr>
          <p:nvPr>
            <p:ph type="title"/>
          </p:nvPr>
        </p:nvSpPr>
        <p:spPr>
          <a:xfrm>
            <a:off x="1137036" y="548640"/>
            <a:ext cx="9543405" cy="1188720"/>
          </a:xfrm>
        </p:spPr>
        <p:txBody>
          <a:bodyPr>
            <a:normAutofit/>
          </a:bodyPr>
          <a:lstStyle/>
          <a:p>
            <a:r>
              <a:rPr lang="en-US">
                <a:solidFill>
                  <a:schemeClr val="tx1">
                    <a:lumMod val="85000"/>
                    <a:lumOff val="15000"/>
                  </a:schemeClr>
                </a:solidFill>
              </a:rPr>
              <a:t>Main Points</a:t>
            </a:r>
          </a:p>
        </p:txBody>
      </p:sp>
      <p:sp>
        <p:nvSpPr>
          <p:cNvPr id="3" name="Content Placeholder 2">
            <a:extLst>
              <a:ext uri="{FF2B5EF4-FFF2-40B4-BE49-F238E27FC236}">
                <a16:creationId xmlns:a16="http://schemas.microsoft.com/office/drawing/2014/main" id="{3DE3F923-03C3-813D-3D67-E3608986CB5F}"/>
              </a:ext>
            </a:extLst>
          </p:cNvPr>
          <p:cNvSpPr>
            <a:spLocks noGrp="1"/>
          </p:cNvSpPr>
          <p:nvPr>
            <p:ph idx="1"/>
          </p:nvPr>
        </p:nvSpPr>
        <p:spPr>
          <a:xfrm>
            <a:off x="1957987" y="2431765"/>
            <a:ext cx="8276026" cy="3320031"/>
          </a:xfrm>
        </p:spPr>
        <p:txBody>
          <a:bodyPr anchor="ctr">
            <a:normAutofit/>
          </a:bodyPr>
          <a:lstStyle/>
          <a:p>
            <a:r>
              <a:rPr lang="en-US" sz="2000">
                <a:solidFill>
                  <a:schemeClr val="tx1">
                    <a:lumMod val="85000"/>
                    <a:lumOff val="15000"/>
                  </a:schemeClr>
                </a:solidFill>
              </a:rPr>
              <a:t>Brief introduction</a:t>
            </a:r>
          </a:p>
          <a:p>
            <a:r>
              <a:rPr lang="en-US" sz="2000">
                <a:solidFill>
                  <a:schemeClr val="tx1">
                    <a:lumMod val="85000"/>
                    <a:lumOff val="15000"/>
                  </a:schemeClr>
                </a:solidFill>
              </a:rPr>
              <a:t>Datasets used and their information</a:t>
            </a:r>
          </a:p>
          <a:p>
            <a:r>
              <a:rPr lang="en-US" sz="2000">
                <a:solidFill>
                  <a:schemeClr val="tx1">
                    <a:lumMod val="85000"/>
                    <a:lumOff val="15000"/>
                  </a:schemeClr>
                </a:solidFill>
              </a:rPr>
              <a:t>Liveness Models used and our experimental results.</a:t>
            </a:r>
          </a:p>
          <a:p>
            <a:r>
              <a:rPr lang="en-US" sz="2000">
                <a:solidFill>
                  <a:schemeClr val="tx1">
                    <a:lumMod val="85000"/>
                    <a:lumOff val="15000"/>
                  </a:schemeClr>
                </a:solidFill>
              </a:rPr>
              <a:t>System overview</a:t>
            </a:r>
          </a:p>
          <a:p>
            <a:pPr marL="0" indent="0">
              <a:buNone/>
            </a:pPr>
            <a:endParaRPr lang="en-US" sz="2000">
              <a:solidFill>
                <a:schemeClr val="tx1">
                  <a:lumMod val="85000"/>
                  <a:lumOff val="15000"/>
                </a:schemeClr>
              </a:solidFill>
            </a:endParaRPr>
          </a:p>
        </p:txBody>
      </p:sp>
      <p:sp>
        <p:nvSpPr>
          <p:cNvPr id="21" name="Freeform: Shape 20">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5411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3">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5">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199371B-4A23-0AEB-4CAC-6AE0EC3BED1C}"/>
              </a:ext>
            </a:extLst>
          </p:cNvPr>
          <p:cNvSpPr>
            <a:spLocks noGrp="1"/>
          </p:cNvSpPr>
          <p:nvPr>
            <p:ph type="title"/>
          </p:nvPr>
        </p:nvSpPr>
        <p:spPr>
          <a:xfrm>
            <a:off x="1137034" y="609600"/>
            <a:ext cx="4784796" cy="1330840"/>
          </a:xfrm>
        </p:spPr>
        <p:txBody>
          <a:bodyPr vert="horz" lIns="91440" tIns="45720" rIns="91440" bIns="45720" rtlCol="0" anchor="ctr">
            <a:normAutofit/>
          </a:bodyPr>
          <a:lstStyle/>
          <a:p>
            <a:r>
              <a:rPr lang="en-US" sz="3700" kern="1200">
                <a:solidFill>
                  <a:schemeClr val="tx1"/>
                </a:solidFill>
                <a:latin typeface="+mj-lt"/>
                <a:ea typeface="+mj-ea"/>
                <a:cs typeface="+mj-cs"/>
              </a:rPr>
              <a:t>Frame based models: </a:t>
            </a:r>
            <a:br>
              <a:rPr lang="en-US" sz="3700" kern="1200">
                <a:solidFill>
                  <a:schemeClr val="tx1"/>
                </a:solidFill>
                <a:latin typeface="+mj-lt"/>
                <a:ea typeface="+mj-ea"/>
                <a:cs typeface="+mj-cs"/>
              </a:rPr>
            </a:br>
            <a:r>
              <a:rPr lang="en-US" sz="3700" kern="1200">
                <a:solidFill>
                  <a:schemeClr val="tx1"/>
                </a:solidFill>
                <a:latin typeface="+mj-lt"/>
                <a:ea typeface="+mj-ea"/>
                <a:cs typeface="+mj-cs"/>
              </a:rPr>
              <a:t>FC DNN training</a:t>
            </a:r>
          </a:p>
        </p:txBody>
      </p:sp>
      <p:sp>
        <p:nvSpPr>
          <p:cNvPr id="4" name="Text Placeholder 3">
            <a:extLst>
              <a:ext uri="{FF2B5EF4-FFF2-40B4-BE49-F238E27FC236}">
                <a16:creationId xmlns:a16="http://schemas.microsoft.com/office/drawing/2014/main" id="{1367A208-4C6D-645C-E8E6-3B993F8741CD}"/>
              </a:ext>
            </a:extLst>
          </p:cNvPr>
          <p:cNvSpPr>
            <a:spLocks noGrp="1"/>
          </p:cNvSpPr>
          <p:nvPr>
            <p:ph type="body" sz="half" idx="2"/>
          </p:nvPr>
        </p:nvSpPr>
        <p:spPr>
          <a:xfrm>
            <a:off x="1137034" y="2194102"/>
            <a:ext cx="4438036" cy="3908585"/>
          </a:xfrm>
        </p:spPr>
        <p:txBody>
          <a:bodyPr vert="horz" lIns="91440" tIns="45720" rIns="91440" bIns="45720" rtlCol="0">
            <a:normAutofit/>
          </a:bodyPr>
          <a:lstStyle/>
          <a:p>
            <a:pPr marL="342900" indent="-228600">
              <a:buFont typeface="Arial" panose="020B0604020202020204" pitchFamily="34" charset="0"/>
              <a:buChar char="•"/>
            </a:pPr>
            <a:r>
              <a:rPr lang="en-US" sz="1900"/>
              <a:t>Extract images from CASIA dataset videos.</a:t>
            </a:r>
          </a:p>
          <a:p>
            <a:pPr marL="342900" indent="-228600">
              <a:buFont typeface="Arial" panose="020B0604020202020204" pitchFamily="34" charset="0"/>
              <a:buChar char="•"/>
            </a:pPr>
            <a:r>
              <a:rPr lang="en-US" sz="1900"/>
              <a:t>Extracting faces from images using a pretrained face recognition model which will be later discussed.</a:t>
            </a:r>
          </a:p>
          <a:p>
            <a:pPr marL="342900" indent="-228600">
              <a:buFont typeface="Arial" panose="020B0604020202020204" pitchFamily="34" charset="0"/>
              <a:buChar char="•"/>
            </a:pPr>
            <a:r>
              <a:rPr lang="en-US" sz="1900"/>
              <a:t>Convert face from RGB to HSV and YCBCR color spaces.</a:t>
            </a:r>
          </a:p>
          <a:p>
            <a:pPr marL="342900" indent="-228600">
              <a:buFont typeface="Arial" panose="020B0604020202020204" pitchFamily="34" charset="0"/>
              <a:buChar char="•"/>
            </a:pPr>
            <a:r>
              <a:rPr lang="en-US" sz="1900"/>
              <a:t>Apply LBP on S , V and Cb.</a:t>
            </a:r>
          </a:p>
          <a:p>
            <a:pPr marL="342900" indent="-228600">
              <a:buFont typeface="Arial" panose="020B0604020202020204" pitchFamily="34" charset="0"/>
              <a:buChar char="•"/>
            </a:pPr>
            <a:r>
              <a:rPr lang="en-US" sz="1900"/>
              <a:t>Calculate histogram of LBP of S , V and CB to create one feature vector then feed it as input for FC DNN</a:t>
            </a:r>
          </a:p>
          <a:p>
            <a:pPr marL="342900" indent="-228600">
              <a:buFont typeface="Arial" panose="020B0604020202020204" pitchFamily="34" charset="0"/>
              <a:buChar char="•"/>
            </a:pPr>
            <a:endParaRPr lang="en-US" sz="1900"/>
          </a:p>
          <a:p>
            <a:pPr indent="-228600">
              <a:buFont typeface="Arial" panose="020B0604020202020204" pitchFamily="34" charset="0"/>
              <a:buChar char="•"/>
            </a:pPr>
            <a:endParaRPr lang="en-US" sz="1900"/>
          </a:p>
        </p:txBody>
      </p:sp>
      <p:pic>
        <p:nvPicPr>
          <p:cNvPr id="9" name="Content Placeholder 8">
            <a:extLst>
              <a:ext uri="{FF2B5EF4-FFF2-40B4-BE49-F238E27FC236}">
                <a16:creationId xmlns:a16="http://schemas.microsoft.com/office/drawing/2014/main" id="{776A2F6E-FAE8-6584-7B99-B714EA473E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6880610" y="755886"/>
            <a:ext cx="4737650" cy="5368442"/>
          </a:xfrm>
          <a:prstGeom prst="rect">
            <a:avLst/>
          </a:prstGeom>
          <a:noFill/>
        </p:spPr>
      </p:pic>
    </p:spTree>
    <p:extLst>
      <p:ext uri="{BB962C8B-B14F-4D97-AF65-F5344CB8AC3E}">
        <p14:creationId xmlns:p14="http://schemas.microsoft.com/office/powerpoint/2010/main" val="357087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199371B-4A23-0AEB-4CAC-6AE0EC3BED1C}"/>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2500" kern="1200">
                <a:solidFill>
                  <a:schemeClr val="tx1"/>
                </a:solidFill>
                <a:latin typeface="+mj-lt"/>
                <a:ea typeface="+mj-ea"/>
                <a:cs typeface="+mj-cs"/>
              </a:rPr>
              <a:t>Frame based models: </a:t>
            </a:r>
            <a:br>
              <a:rPr lang="en-US" sz="2500" kern="1200">
                <a:solidFill>
                  <a:schemeClr val="tx1"/>
                </a:solidFill>
                <a:latin typeface="+mj-lt"/>
                <a:ea typeface="+mj-ea"/>
                <a:cs typeface="+mj-cs"/>
              </a:rPr>
            </a:br>
            <a:r>
              <a:rPr lang="en-US" sz="2500" kern="1200">
                <a:solidFill>
                  <a:schemeClr val="tx1"/>
                </a:solidFill>
                <a:latin typeface="+mj-lt"/>
                <a:ea typeface="+mj-ea"/>
                <a:cs typeface="+mj-cs"/>
              </a:rPr>
              <a:t>FC DNN</a:t>
            </a:r>
          </a:p>
        </p:txBody>
      </p:sp>
      <p:pic>
        <p:nvPicPr>
          <p:cNvPr id="11" name="Content Placeholder 10" descr="Diagram&#10;&#10;Description automatically generated">
            <a:extLst>
              <a:ext uri="{FF2B5EF4-FFF2-40B4-BE49-F238E27FC236}">
                <a16:creationId xmlns:a16="http://schemas.microsoft.com/office/drawing/2014/main" id="{63EF0831-E664-4DCD-8AD6-00115A3612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7445" y="2354239"/>
            <a:ext cx="8677110" cy="3948085"/>
          </a:xfrm>
          <a:prstGeom prst="rect">
            <a:avLst/>
          </a:prstGeom>
        </p:spPr>
      </p:pic>
    </p:spTree>
    <p:extLst>
      <p:ext uri="{BB962C8B-B14F-4D97-AF65-F5344CB8AC3E}">
        <p14:creationId xmlns:p14="http://schemas.microsoft.com/office/powerpoint/2010/main" val="437606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3CA84A2-64FD-8506-8DD0-420097E63F1E}"/>
              </a:ext>
            </a:extLst>
          </p:cNvPr>
          <p:cNvSpPr>
            <a:spLocks noGrp="1"/>
          </p:cNvSpPr>
          <p:nvPr>
            <p:ph type="title"/>
          </p:nvPr>
        </p:nvSpPr>
        <p:spPr>
          <a:xfrm>
            <a:off x="1137034" y="609600"/>
            <a:ext cx="4784796" cy="1330840"/>
          </a:xfrm>
        </p:spPr>
        <p:txBody>
          <a:bodyPr vert="horz" lIns="91440" tIns="45720" rIns="91440" bIns="45720" rtlCol="0" anchor="ctr">
            <a:normAutofit/>
          </a:bodyPr>
          <a:lstStyle/>
          <a:p>
            <a:r>
              <a:rPr lang="en-US" sz="3700" kern="1200">
                <a:solidFill>
                  <a:schemeClr val="tx1"/>
                </a:solidFill>
                <a:latin typeface="+mj-lt"/>
                <a:ea typeface="+mj-ea"/>
                <a:cs typeface="+mj-cs"/>
              </a:rPr>
              <a:t>Frame based models: </a:t>
            </a:r>
            <a:br>
              <a:rPr lang="en-US" sz="3700" kern="1200">
                <a:solidFill>
                  <a:schemeClr val="tx1"/>
                </a:solidFill>
                <a:latin typeface="+mj-lt"/>
                <a:ea typeface="+mj-ea"/>
                <a:cs typeface="+mj-cs"/>
              </a:rPr>
            </a:br>
            <a:r>
              <a:rPr lang="en-US" sz="3700" kern="1200">
                <a:solidFill>
                  <a:schemeClr val="tx1"/>
                </a:solidFill>
                <a:latin typeface="+mj-lt"/>
                <a:ea typeface="+mj-ea"/>
                <a:cs typeface="+mj-cs"/>
              </a:rPr>
              <a:t>Results</a:t>
            </a:r>
          </a:p>
        </p:txBody>
      </p:sp>
      <p:sp>
        <p:nvSpPr>
          <p:cNvPr id="4" name="Text Placeholder 3">
            <a:extLst>
              <a:ext uri="{FF2B5EF4-FFF2-40B4-BE49-F238E27FC236}">
                <a16:creationId xmlns:a16="http://schemas.microsoft.com/office/drawing/2014/main" id="{B2E4EA37-F59E-7A56-C26D-81611C5266F8}"/>
              </a:ext>
            </a:extLst>
          </p:cNvPr>
          <p:cNvSpPr>
            <a:spLocks noGrp="1"/>
          </p:cNvSpPr>
          <p:nvPr>
            <p:ph type="body" sz="half" idx="2"/>
          </p:nvPr>
        </p:nvSpPr>
        <p:spPr>
          <a:xfrm>
            <a:off x="1137034" y="2194102"/>
            <a:ext cx="4438036" cy="3908585"/>
          </a:xfrm>
        </p:spPr>
        <p:txBody>
          <a:bodyPr vert="horz" lIns="91440" tIns="45720" rIns="91440" bIns="45720" rtlCol="0">
            <a:normAutofit/>
          </a:bodyPr>
          <a:lstStyle/>
          <a:p>
            <a:pPr marL="285750" indent="-228600">
              <a:buFont typeface="Arial" panose="020B0604020202020204" pitchFamily="34" charset="0"/>
              <a:buChar char="•"/>
            </a:pPr>
            <a:r>
              <a:rPr lang="en-US" sz="2000">
                <a:effectLst/>
              </a:rPr>
              <a:t>The results of CNN model were very good as it scored On training, an accuracy rate of 99.5%, and when tested on both CASIA and MSU-MFSD, it scored an accuracy rate of 97%.</a:t>
            </a:r>
          </a:p>
          <a:p>
            <a:pPr marL="285750" indent="-228600">
              <a:buFont typeface="Arial" panose="020B0604020202020204" pitchFamily="34" charset="0"/>
              <a:buChar char="•"/>
            </a:pPr>
            <a:endParaRPr lang="en-US" sz="2000"/>
          </a:p>
          <a:p>
            <a:pPr marL="285750" indent="-228600">
              <a:buFont typeface="Arial" panose="020B0604020202020204" pitchFamily="34" charset="0"/>
              <a:buChar char="•"/>
            </a:pPr>
            <a:r>
              <a:rPr lang="en-US" sz="2000">
                <a:effectLst/>
              </a:rPr>
              <a:t>The results of FC DNN model were tested on the CASIA-FASD data set, it scored an accuracy rate of 91%</a:t>
            </a:r>
          </a:p>
          <a:p>
            <a:pPr indent="-228600">
              <a:buFont typeface="Arial" panose="020B0604020202020204" pitchFamily="34" charset="0"/>
              <a:buChar char="•"/>
            </a:pPr>
            <a:endParaRPr lang="en-US" sz="2000"/>
          </a:p>
        </p:txBody>
      </p:sp>
      <p:pic>
        <p:nvPicPr>
          <p:cNvPr id="10" name="Picture 9" descr="A screenshot of a computer&#10;&#10;Description automatically generated with low confidence">
            <a:extLst>
              <a:ext uri="{FF2B5EF4-FFF2-40B4-BE49-F238E27FC236}">
                <a16:creationId xmlns:a16="http://schemas.microsoft.com/office/drawing/2014/main" id="{ACD15E80-E970-43BE-B2E7-B15830B339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0765" y="717012"/>
            <a:ext cx="4697339" cy="5446191"/>
          </a:xfrm>
          <a:prstGeom prst="rect">
            <a:avLst/>
          </a:prstGeom>
        </p:spPr>
      </p:pic>
    </p:spTree>
    <p:extLst>
      <p:ext uri="{BB962C8B-B14F-4D97-AF65-F5344CB8AC3E}">
        <p14:creationId xmlns:p14="http://schemas.microsoft.com/office/powerpoint/2010/main" val="3167870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DDB46DD-B8C7-2AE6-843B-B61D4F75A935}"/>
              </a:ext>
            </a:extLst>
          </p:cNvPr>
          <p:cNvSpPr>
            <a:spLocks noGrp="1"/>
          </p:cNvSpPr>
          <p:nvPr>
            <p:ph type="title"/>
          </p:nvPr>
        </p:nvSpPr>
        <p:spPr>
          <a:xfrm>
            <a:off x="1137036" y="548640"/>
            <a:ext cx="9543405" cy="1188720"/>
          </a:xfrm>
        </p:spPr>
        <p:txBody>
          <a:bodyPr>
            <a:normAutofit/>
          </a:bodyPr>
          <a:lstStyle/>
          <a:p>
            <a:r>
              <a:rPr lang="en-US">
                <a:solidFill>
                  <a:schemeClr val="tx1">
                    <a:lumMod val="85000"/>
                    <a:lumOff val="15000"/>
                  </a:schemeClr>
                </a:solidFill>
              </a:rPr>
              <a:t>Video Based Models</a:t>
            </a:r>
          </a:p>
        </p:txBody>
      </p:sp>
      <p:sp>
        <p:nvSpPr>
          <p:cNvPr id="3" name="Content Placeholder 2">
            <a:extLst>
              <a:ext uri="{FF2B5EF4-FFF2-40B4-BE49-F238E27FC236}">
                <a16:creationId xmlns:a16="http://schemas.microsoft.com/office/drawing/2014/main" id="{8751CCF1-24B1-3755-2C2E-E984F99B08AD}"/>
              </a:ext>
            </a:extLst>
          </p:cNvPr>
          <p:cNvSpPr>
            <a:spLocks noGrp="1"/>
          </p:cNvSpPr>
          <p:nvPr>
            <p:ph idx="1"/>
          </p:nvPr>
        </p:nvSpPr>
        <p:spPr>
          <a:xfrm>
            <a:off x="1957987" y="2431765"/>
            <a:ext cx="8276026" cy="3320031"/>
          </a:xfrm>
        </p:spPr>
        <p:txBody>
          <a:bodyPr anchor="ctr">
            <a:normAutofit/>
          </a:bodyPr>
          <a:lstStyle/>
          <a:p>
            <a:pPr marL="0" indent="0">
              <a:buNone/>
            </a:pPr>
            <a:r>
              <a:rPr lang="en-US" sz="2000" b="1">
                <a:solidFill>
                  <a:schemeClr val="tx1">
                    <a:lumMod val="85000"/>
                    <a:lumOff val="15000"/>
                  </a:schemeClr>
                </a:solidFill>
              </a:rPr>
              <a:t>Primary preprocessing:</a:t>
            </a:r>
          </a:p>
          <a:p>
            <a:pPr marL="0" indent="0">
              <a:buNone/>
            </a:pPr>
            <a:r>
              <a:rPr lang="en-US" sz="2000">
                <a:solidFill>
                  <a:schemeClr val="tx1">
                    <a:lumMod val="85000"/>
                    <a:lumOff val="15000"/>
                  </a:schemeClr>
                </a:solidFill>
              </a:rPr>
              <a:t>Videos are Split into sub clips(each containing 24 frames) for standard operation.</a:t>
            </a:r>
          </a:p>
          <a:p>
            <a:pPr marL="0" indent="0">
              <a:buNone/>
            </a:pPr>
            <a:r>
              <a:rPr lang="en-US" sz="2000">
                <a:solidFill>
                  <a:schemeClr val="tx1">
                    <a:lumMod val="85000"/>
                    <a:lumOff val="15000"/>
                  </a:schemeClr>
                </a:solidFill>
              </a:rPr>
              <a:t>Secondary processing is unique to each Model:</a:t>
            </a:r>
          </a:p>
          <a:p>
            <a:pPr marL="0" indent="0">
              <a:buNone/>
            </a:pPr>
            <a:r>
              <a:rPr lang="en-US" sz="2000">
                <a:solidFill>
                  <a:schemeClr val="tx1">
                    <a:lumMod val="85000"/>
                    <a:lumOff val="15000"/>
                  </a:schemeClr>
                </a:solidFill>
              </a:rPr>
              <a:t>First we get the ROI of the face (and stabilize it) using a pretrained face detection model.</a:t>
            </a:r>
          </a:p>
          <a:p>
            <a:pPr marL="0" indent="0">
              <a:buNone/>
            </a:pPr>
            <a:r>
              <a:rPr lang="en-US" sz="2000">
                <a:solidFill>
                  <a:schemeClr val="tx1">
                    <a:lumMod val="85000"/>
                    <a:lumOff val="15000"/>
                  </a:schemeClr>
                </a:solidFill>
              </a:rPr>
              <a:t>Sexond: we use bounding box expansion in both models with different parameters. </a:t>
            </a: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52915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13">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22586EC-C9CB-5C2A-50B2-98423FF3F28B}"/>
              </a:ext>
            </a:extLst>
          </p:cNvPr>
          <p:cNvSpPr>
            <a:spLocks noGrp="1"/>
          </p:cNvSpPr>
          <p:nvPr>
            <p:ph type="title"/>
          </p:nvPr>
        </p:nvSpPr>
        <p:spPr>
          <a:xfrm>
            <a:off x="838200" y="609600"/>
            <a:ext cx="3739341" cy="1330839"/>
          </a:xfrm>
        </p:spPr>
        <p:txBody>
          <a:bodyPr vert="horz" lIns="91440" tIns="45720" rIns="91440" bIns="45720" rtlCol="0" anchor="ctr">
            <a:normAutofit/>
          </a:bodyPr>
          <a:lstStyle/>
          <a:p>
            <a:r>
              <a:rPr lang="en-US" sz="3100" kern="1200">
                <a:solidFill>
                  <a:schemeClr val="tx1"/>
                </a:solidFill>
                <a:latin typeface="+mj-lt"/>
                <a:ea typeface="+mj-ea"/>
                <a:cs typeface="+mj-cs"/>
              </a:rPr>
              <a:t>Video Based Model</a:t>
            </a:r>
            <a:br>
              <a:rPr lang="en-US" sz="3100" kern="1200">
                <a:solidFill>
                  <a:schemeClr val="tx1"/>
                </a:solidFill>
                <a:latin typeface="+mj-lt"/>
                <a:ea typeface="+mj-ea"/>
                <a:cs typeface="+mj-cs"/>
              </a:rPr>
            </a:br>
            <a:r>
              <a:rPr lang="en-US" sz="3100" kern="1200">
                <a:solidFill>
                  <a:schemeClr val="tx1"/>
                </a:solidFill>
                <a:latin typeface="+mj-lt"/>
                <a:ea typeface="+mj-ea"/>
                <a:cs typeface="+mj-cs"/>
              </a:rPr>
              <a:t>Volumetric CNN</a:t>
            </a:r>
          </a:p>
        </p:txBody>
      </p:sp>
      <p:sp>
        <p:nvSpPr>
          <p:cNvPr id="4" name="Text Placeholder 3">
            <a:extLst>
              <a:ext uri="{FF2B5EF4-FFF2-40B4-BE49-F238E27FC236}">
                <a16:creationId xmlns:a16="http://schemas.microsoft.com/office/drawing/2014/main" id="{59C72060-CF9A-06C9-59CD-1BED820CF197}"/>
              </a:ext>
            </a:extLst>
          </p:cNvPr>
          <p:cNvSpPr>
            <a:spLocks noGrp="1"/>
          </p:cNvSpPr>
          <p:nvPr>
            <p:ph type="body" sz="half" idx="2"/>
          </p:nvPr>
        </p:nvSpPr>
        <p:spPr>
          <a:xfrm>
            <a:off x="862366" y="2194102"/>
            <a:ext cx="3427001" cy="3908586"/>
          </a:xfrm>
        </p:spPr>
        <p:txBody>
          <a:bodyPr vert="horz" lIns="91440" tIns="45720" rIns="91440" bIns="45720" rtlCol="0">
            <a:normAutofit/>
          </a:bodyPr>
          <a:lstStyle/>
          <a:p>
            <a:pPr marL="285750" indent="-228600">
              <a:buFont typeface="Arial" panose="020B0604020202020204" pitchFamily="34" charset="0"/>
              <a:buChar char="•"/>
            </a:pPr>
            <a:r>
              <a:rPr lang="en-US" sz="1400"/>
              <a:t>Bounding box is expanded by 100% of dimensions</a:t>
            </a:r>
          </a:p>
          <a:p>
            <a:pPr marL="285750" indent="-228600">
              <a:buFont typeface="Arial" panose="020B0604020202020204" pitchFamily="34" charset="0"/>
              <a:buChar char="•"/>
            </a:pPr>
            <a:r>
              <a:rPr lang="en-US" sz="1400"/>
              <a:t>All the extracted regions are converted to grayscale and resized to 100*100</a:t>
            </a:r>
          </a:p>
          <a:p>
            <a:pPr marL="285750" indent="-228600">
              <a:buFont typeface="Arial" panose="020B0604020202020204" pitchFamily="34" charset="0"/>
              <a:buChar char="•"/>
            </a:pPr>
            <a:r>
              <a:rPr lang="en-US" sz="1400"/>
              <a:t>Histogram equalization is then preformed to correct illumination.</a:t>
            </a:r>
          </a:p>
          <a:p>
            <a:pPr marL="285750" indent="-228600">
              <a:buFont typeface="Arial" panose="020B0604020202020204" pitchFamily="34" charset="0"/>
              <a:buChar char="•"/>
            </a:pPr>
            <a:r>
              <a:rPr lang="en-US" sz="1400"/>
              <a:t>The data is then fed into the Model</a:t>
            </a:r>
          </a:p>
          <a:p>
            <a:pPr indent="-228600">
              <a:buFont typeface="Arial" panose="020B0604020202020204" pitchFamily="34" charset="0"/>
              <a:buChar char="•"/>
            </a:pPr>
            <a:r>
              <a:rPr lang="en-US" sz="1400"/>
              <a:t>The model was trained on the Train Part of the CASIA-FASD with:</a:t>
            </a:r>
          </a:p>
          <a:p>
            <a:pPr indent="-228600">
              <a:buFont typeface="Arial" panose="020B0604020202020204" pitchFamily="34" charset="0"/>
              <a:buChar char="•"/>
            </a:pPr>
            <a:r>
              <a:rPr lang="en-US" sz="1400"/>
              <a:t>LR Reduction On Plateau &amp; Model Checkpoint.</a:t>
            </a:r>
          </a:p>
          <a:p>
            <a:pPr indent="-228600">
              <a:buFont typeface="Arial" panose="020B0604020202020204" pitchFamily="34" charset="0"/>
              <a:buChar char="•"/>
            </a:pPr>
            <a:r>
              <a:rPr lang="en-US" sz="1400"/>
              <a:t>With checkpoint restoration every 30 epochs.</a:t>
            </a:r>
          </a:p>
          <a:p>
            <a:pPr indent="-228600">
              <a:buFont typeface="Arial" panose="020B0604020202020204" pitchFamily="34" charset="0"/>
              <a:buChar char="•"/>
            </a:pPr>
            <a:endParaRPr lang="en-US" sz="1400"/>
          </a:p>
          <a:p>
            <a:pPr indent="-228600">
              <a:buFont typeface="Arial" panose="020B0604020202020204" pitchFamily="34" charset="0"/>
              <a:buChar char="•"/>
            </a:pPr>
            <a:endParaRPr lang="en-US" sz="1400"/>
          </a:p>
        </p:txBody>
      </p:sp>
      <p:pic>
        <p:nvPicPr>
          <p:cNvPr id="7" name="Picture 6" descr="Table&#10;&#10;Description automatically generated">
            <a:extLst>
              <a:ext uri="{FF2B5EF4-FFF2-40B4-BE49-F238E27FC236}">
                <a16:creationId xmlns:a16="http://schemas.microsoft.com/office/drawing/2014/main" id="{551A52DE-AD89-4CA2-8E6A-DFC4FB07EF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0495" y="661916"/>
            <a:ext cx="5405065" cy="5557909"/>
          </a:xfrm>
          <a:prstGeom prst="rect">
            <a:avLst/>
          </a:prstGeom>
        </p:spPr>
      </p:pic>
    </p:spTree>
    <p:extLst>
      <p:ext uri="{BB962C8B-B14F-4D97-AF65-F5344CB8AC3E}">
        <p14:creationId xmlns:p14="http://schemas.microsoft.com/office/powerpoint/2010/main" val="21419968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54269C-FE34-438B-7E97-E42BD19B49F8}"/>
              </a:ext>
            </a:extLst>
          </p:cNvPr>
          <p:cNvSpPr>
            <a:spLocks noGrp="1"/>
          </p:cNvSpPr>
          <p:nvPr>
            <p:ph type="title"/>
          </p:nvPr>
        </p:nvSpPr>
        <p:spPr>
          <a:xfrm>
            <a:off x="1137034" y="609599"/>
            <a:ext cx="6463301" cy="1322888"/>
          </a:xfrm>
        </p:spPr>
        <p:txBody>
          <a:bodyPr vert="horz" lIns="91440" tIns="45720" rIns="91440" bIns="45720" rtlCol="0" anchor="ctr">
            <a:normAutofit/>
          </a:bodyPr>
          <a:lstStyle/>
          <a:p>
            <a:r>
              <a:rPr lang="en-US" sz="4400"/>
              <a:t>Video Based Model</a:t>
            </a:r>
            <a:br>
              <a:rPr lang="en-US" sz="4400"/>
            </a:br>
            <a:r>
              <a:rPr lang="en-US" sz="4400"/>
              <a:t>SpatioTemporal Mapping</a:t>
            </a:r>
          </a:p>
        </p:txBody>
      </p:sp>
      <p:sp>
        <p:nvSpPr>
          <p:cNvPr id="18" name="Freeform: Shape 17">
            <a:extLst>
              <a:ext uri="{FF2B5EF4-FFF2-40B4-BE49-F238E27FC236}">
                <a16:creationId xmlns:a16="http://schemas.microsoft.com/office/drawing/2014/main" id="{2B573B51-C170-49C0-A3D9-8D99730C45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89924" y="2"/>
            <a:ext cx="7602076" cy="470844"/>
          </a:xfrm>
          <a:custGeom>
            <a:avLst/>
            <a:gdLst>
              <a:gd name="connsiteX0" fmla="*/ 9683888 w 9683888"/>
              <a:gd name="connsiteY0" fmla="*/ 0 h 743457"/>
              <a:gd name="connsiteX1" fmla="*/ 0 w 9683888"/>
              <a:gd name="connsiteY1" fmla="*/ 0 h 743457"/>
              <a:gd name="connsiteX2" fmla="*/ 0 w 9683888"/>
              <a:gd name="connsiteY2" fmla="*/ 365878 h 743457"/>
              <a:gd name="connsiteX3" fmla="*/ 11844 w 9683888"/>
              <a:gd name="connsiteY3" fmla="*/ 367909 h 743457"/>
              <a:gd name="connsiteX4" fmla="*/ 106208 w 9683888"/>
              <a:gd name="connsiteY4" fmla="*/ 385974 h 743457"/>
              <a:gd name="connsiteX5" fmla="*/ 183667 w 9683888"/>
              <a:gd name="connsiteY5" fmla="*/ 399162 h 743457"/>
              <a:gd name="connsiteX6" fmla="*/ 292430 w 9683888"/>
              <a:gd name="connsiteY6" fmla="*/ 390408 h 743457"/>
              <a:gd name="connsiteX7" fmla="*/ 386942 w 9683888"/>
              <a:gd name="connsiteY7" fmla="*/ 395582 h 743457"/>
              <a:gd name="connsiteX8" fmla="*/ 485751 w 9683888"/>
              <a:gd name="connsiteY8" fmla="*/ 408404 h 743457"/>
              <a:gd name="connsiteX9" fmla="*/ 604107 w 9683888"/>
              <a:gd name="connsiteY9" fmla="*/ 418647 h 743457"/>
              <a:gd name="connsiteX10" fmla="*/ 694081 w 9683888"/>
              <a:gd name="connsiteY10" fmla="*/ 449524 h 743457"/>
              <a:gd name="connsiteX11" fmla="*/ 762452 w 9683888"/>
              <a:gd name="connsiteY11" fmla="*/ 456090 h 743457"/>
              <a:gd name="connsiteX12" fmla="*/ 987872 w 9683888"/>
              <a:gd name="connsiteY12" fmla="*/ 481862 h 743457"/>
              <a:gd name="connsiteX13" fmla="*/ 1077163 w 9683888"/>
              <a:gd name="connsiteY13" fmla="*/ 524467 h 743457"/>
              <a:gd name="connsiteX14" fmla="*/ 1258716 w 9683888"/>
              <a:gd name="connsiteY14" fmla="*/ 587975 h 743457"/>
              <a:gd name="connsiteX15" fmla="*/ 1298056 w 9683888"/>
              <a:gd name="connsiteY15" fmla="*/ 595413 h 743457"/>
              <a:gd name="connsiteX16" fmla="*/ 1327017 w 9683888"/>
              <a:gd name="connsiteY16" fmla="*/ 617412 h 743457"/>
              <a:gd name="connsiteX17" fmla="*/ 1347909 w 9683888"/>
              <a:gd name="connsiteY17" fmla="*/ 620209 h 743457"/>
              <a:gd name="connsiteX18" fmla="*/ 1421792 w 9683888"/>
              <a:gd name="connsiteY18" fmla="*/ 626139 h 743457"/>
              <a:gd name="connsiteX19" fmla="*/ 1519789 w 9683888"/>
              <a:gd name="connsiteY19" fmla="*/ 645011 h 743457"/>
              <a:gd name="connsiteX20" fmla="*/ 1620886 w 9683888"/>
              <a:gd name="connsiteY20" fmla="*/ 687715 h 743457"/>
              <a:gd name="connsiteX21" fmla="*/ 1676745 w 9683888"/>
              <a:gd name="connsiteY21" fmla="*/ 690130 h 743457"/>
              <a:gd name="connsiteX22" fmla="*/ 1832228 w 9683888"/>
              <a:gd name="connsiteY22" fmla="*/ 690860 h 743457"/>
              <a:gd name="connsiteX23" fmla="*/ 1980464 w 9683888"/>
              <a:gd name="connsiteY23" fmla="*/ 704858 h 743457"/>
              <a:gd name="connsiteX24" fmla="*/ 2051150 w 9683888"/>
              <a:gd name="connsiteY24" fmla="*/ 711187 h 743457"/>
              <a:gd name="connsiteX25" fmla="*/ 2162824 w 9683888"/>
              <a:gd name="connsiteY25" fmla="*/ 709178 h 743457"/>
              <a:gd name="connsiteX26" fmla="*/ 2259859 w 9683888"/>
              <a:gd name="connsiteY26" fmla="*/ 718188 h 743457"/>
              <a:gd name="connsiteX27" fmla="*/ 2378290 w 9683888"/>
              <a:gd name="connsiteY27" fmla="*/ 738748 h 743457"/>
              <a:gd name="connsiteX28" fmla="*/ 2407828 w 9683888"/>
              <a:gd name="connsiteY28" fmla="*/ 743457 h 743457"/>
              <a:gd name="connsiteX29" fmla="*/ 2428936 w 9683888"/>
              <a:gd name="connsiteY29" fmla="*/ 734697 h 743457"/>
              <a:gd name="connsiteX30" fmla="*/ 2646106 w 9683888"/>
              <a:gd name="connsiteY30" fmla="*/ 660204 h 743457"/>
              <a:gd name="connsiteX31" fmla="*/ 2799920 w 9683888"/>
              <a:gd name="connsiteY31" fmla="*/ 630451 h 743457"/>
              <a:gd name="connsiteX32" fmla="*/ 2953556 w 9683888"/>
              <a:gd name="connsiteY32" fmla="*/ 607173 h 743457"/>
              <a:gd name="connsiteX33" fmla="*/ 3009839 w 9683888"/>
              <a:gd name="connsiteY33" fmla="*/ 601743 h 743457"/>
              <a:gd name="connsiteX34" fmla="*/ 3115016 w 9683888"/>
              <a:gd name="connsiteY34" fmla="*/ 584982 h 743457"/>
              <a:gd name="connsiteX35" fmla="*/ 3185844 w 9683888"/>
              <a:gd name="connsiteY35" fmla="*/ 595356 h 743457"/>
              <a:gd name="connsiteX36" fmla="*/ 3246013 w 9683888"/>
              <a:gd name="connsiteY36" fmla="*/ 592418 h 743457"/>
              <a:gd name="connsiteX37" fmla="*/ 3313565 w 9683888"/>
              <a:gd name="connsiteY37" fmla="*/ 574138 h 743457"/>
              <a:gd name="connsiteX38" fmla="*/ 3414143 w 9683888"/>
              <a:gd name="connsiteY38" fmla="*/ 553730 h 743457"/>
              <a:gd name="connsiteX39" fmla="*/ 3552895 w 9683888"/>
              <a:gd name="connsiteY39" fmla="*/ 548563 h 743457"/>
              <a:gd name="connsiteX40" fmla="*/ 3753012 w 9683888"/>
              <a:gd name="connsiteY40" fmla="*/ 599520 h 743457"/>
              <a:gd name="connsiteX41" fmla="*/ 3804392 w 9683888"/>
              <a:gd name="connsiteY41" fmla="*/ 604131 h 743457"/>
              <a:gd name="connsiteX42" fmla="*/ 3916696 w 9683888"/>
              <a:gd name="connsiteY42" fmla="*/ 606540 h 743457"/>
              <a:gd name="connsiteX43" fmla="*/ 4063849 w 9683888"/>
              <a:gd name="connsiteY43" fmla="*/ 604058 h 743457"/>
              <a:gd name="connsiteX44" fmla="*/ 4172179 w 9683888"/>
              <a:gd name="connsiteY44" fmla="*/ 592355 h 743457"/>
              <a:gd name="connsiteX45" fmla="*/ 4276294 w 9683888"/>
              <a:gd name="connsiteY45" fmla="*/ 587119 h 743457"/>
              <a:gd name="connsiteX46" fmla="*/ 4411090 w 9683888"/>
              <a:gd name="connsiteY46" fmla="*/ 575600 h 743457"/>
              <a:gd name="connsiteX47" fmla="*/ 4540465 w 9683888"/>
              <a:gd name="connsiteY47" fmla="*/ 567464 h 743457"/>
              <a:gd name="connsiteX48" fmla="*/ 4545352 w 9683888"/>
              <a:gd name="connsiteY48" fmla="*/ 555554 h 743457"/>
              <a:gd name="connsiteX49" fmla="*/ 4564014 w 9683888"/>
              <a:gd name="connsiteY49" fmla="*/ 553660 h 743457"/>
              <a:gd name="connsiteX50" fmla="*/ 4568602 w 9683888"/>
              <a:gd name="connsiteY50" fmla="*/ 550913 h 743457"/>
              <a:gd name="connsiteX51" fmla="*/ 4595289 w 9683888"/>
              <a:gd name="connsiteY51" fmla="*/ 537407 h 743457"/>
              <a:gd name="connsiteX52" fmla="*/ 4739026 w 9683888"/>
              <a:gd name="connsiteY52" fmla="*/ 532483 h 743457"/>
              <a:gd name="connsiteX53" fmla="*/ 5061335 w 9683888"/>
              <a:gd name="connsiteY53" fmla="*/ 545635 h 743457"/>
              <a:gd name="connsiteX54" fmla="*/ 5338634 w 9683888"/>
              <a:gd name="connsiteY54" fmla="*/ 595754 h 743457"/>
              <a:gd name="connsiteX55" fmla="*/ 5529430 w 9683888"/>
              <a:gd name="connsiteY55" fmla="*/ 606335 h 743457"/>
              <a:gd name="connsiteX56" fmla="*/ 5604039 w 9683888"/>
              <a:gd name="connsiteY56" fmla="*/ 607676 h 743457"/>
              <a:gd name="connsiteX57" fmla="*/ 5625281 w 9683888"/>
              <a:gd name="connsiteY57" fmla="*/ 617253 h 743457"/>
              <a:gd name="connsiteX58" fmla="*/ 5628138 w 9683888"/>
              <a:gd name="connsiteY58" fmla="*/ 615483 h 743457"/>
              <a:gd name="connsiteX59" fmla="*/ 5653593 w 9683888"/>
              <a:gd name="connsiteY59" fmla="*/ 617873 h 743457"/>
              <a:gd name="connsiteX60" fmla="*/ 5658658 w 9683888"/>
              <a:gd name="connsiteY60" fmla="*/ 624279 h 743457"/>
              <a:gd name="connsiteX61" fmla="*/ 5675963 w 9683888"/>
              <a:gd name="connsiteY61" fmla="*/ 627762 h 743457"/>
              <a:gd name="connsiteX62" fmla="*/ 5709625 w 9683888"/>
              <a:gd name="connsiteY62" fmla="*/ 639593 h 743457"/>
              <a:gd name="connsiteX63" fmla="*/ 5716324 w 9683888"/>
              <a:gd name="connsiteY63" fmla="*/ 637148 h 743457"/>
              <a:gd name="connsiteX64" fmla="*/ 5767720 w 9683888"/>
              <a:gd name="connsiteY64" fmla="*/ 647737 h 743457"/>
              <a:gd name="connsiteX65" fmla="*/ 5768619 w 9683888"/>
              <a:gd name="connsiteY65" fmla="*/ 645671 h 743457"/>
              <a:gd name="connsiteX66" fmla="*/ 5858696 w 9683888"/>
              <a:gd name="connsiteY66" fmla="*/ 628099 h 743457"/>
              <a:gd name="connsiteX67" fmla="*/ 5935260 w 9683888"/>
              <a:gd name="connsiteY67" fmla="*/ 596904 h 743457"/>
              <a:gd name="connsiteX68" fmla="*/ 5946176 w 9683888"/>
              <a:gd name="connsiteY68" fmla="*/ 597874 h 743457"/>
              <a:gd name="connsiteX69" fmla="*/ 5946447 w 9683888"/>
              <a:gd name="connsiteY69" fmla="*/ 597396 h 743457"/>
              <a:gd name="connsiteX70" fmla="*/ 5958069 w 9683888"/>
              <a:gd name="connsiteY70" fmla="*/ 597432 h 743457"/>
              <a:gd name="connsiteX71" fmla="*/ 5966081 w 9683888"/>
              <a:gd name="connsiteY71" fmla="*/ 599643 h 743457"/>
              <a:gd name="connsiteX72" fmla="*/ 5987259 w 9683888"/>
              <a:gd name="connsiteY72" fmla="*/ 601523 h 743457"/>
              <a:gd name="connsiteX73" fmla="*/ 5994905 w 9683888"/>
              <a:gd name="connsiteY73" fmla="*/ 598873 h 743457"/>
              <a:gd name="connsiteX74" fmla="*/ 6054803 w 9683888"/>
              <a:gd name="connsiteY74" fmla="*/ 541202 h 743457"/>
              <a:gd name="connsiteX75" fmla="*/ 6188672 w 9683888"/>
              <a:gd name="connsiteY75" fmla="*/ 496389 h 743457"/>
              <a:gd name="connsiteX76" fmla="*/ 6323280 w 9683888"/>
              <a:gd name="connsiteY76" fmla="*/ 458013 h 743457"/>
              <a:gd name="connsiteX77" fmla="*/ 6457257 w 9683888"/>
              <a:gd name="connsiteY77" fmla="*/ 414621 h 743457"/>
              <a:gd name="connsiteX78" fmla="*/ 6530019 w 9683888"/>
              <a:gd name="connsiteY78" fmla="*/ 423168 h 743457"/>
              <a:gd name="connsiteX79" fmla="*/ 6626800 w 9683888"/>
              <a:gd name="connsiteY79" fmla="*/ 375078 h 743457"/>
              <a:gd name="connsiteX80" fmla="*/ 6689231 w 9683888"/>
              <a:gd name="connsiteY80" fmla="*/ 353501 h 743457"/>
              <a:gd name="connsiteX81" fmla="*/ 6726440 w 9683888"/>
              <a:gd name="connsiteY81" fmla="*/ 340276 h 743457"/>
              <a:gd name="connsiteX82" fmla="*/ 6835228 w 9683888"/>
              <a:gd name="connsiteY82" fmla="*/ 329393 h 743457"/>
              <a:gd name="connsiteX83" fmla="*/ 7039363 w 9683888"/>
              <a:gd name="connsiteY83" fmla="*/ 370823 h 743457"/>
              <a:gd name="connsiteX84" fmla="*/ 7095156 w 9683888"/>
              <a:gd name="connsiteY84" fmla="*/ 366075 h 743457"/>
              <a:gd name="connsiteX85" fmla="*/ 7187061 w 9683888"/>
              <a:gd name="connsiteY85" fmla="*/ 383876 h 743457"/>
              <a:gd name="connsiteX86" fmla="*/ 7295039 w 9683888"/>
              <a:gd name="connsiteY86" fmla="*/ 355046 h 743457"/>
              <a:gd name="connsiteX87" fmla="*/ 7373651 w 9683888"/>
              <a:gd name="connsiteY87" fmla="*/ 322299 h 743457"/>
              <a:gd name="connsiteX88" fmla="*/ 7418964 w 9683888"/>
              <a:gd name="connsiteY88" fmla="*/ 308685 h 743457"/>
              <a:gd name="connsiteX89" fmla="*/ 7450568 w 9683888"/>
              <a:gd name="connsiteY89" fmla="*/ 293511 h 743457"/>
              <a:gd name="connsiteX90" fmla="*/ 7538380 w 9683888"/>
              <a:gd name="connsiteY90" fmla="*/ 283235 h 743457"/>
              <a:gd name="connsiteX91" fmla="*/ 7786348 w 9683888"/>
              <a:gd name="connsiteY91" fmla="*/ 225377 h 743457"/>
              <a:gd name="connsiteX92" fmla="*/ 7849534 w 9683888"/>
              <a:gd name="connsiteY92" fmla="*/ 245434 h 743457"/>
              <a:gd name="connsiteX93" fmla="*/ 7981165 w 9683888"/>
              <a:gd name="connsiteY93" fmla="*/ 222252 h 743457"/>
              <a:gd name="connsiteX94" fmla="*/ 8171882 w 9683888"/>
              <a:gd name="connsiteY94" fmla="*/ 222497 h 743457"/>
              <a:gd name="connsiteX95" fmla="*/ 8242270 w 9683888"/>
              <a:gd name="connsiteY95" fmla="*/ 180535 h 743457"/>
              <a:gd name="connsiteX96" fmla="*/ 8490152 w 9683888"/>
              <a:gd name="connsiteY96" fmla="*/ 209193 h 743457"/>
              <a:gd name="connsiteX97" fmla="*/ 8622272 w 9683888"/>
              <a:gd name="connsiteY97" fmla="*/ 188859 h 743457"/>
              <a:gd name="connsiteX98" fmla="*/ 8738606 w 9683888"/>
              <a:gd name="connsiteY98" fmla="*/ 208945 h 743457"/>
              <a:gd name="connsiteX99" fmla="*/ 8831307 w 9683888"/>
              <a:gd name="connsiteY99" fmla="*/ 207738 h 743457"/>
              <a:gd name="connsiteX100" fmla="*/ 8891432 w 9683888"/>
              <a:gd name="connsiteY100" fmla="*/ 184510 h 743457"/>
              <a:gd name="connsiteX101" fmla="*/ 8946980 w 9683888"/>
              <a:gd name="connsiteY101" fmla="*/ 145578 h 743457"/>
              <a:gd name="connsiteX102" fmla="*/ 9107760 w 9683888"/>
              <a:gd name="connsiteY102" fmla="*/ 128052 h 743457"/>
              <a:gd name="connsiteX103" fmla="*/ 9195623 w 9683888"/>
              <a:gd name="connsiteY103" fmla="*/ 100212 h 743457"/>
              <a:gd name="connsiteX104" fmla="*/ 9256898 w 9683888"/>
              <a:gd name="connsiteY104" fmla="*/ 73900 h 743457"/>
              <a:gd name="connsiteX105" fmla="*/ 9351740 w 9683888"/>
              <a:gd name="connsiteY105" fmla="*/ 80439 h 743457"/>
              <a:gd name="connsiteX106" fmla="*/ 9539796 w 9683888"/>
              <a:gd name="connsiteY106" fmla="*/ 87069 h 743457"/>
              <a:gd name="connsiteX107" fmla="*/ 9619109 w 9683888"/>
              <a:gd name="connsiteY107" fmla="*/ 39994 h 74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9683888" h="743457">
                <a:moveTo>
                  <a:pt x="9683888" y="0"/>
                </a:moveTo>
                <a:lnTo>
                  <a:pt x="0" y="0"/>
                </a:lnTo>
                <a:lnTo>
                  <a:pt x="0" y="365878"/>
                </a:lnTo>
                <a:lnTo>
                  <a:pt x="11844" y="367909"/>
                </a:lnTo>
                <a:cubicBezTo>
                  <a:pt x="50423" y="374387"/>
                  <a:pt x="87879" y="380746"/>
                  <a:pt x="106208" y="385974"/>
                </a:cubicBezTo>
                <a:cubicBezTo>
                  <a:pt x="119919" y="389979"/>
                  <a:pt x="149687" y="402128"/>
                  <a:pt x="183667" y="399162"/>
                </a:cubicBezTo>
                <a:cubicBezTo>
                  <a:pt x="228274" y="394575"/>
                  <a:pt x="256969" y="398315"/>
                  <a:pt x="292430" y="390408"/>
                </a:cubicBezTo>
                <a:cubicBezTo>
                  <a:pt x="325377" y="395694"/>
                  <a:pt x="374510" y="420053"/>
                  <a:pt x="386942" y="395582"/>
                </a:cubicBezTo>
                <a:cubicBezTo>
                  <a:pt x="400429" y="416427"/>
                  <a:pt x="451168" y="399411"/>
                  <a:pt x="485751" y="408404"/>
                </a:cubicBezTo>
                <a:cubicBezTo>
                  <a:pt x="520399" y="423586"/>
                  <a:pt x="570416" y="404235"/>
                  <a:pt x="604107" y="418647"/>
                </a:cubicBezTo>
                <a:cubicBezTo>
                  <a:pt x="633631" y="425521"/>
                  <a:pt x="672063" y="446364"/>
                  <a:pt x="694081" y="449524"/>
                </a:cubicBezTo>
                <a:cubicBezTo>
                  <a:pt x="700528" y="463278"/>
                  <a:pt x="713487" y="450700"/>
                  <a:pt x="762452" y="456090"/>
                </a:cubicBezTo>
                <a:cubicBezTo>
                  <a:pt x="811417" y="461479"/>
                  <a:pt x="935420" y="470466"/>
                  <a:pt x="987872" y="481862"/>
                </a:cubicBezTo>
                <a:cubicBezTo>
                  <a:pt x="1018493" y="475799"/>
                  <a:pt x="1019470" y="516810"/>
                  <a:pt x="1077163" y="524467"/>
                </a:cubicBezTo>
                <a:cubicBezTo>
                  <a:pt x="1124222" y="535807"/>
                  <a:pt x="1202940" y="574855"/>
                  <a:pt x="1258716" y="587975"/>
                </a:cubicBezTo>
                <a:cubicBezTo>
                  <a:pt x="1274181" y="586466"/>
                  <a:pt x="1286859" y="589632"/>
                  <a:pt x="1298056" y="595413"/>
                </a:cubicBezTo>
                <a:lnTo>
                  <a:pt x="1327017" y="617412"/>
                </a:lnTo>
                <a:lnTo>
                  <a:pt x="1347909" y="620209"/>
                </a:lnTo>
                <a:cubicBezTo>
                  <a:pt x="1377004" y="628445"/>
                  <a:pt x="1394712" y="616344"/>
                  <a:pt x="1421792" y="626139"/>
                </a:cubicBezTo>
                <a:cubicBezTo>
                  <a:pt x="1466260" y="647543"/>
                  <a:pt x="1506099" y="610975"/>
                  <a:pt x="1519789" y="645011"/>
                </a:cubicBezTo>
                <a:cubicBezTo>
                  <a:pt x="1556219" y="665699"/>
                  <a:pt x="1578776" y="668950"/>
                  <a:pt x="1620886" y="687715"/>
                </a:cubicBezTo>
                <a:cubicBezTo>
                  <a:pt x="1658228" y="693647"/>
                  <a:pt x="1636224" y="694371"/>
                  <a:pt x="1676745" y="690130"/>
                </a:cubicBezTo>
                <a:cubicBezTo>
                  <a:pt x="1713709" y="697532"/>
                  <a:pt x="1774627" y="701403"/>
                  <a:pt x="1832228" y="690860"/>
                </a:cubicBezTo>
                <a:cubicBezTo>
                  <a:pt x="1866586" y="689181"/>
                  <a:pt x="1949046" y="755765"/>
                  <a:pt x="1980464" y="704858"/>
                </a:cubicBezTo>
                <a:cubicBezTo>
                  <a:pt x="2001472" y="716610"/>
                  <a:pt x="2020758" y="710467"/>
                  <a:pt x="2051150" y="711187"/>
                </a:cubicBezTo>
                <a:cubicBezTo>
                  <a:pt x="2081543" y="711907"/>
                  <a:pt x="2117567" y="736153"/>
                  <a:pt x="2162824" y="709178"/>
                </a:cubicBezTo>
                <a:cubicBezTo>
                  <a:pt x="2219712" y="701824"/>
                  <a:pt x="2181421" y="742368"/>
                  <a:pt x="2259859" y="718188"/>
                </a:cubicBezTo>
                <a:cubicBezTo>
                  <a:pt x="2296623" y="733933"/>
                  <a:pt x="2337412" y="741012"/>
                  <a:pt x="2378290" y="738748"/>
                </a:cubicBezTo>
                <a:cubicBezTo>
                  <a:pt x="2380041" y="725410"/>
                  <a:pt x="2399659" y="741017"/>
                  <a:pt x="2407828" y="743457"/>
                </a:cubicBezTo>
                <a:cubicBezTo>
                  <a:pt x="2406113" y="735180"/>
                  <a:pt x="2421642" y="728742"/>
                  <a:pt x="2428936" y="734697"/>
                </a:cubicBezTo>
                <a:cubicBezTo>
                  <a:pt x="2468648" y="720822"/>
                  <a:pt x="2584275" y="677579"/>
                  <a:pt x="2646106" y="660204"/>
                </a:cubicBezTo>
                <a:cubicBezTo>
                  <a:pt x="2706894" y="652346"/>
                  <a:pt x="2738390" y="612318"/>
                  <a:pt x="2799920" y="630451"/>
                </a:cubicBezTo>
                <a:cubicBezTo>
                  <a:pt x="2856798" y="622940"/>
                  <a:pt x="2902940" y="602232"/>
                  <a:pt x="2953556" y="607173"/>
                </a:cubicBezTo>
                <a:cubicBezTo>
                  <a:pt x="2970626" y="593247"/>
                  <a:pt x="2988095" y="586399"/>
                  <a:pt x="3009839" y="601743"/>
                </a:cubicBezTo>
                <a:cubicBezTo>
                  <a:pt x="3046166" y="594868"/>
                  <a:pt x="3085682" y="586046"/>
                  <a:pt x="3115016" y="584982"/>
                </a:cubicBezTo>
                <a:cubicBezTo>
                  <a:pt x="3144992" y="587935"/>
                  <a:pt x="3158740" y="599045"/>
                  <a:pt x="3185844" y="595356"/>
                </a:cubicBezTo>
                <a:cubicBezTo>
                  <a:pt x="3209939" y="576197"/>
                  <a:pt x="3221731" y="614583"/>
                  <a:pt x="3246013" y="592418"/>
                </a:cubicBezTo>
                <a:cubicBezTo>
                  <a:pt x="3228976" y="565486"/>
                  <a:pt x="3320172" y="599686"/>
                  <a:pt x="3313565" y="574138"/>
                </a:cubicBezTo>
                <a:cubicBezTo>
                  <a:pt x="3341586" y="564515"/>
                  <a:pt x="3371901" y="555346"/>
                  <a:pt x="3414143" y="553730"/>
                </a:cubicBezTo>
                <a:cubicBezTo>
                  <a:pt x="3463229" y="557630"/>
                  <a:pt x="3476532" y="539673"/>
                  <a:pt x="3552895" y="548563"/>
                </a:cubicBezTo>
                <a:cubicBezTo>
                  <a:pt x="3620356" y="561042"/>
                  <a:pt x="3688830" y="574962"/>
                  <a:pt x="3753012" y="599520"/>
                </a:cubicBezTo>
                <a:cubicBezTo>
                  <a:pt x="3769580" y="615048"/>
                  <a:pt x="3777112" y="602961"/>
                  <a:pt x="3804392" y="604131"/>
                </a:cubicBezTo>
                <a:cubicBezTo>
                  <a:pt x="3831672" y="605301"/>
                  <a:pt x="3878076" y="605222"/>
                  <a:pt x="3916696" y="606540"/>
                </a:cubicBezTo>
                <a:cubicBezTo>
                  <a:pt x="3970533" y="603881"/>
                  <a:pt x="3981244" y="618066"/>
                  <a:pt x="4063849" y="604058"/>
                </a:cubicBezTo>
                <a:cubicBezTo>
                  <a:pt x="4074473" y="605185"/>
                  <a:pt x="4134611" y="589365"/>
                  <a:pt x="4172179" y="592355"/>
                </a:cubicBezTo>
                <a:cubicBezTo>
                  <a:pt x="4180554" y="576172"/>
                  <a:pt x="4255433" y="602075"/>
                  <a:pt x="4276294" y="587119"/>
                </a:cubicBezTo>
                <a:cubicBezTo>
                  <a:pt x="4326119" y="586973"/>
                  <a:pt x="4361692" y="573867"/>
                  <a:pt x="4411090" y="575600"/>
                </a:cubicBezTo>
                <a:cubicBezTo>
                  <a:pt x="4465125" y="575500"/>
                  <a:pt x="4518088" y="570805"/>
                  <a:pt x="4540465" y="567464"/>
                </a:cubicBezTo>
                <a:lnTo>
                  <a:pt x="4545352" y="555554"/>
                </a:lnTo>
                <a:lnTo>
                  <a:pt x="4564014" y="553660"/>
                </a:lnTo>
                <a:lnTo>
                  <a:pt x="4568602" y="550913"/>
                </a:lnTo>
                <a:cubicBezTo>
                  <a:pt x="4577353" y="545618"/>
                  <a:pt x="4586105" y="540734"/>
                  <a:pt x="4595289" y="537407"/>
                </a:cubicBezTo>
                <a:cubicBezTo>
                  <a:pt x="4623104" y="537511"/>
                  <a:pt x="4660764" y="533229"/>
                  <a:pt x="4739026" y="532483"/>
                </a:cubicBezTo>
                <a:cubicBezTo>
                  <a:pt x="4806238" y="527255"/>
                  <a:pt x="4944577" y="524439"/>
                  <a:pt x="5061335" y="545635"/>
                </a:cubicBezTo>
                <a:cubicBezTo>
                  <a:pt x="5167156" y="553533"/>
                  <a:pt x="5251789" y="586167"/>
                  <a:pt x="5338634" y="595754"/>
                </a:cubicBezTo>
                <a:cubicBezTo>
                  <a:pt x="5415763" y="589622"/>
                  <a:pt x="5434719" y="609365"/>
                  <a:pt x="5529430" y="606335"/>
                </a:cubicBezTo>
                <a:cubicBezTo>
                  <a:pt x="5534498" y="613561"/>
                  <a:pt x="5597157" y="603269"/>
                  <a:pt x="5604039" y="607676"/>
                </a:cubicBezTo>
                <a:lnTo>
                  <a:pt x="5625281" y="617253"/>
                </a:lnTo>
                <a:lnTo>
                  <a:pt x="5628138" y="615483"/>
                </a:lnTo>
                <a:cubicBezTo>
                  <a:pt x="5640641" y="612245"/>
                  <a:pt x="5648217" y="613966"/>
                  <a:pt x="5653593" y="617873"/>
                </a:cubicBezTo>
                <a:lnTo>
                  <a:pt x="5658658" y="624279"/>
                </a:lnTo>
                <a:lnTo>
                  <a:pt x="5675963" y="627762"/>
                </a:lnTo>
                <a:lnTo>
                  <a:pt x="5709625" y="639593"/>
                </a:lnTo>
                <a:lnTo>
                  <a:pt x="5716324" y="637148"/>
                </a:lnTo>
                <a:lnTo>
                  <a:pt x="5767720" y="647737"/>
                </a:lnTo>
                <a:lnTo>
                  <a:pt x="5768619" y="645671"/>
                </a:lnTo>
                <a:cubicBezTo>
                  <a:pt x="5776130" y="642927"/>
                  <a:pt x="5830922" y="636226"/>
                  <a:pt x="5858696" y="628099"/>
                </a:cubicBezTo>
                <a:lnTo>
                  <a:pt x="5935260" y="596904"/>
                </a:lnTo>
                <a:lnTo>
                  <a:pt x="5946176" y="597874"/>
                </a:lnTo>
                <a:lnTo>
                  <a:pt x="5946447" y="597396"/>
                </a:lnTo>
                <a:cubicBezTo>
                  <a:pt x="5948934" y="596546"/>
                  <a:pt x="5952567" y="596468"/>
                  <a:pt x="5958069" y="597432"/>
                </a:cubicBezTo>
                <a:lnTo>
                  <a:pt x="5966081" y="599643"/>
                </a:lnTo>
                <a:lnTo>
                  <a:pt x="5987259" y="601523"/>
                </a:lnTo>
                <a:lnTo>
                  <a:pt x="5994905" y="598873"/>
                </a:lnTo>
                <a:cubicBezTo>
                  <a:pt x="6020610" y="579716"/>
                  <a:pt x="6016968" y="560235"/>
                  <a:pt x="6054803" y="541202"/>
                </a:cubicBezTo>
                <a:cubicBezTo>
                  <a:pt x="6108247" y="527358"/>
                  <a:pt x="6130976" y="484538"/>
                  <a:pt x="6188672" y="496389"/>
                </a:cubicBezTo>
                <a:cubicBezTo>
                  <a:pt x="6238659" y="483279"/>
                  <a:pt x="6277194" y="458153"/>
                  <a:pt x="6323280" y="458013"/>
                </a:cubicBezTo>
                <a:cubicBezTo>
                  <a:pt x="6368044" y="444385"/>
                  <a:pt x="6422801" y="420428"/>
                  <a:pt x="6457257" y="414621"/>
                </a:cubicBezTo>
                <a:cubicBezTo>
                  <a:pt x="6483424" y="410645"/>
                  <a:pt x="6508964" y="423228"/>
                  <a:pt x="6530019" y="423168"/>
                </a:cubicBezTo>
                <a:cubicBezTo>
                  <a:pt x="6558276" y="416578"/>
                  <a:pt x="6600264" y="386690"/>
                  <a:pt x="6626800" y="375078"/>
                </a:cubicBezTo>
                <a:cubicBezTo>
                  <a:pt x="6664418" y="400828"/>
                  <a:pt x="6655535" y="354302"/>
                  <a:pt x="6689231" y="353501"/>
                </a:cubicBezTo>
                <a:cubicBezTo>
                  <a:pt x="6708837" y="361122"/>
                  <a:pt x="6719642" y="359485"/>
                  <a:pt x="6726440" y="340276"/>
                </a:cubicBezTo>
                <a:cubicBezTo>
                  <a:pt x="6818329" y="378763"/>
                  <a:pt x="6765502" y="328183"/>
                  <a:pt x="6835228" y="329393"/>
                </a:cubicBezTo>
                <a:cubicBezTo>
                  <a:pt x="6897464" y="335048"/>
                  <a:pt x="6962224" y="329085"/>
                  <a:pt x="7039363" y="370823"/>
                </a:cubicBezTo>
                <a:cubicBezTo>
                  <a:pt x="7056368" y="384567"/>
                  <a:pt x="7070539" y="363899"/>
                  <a:pt x="7095156" y="366075"/>
                </a:cubicBezTo>
                <a:cubicBezTo>
                  <a:pt x="7119772" y="368250"/>
                  <a:pt x="7153748" y="385714"/>
                  <a:pt x="7187061" y="383876"/>
                </a:cubicBezTo>
                <a:cubicBezTo>
                  <a:pt x="7242115" y="377604"/>
                  <a:pt x="7270954" y="334249"/>
                  <a:pt x="7295039" y="355046"/>
                </a:cubicBezTo>
                <a:cubicBezTo>
                  <a:pt x="7320104" y="344159"/>
                  <a:pt x="7343179" y="301443"/>
                  <a:pt x="7373651" y="322299"/>
                </a:cubicBezTo>
                <a:cubicBezTo>
                  <a:pt x="7367160" y="298575"/>
                  <a:pt x="7410095" y="329040"/>
                  <a:pt x="7418964" y="308685"/>
                </a:cubicBezTo>
                <a:cubicBezTo>
                  <a:pt x="7424243" y="291807"/>
                  <a:pt x="7438503" y="297117"/>
                  <a:pt x="7450568" y="293511"/>
                </a:cubicBezTo>
                <a:cubicBezTo>
                  <a:pt x="7461276" y="277652"/>
                  <a:pt x="7519437" y="275664"/>
                  <a:pt x="7538380" y="283235"/>
                </a:cubicBezTo>
                <a:cubicBezTo>
                  <a:pt x="7594343" y="271879"/>
                  <a:pt x="7734488" y="231676"/>
                  <a:pt x="7786348" y="225377"/>
                </a:cubicBezTo>
                <a:cubicBezTo>
                  <a:pt x="7797693" y="277094"/>
                  <a:pt x="7847327" y="236176"/>
                  <a:pt x="7849534" y="245434"/>
                </a:cubicBezTo>
                <a:cubicBezTo>
                  <a:pt x="7894253" y="231282"/>
                  <a:pt x="7937937" y="238796"/>
                  <a:pt x="7981165" y="222252"/>
                </a:cubicBezTo>
                <a:cubicBezTo>
                  <a:pt x="8066564" y="234459"/>
                  <a:pt x="8127007" y="235277"/>
                  <a:pt x="8171882" y="222497"/>
                </a:cubicBezTo>
                <a:cubicBezTo>
                  <a:pt x="8183092" y="205785"/>
                  <a:pt x="8217423" y="177145"/>
                  <a:pt x="8242270" y="180535"/>
                </a:cubicBezTo>
                <a:cubicBezTo>
                  <a:pt x="8294138" y="178846"/>
                  <a:pt x="8410926" y="208334"/>
                  <a:pt x="8490152" y="209193"/>
                </a:cubicBezTo>
                <a:cubicBezTo>
                  <a:pt x="8558493" y="195433"/>
                  <a:pt x="8564727" y="233466"/>
                  <a:pt x="8622272" y="188859"/>
                </a:cubicBezTo>
                <a:cubicBezTo>
                  <a:pt x="8659556" y="191317"/>
                  <a:pt x="8666988" y="178214"/>
                  <a:pt x="8738606" y="208945"/>
                </a:cubicBezTo>
                <a:cubicBezTo>
                  <a:pt x="8769507" y="208543"/>
                  <a:pt x="8800406" y="224019"/>
                  <a:pt x="8831307" y="207738"/>
                </a:cubicBezTo>
                <a:cubicBezTo>
                  <a:pt x="8836477" y="191612"/>
                  <a:pt x="8870109" y="182455"/>
                  <a:pt x="8891432" y="184510"/>
                </a:cubicBezTo>
                <a:cubicBezTo>
                  <a:pt x="8876795" y="135260"/>
                  <a:pt x="8938553" y="173381"/>
                  <a:pt x="8946980" y="145578"/>
                </a:cubicBezTo>
                <a:cubicBezTo>
                  <a:pt x="9010957" y="156064"/>
                  <a:pt x="9046552" y="157746"/>
                  <a:pt x="9107760" y="128052"/>
                </a:cubicBezTo>
                <a:cubicBezTo>
                  <a:pt x="9135191" y="151813"/>
                  <a:pt x="9184204" y="114911"/>
                  <a:pt x="9195623" y="100212"/>
                </a:cubicBezTo>
                <a:cubicBezTo>
                  <a:pt x="9222736" y="85917"/>
                  <a:pt x="9230892" y="98248"/>
                  <a:pt x="9256898" y="73900"/>
                </a:cubicBezTo>
                <a:cubicBezTo>
                  <a:pt x="9276443" y="63724"/>
                  <a:pt x="9334001" y="80454"/>
                  <a:pt x="9351740" y="80439"/>
                </a:cubicBezTo>
                <a:cubicBezTo>
                  <a:pt x="9398889" y="82633"/>
                  <a:pt x="9473718" y="102566"/>
                  <a:pt x="9539796" y="87069"/>
                </a:cubicBezTo>
                <a:cubicBezTo>
                  <a:pt x="9565852" y="70987"/>
                  <a:pt x="9591569" y="56211"/>
                  <a:pt x="9619109" y="39994"/>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ext Placeholder 3">
            <a:extLst>
              <a:ext uri="{FF2B5EF4-FFF2-40B4-BE49-F238E27FC236}">
                <a16:creationId xmlns:a16="http://schemas.microsoft.com/office/drawing/2014/main" id="{40F4410C-C1A5-0843-5D1B-00652B0E39E8}"/>
              </a:ext>
            </a:extLst>
          </p:cNvPr>
          <p:cNvSpPr>
            <a:spLocks noGrp="1"/>
          </p:cNvSpPr>
          <p:nvPr>
            <p:ph type="body" sz="half" idx="2"/>
          </p:nvPr>
        </p:nvSpPr>
        <p:spPr>
          <a:xfrm>
            <a:off x="1137034" y="2194101"/>
            <a:ext cx="6463301" cy="3361125"/>
          </a:xfrm>
        </p:spPr>
        <p:txBody>
          <a:bodyPr vert="horz" lIns="91440" tIns="45720" rIns="91440" bIns="45720" rtlCol="0">
            <a:normAutofit/>
          </a:bodyPr>
          <a:lstStyle/>
          <a:p>
            <a:pPr marL="285750" indent="-228600">
              <a:buFont typeface="Arial" panose="020B0604020202020204" pitchFamily="34" charset="0"/>
              <a:buChar char="•"/>
            </a:pPr>
            <a:r>
              <a:rPr lang="en-US" sz="2000"/>
              <a:t>Bounding box is expanded by 20% of dimensions</a:t>
            </a:r>
          </a:p>
          <a:p>
            <a:pPr marL="285750" indent="-228600">
              <a:buFont typeface="Arial" panose="020B0604020202020204" pitchFamily="34" charset="0"/>
              <a:buChar char="•"/>
            </a:pPr>
            <a:r>
              <a:rPr lang="en-US" sz="2000"/>
              <a:t>All the extracted regions are resized to 64 x 64</a:t>
            </a:r>
          </a:p>
          <a:p>
            <a:pPr marL="285750" indent="-228600">
              <a:buFont typeface="Arial" panose="020B0604020202020204" pitchFamily="34" charset="0"/>
              <a:buChar char="•"/>
            </a:pPr>
            <a:r>
              <a:rPr lang="en-US" sz="2000"/>
              <a:t>Histogram equalization is then preformed to correct illumination.</a:t>
            </a:r>
          </a:p>
          <a:p>
            <a:pPr marL="285750" indent="-228600">
              <a:buFont typeface="Arial" panose="020B0604020202020204" pitchFamily="34" charset="0"/>
              <a:buChar char="•"/>
            </a:pPr>
            <a:r>
              <a:rPr lang="en-US" sz="2000"/>
              <a:t>A bandpass equirpple filter is applied to the data.</a:t>
            </a:r>
          </a:p>
          <a:p>
            <a:pPr marL="285750" indent="-228600">
              <a:buFont typeface="Arial" panose="020B0604020202020204" pitchFamily="34" charset="0"/>
              <a:buChar char="•"/>
            </a:pPr>
            <a:r>
              <a:rPr lang="en-US" sz="2000"/>
              <a:t>Total energy is calculated from ESD of each channel</a:t>
            </a:r>
          </a:p>
          <a:p>
            <a:pPr marL="285750" indent="-228600">
              <a:buFont typeface="Arial" panose="020B0604020202020204" pitchFamily="34" charset="0"/>
              <a:buChar char="•"/>
            </a:pPr>
            <a:r>
              <a:rPr lang="en-US" sz="2000"/>
              <a:t>The SpatioTemporal representation is then fed into the Model</a:t>
            </a:r>
          </a:p>
          <a:p>
            <a:pPr indent="-228600">
              <a:buFont typeface="Arial" panose="020B0604020202020204" pitchFamily="34" charset="0"/>
              <a:buChar char="•"/>
            </a:pPr>
            <a:endParaRPr lang="en-US" sz="2000"/>
          </a:p>
        </p:txBody>
      </p:sp>
      <p:pic>
        <p:nvPicPr>
          <p:cNvPr id="5" name="Content Placeholder 4">
            <a:extLst>
              <a:ext uri="{FF2B5EF4-FFF2-40B4-BE49-F238E27FC236}">
                <a16:creationId xmlns:a16="http://schemas.microsoft.com/office/drawing/2014/main" id="{ED949A19-7609-46AB-9A27-C6D4F6BA814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004" b="9564"/>
          <a:stretch/>
        </p:blipFill>
        <p:spPr>
          <a:xfrm>
            <a:off x="8729380" y="1193520"/>
            <a:ext cx="2380277" cy="2405714"/>
          </a:xfrm>
          <a:prstGeom prst="rect">
            <a:avLst/>
          </a:prstGeom>
        </p:spPr>
      </p:pic>
      <p:pic>
        <p:nvPicPr>
          <p:cNvPr id="6" name="Picture 5">
            <a:extLst>
              <a:ext uri="{FF2B5EF4-FFF2-40B4-BE49-F238E27FC236}">
                <a16:creationId xmlns:a16="http://schemas.microsoft.com/office/drawing/2014/main" id="{666C31D2-6098-838B-D93C-A9A45E6521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5239" y="4179886"/>
            <a:ext cx="2868561" cy="851604"/>
          </a:xfrm>
          <a:prstGeom prst="rect">
            <a:avLst/>
          </a:prstGeom>
        </p:spPr>
      </p:pic>
      <p:sp>
        <p:nvSpPr>
          <p:cNvPr id="20" name="Freeform: Shape 19">
            <a:extLst>
              <a:ext uri="{FF2B5EF4-FFF2-40B4-BE49-F238E27FC236}">
                <a16:creationId xmlns:a16="http://schemas.microsoft.com/office/drawing/2014/main" id="{CC7BCC73-A901-44EB-B0E7-879E19267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9827"/>
            <a:ext cx="10680562" cy="1078174"/>
          </a:xfrm>
          <a:custGeom>
            <a:avLst/>
            <a:gdLst>
              <a:gd name="connsiteX0" fmla="*/ 3617689 w 10680562"/>
              <a:gd name="connsiteY0" fmla="*/ 0 h 1605023"/>
              <a:gd name="connsiteX1" fmla="*/ 3635901 w 10680562"/>
              <a:gd name="connsiteY1" fmla="*/ 7738 h 1605023"/>
              <a:gd name="connsiteX2" fmla="*/ 3690891 w 10680562"/>
              <a:gd name="connsiteY2" fmla="*/ 7049 h 1605023"/>
              <a:gd name="connsiteX3" fmla="*/ 3832247 w 10680562"/>
              <a:gd name="connsiteY3" fmla="*/ 13937 h 1605023"/>
              <a:gd name="connsiteX4" fmla="*/ 3999111 w 10680562"/>
              <a:gd name="connsiteY4" fmla="*/ 44624 h 1605023"/>
              <a:gd name="connsiteX5" fmla="*/ 4034676 w 10680562"/>
              <a:gd name="connsiteY5" fmla="*/ 48775 h 1605023"/>
              <a:gd name="connsiteX6" fmla="*/ 4065394 w 10680562"/>
              <a:gd name="connsiteY6" fmla="*/ 42879 h 1605023"/>
              <a:gd name="connsiteX7" fmla="*/ 4072648 w 10680562"/>
              <a:gd name="connsiteY7" fmla="*/ 33262 h 1605023"/>
              <a:gd name="connsiteX8" fmla="*/ 4092232 w 10680562"/>
              <a:gd name="connsiteY8" fmla="*/ 34026 h 1605023"/>
              <a:gd name="connsiteX9" fmla="*/ 4097470 w 10680562"/>
              <a:gd name="connsiteY9" fmla="*/ 32252 h 1605023"/>
              <a:gd name="connsiteX10" fmla="*/ 4127488 w 10680562"/>
              <a:gd name="connsiteY10" fmla="*/ 24056 h 1605023"/>
              <a:gd name="connsiteX11" fmla="*/ 4190803 w 10680562"/>
              <a:gd name="connsiteY11" fmla="*/ 55685 h 1605023"/>
              <a:gd name="connsiteX12" fmla="*/ 4269333 w 10680562"/>
              <a:gd name="connsiteY12" fmla="*/ 54186 h 1605023"/>
              <a:gd name="connsiteX13" fmla="*/ 4481486 w 10680562"/>
              <a:gd name="connsiteY13" fmla="*/ 116915 h 1605023"/>
              <a:gd name="connsiteX14" fmla="*/ 4651418 w 10680562"/>
              <a:gd name="connsiteY14" fmla="*/ 150071 h 1605023"/>
              <a:gd name="connsiteX15" fmla="*/ 4863575 w 10680562"/>
              <a:gd name="connsiteY15" fmla="*/ 175458 h 1605023"/>
              <a:gd name="connsiteX16" fmla="*/ 5013635 w 10680562"/>
              <a:gd name="connsiteY16" fmla="*/ 213928 h 1605023"/>
              <a:gd name="connsiteX17" fmla="*/ 5203044 w 10680562"/>
              <a:gd name="connsiteY17" fmla="*/ 228946 h 1605023"/>
              <a:gd name="connsiteX18" fmla="*/ 5207070 w 10680562"/>
              <a:gd name="connsiteY18" fmla="*/ 235105 h 1605023"/>
              <a:gd name="connsiteX19" fmla="*/ 5224253 w 10680562"/>
              <a:gd name="connsiteY19" fmla="*/ 240320 h 1605023"/>
              <a:gd name="connsiteX20" fmla="*/ 5256736 w 10680562"/>
              <a:gd name="connsiteY20" fmla="*/ 254811 h 1605023"/>
              <a:gd name="connsiteX21" fmla="*/ 5264095 w 10680562"/>
              <a:gd name="connsiteY21" fmla="*/ 253567 h 1605023"/>
              <a:gd name="connsiteX22" fmla="*/ 5315084 w 10680562"/>
              <a:gd name="connsiteY22" fmla="*/ 269264 h 1605023"/>
              <a:gd name="connsiteX23" fmla="*/ 5316393 w 10680562"/>
              <a:gd name="connsiteY23" fmla="*/ 267603 h 1605023"/>
              <a:gd name="connsiteX24" fmla="*/ 5333427 w 10680562"/>
              <a:gd name="connsiteY24" fmla="*/ 263823 h 1605023"/>
              <a:gd name="connsiteX25" fmla="*/ 5364589 w 10680562"/>
              <a:gd name="connsiteY25" fmla="*/ 260882 h 1605023"/>
              <a:gd name="connsiteX26" fmla="*/ 5443973 w 10680562"/>
              <a:gd name="connsiteY26" fmla="*/ 230866 h 1605023"/>
              <a:gd name="connsiteX27" fmla="*/ 5497201 w 10680562"/>
              <a:gd name="connsiteY27" fmla="*/ 247023 h 1605023"/>
              <a:gd name="connsiteX28" fmla="*/ 5508269 w 10680562"/>
              <a:gd name="connsiteY28" fmla="*/ 249256 h 1605023"/>
              <a:gd name="connsiteX29" fmla="*/ 5508636 w 10680562"/>
              <a:gd name="connsiteY29" fmla="*/ 248880 h 1605023"/>
              <a:gd name="connsiteX30" fmla="*/ 5520606 w 10680562"/>
              <a:gd name="connsiteY30" fmla="*/ 250400 h 1605023"/>
              <a:gd name="connsiteX31" fmla="*/ 5528451 w 10680562"/>
              <a:gd name="connsiteY31" fmla="*/ 253330 h 1605023"/>
              <a:gd name="connsiteX32" fmla="*/ 5549923 w 10680562"/>
              <a:gd name="connsiteY32" fmla="*/ 257662 h 1605023"/>
              <a:gd name="connsiteX33" fmla="*/ 5558295 w 10680562"/>
              <a:gd name="connsiteY33" fmla="*/ 256364 h 1605023"/>
              <a:gd name="connsiteX34" fmla="*/ 5664799 w 10680562"/>
              <a:gd name="connsiteY34" fmla="*/ 278924 h 1605023"/>
              <a:gd name="connsiteX35" fmla="*/ 5796160 w 10680562"/>
              <a:gd name="connsiteY35" fmla="*/ 307979 h 1605023"/>
              <a:gd name="connsiteX36" fmla="*/ 5897647 w 10680562"/>
              <a:gd name="connsiteY36" fmla="*/ 339431 h 1605023"/>
              <a:gd name="connsiteX37" fmla="*/ 5978838 w 10680562"/>
              <a:gd name="connsiteY37" fmla="*/ 367970 h 1605023"/>
              <a:gd name="connsiteX38" fmla="*/ 6050367 w 10680562"/>
              <a:gd name="connsiteY38" fmla="*/ 386341 h 1605023"/>
              <a:gd name="connsiteX39" fmla="*/ 6140609 w 10680562"/>
              <a:gd name="connsiteY39" fmla="*/ 385135 h 1605023"/>
              <a:gd name="connsiteX40" fmla="*/ 6302950 w 10680562"/>
              <a:gd name="connsiteY40" fmla="*/ 448183 h 1605023"/>
              <a:gd name="connsiteX41" fmla="*/ 6308533 w 10680562"/>
              <a:gd name="connsiteY41" fmla="*/ 448551 h 1605023"/>
              <a:gd name="connsiteX42" fmla="*/ 6340278 w 10680562"/>
              <a:gd name="connsiteY42" fmla="*/ 468555 h 1605023"/>
              <a:gd name="connsiteX43" fmla="*/ 6341685 w 10680562"/>
              <a:gd name="connsiteY43" fmla="*/ 467587 h 1605023"/>
              <a:gd name="connsiteX44" fmla="*/ 6354862 w 10680562"/>
              <a:gd name="connsiteY44" fmla="*/ 467794 h 1605023"/>
              <a:gd name="connsiteX45" fmla="*/ 6377840 w 10680562"/>
              <a:gd name="connsiteY45" fmla="*/ 471024 h 1605023"/>
              <a:gd name="connsiteX46" fmla="*/ 6442804 w 10680562"/>
              <a:gd name="connsiteY46" fmla="*/ 463091 h 1605023"/>
              <a:gd name="connsiteX47" fmla="*/ 6476009 w 10680562"/>
              <a:gd name="connsiteY47" fmla="*/ 483807 h 1605023"/>
              <a:gd name="connsiteX48" fmla="*/ 6483237 w 10680562"/>
              <a:gd name="connsiteY48" fmla="*/ 487308 h 1605023"/>
              <a:gd name="connsiteX49" fmla="*/ 6483605 w 10680562"/>
              <a:gd name="connsiteY49" fmla="*/ 487102 h 1605023"/>
              <a:gd name="connsiteX50" fmla="*/ 6491673 w 10680562"/>
              <a:gd name="connsiteY50" fmla="*/ 490243 h 1605023"/>
              <a:gd name="connsiteX51" fmla="*/ 6496411 w 10680562"/>
              <a:gd name="connsiteY51" fmla="*/ 493689 h 1605023"/>
              <a:gd name="connsiteX52" fmla="*/ 6510429 w 10680562"/>
              <a:gd name="connsiteY52" fmla="*/ 500479 h 1605023"/>
              <a:gd name="connsiteX53" fmla="*/ 6516750 w 10680562"/>
              <a:gd name="connsiteY53" fmla="*/ 500983 h 1605023"/>
              <a:gd name="connsiteX54" fmla="*/ 6580199 w 10680562"/>
              <a:gd name="connsiteY54" fmla="*/ 483318 h 1605023"/>
              <a:gd name="connsiteX55" fmla="*/ 6690237 w 10680562"/>
              <a:gd name="connsiteY55" fmla="*/ 493051 h 1605023"/>
              <a:gd name="connsiteX56" fmla="*/ 6798356 w 10680562"/>
              <a:gd name="connsiteY56" fmla="*/ 506748 h 1605023"/>
              <a:gd name="connsiteX57" fmla="*/ 6837102 w 10680562"/>
              <a:gd name="connsiteY57" fmla="*/ 513677 h 1605023"/>
              <a:gd name="connsiteX58" fmla="*/ 6907934 w 10680562"/>
              <a:gd name="connsiteY58" fmla="*/ 517339 h 1605023"/>
              <a:gd name="connsiteX59" fmla="*/ 6941474 w 10680562"/>
              <a:gd name="connsiteY59" fmla="*/ 513632 h 1605023"/>
              <a:gd name="connsiteX60" fmla="*/ 6942754 w 10680562"/>
              <a:gd name="connsiteY60" fmla="*/ 514394 h 1605023"/>
              <a:gd name="connsiteX61" fmla="*/ 6946363 w 10680562"/>
              <a:gd name="connsiteY61" fmla="*/ 511066 h 1605023"/>
              <a:gd name="connsiteX62" fmla="*/ 6952592 w 10680562"/>
              <a:gd name="connsiteY62" fmla="*/ 510252 h 1605023"/>
              <a:gd name="connsiteX63" fmla="*/ 6968398 w 10680562"/>
              <a:gd name="connsiteY63" fmla="*/ 513946 h 1605023"/>
              <a:gd name="connsiteX64" fmla="*/ 6974142 w 10680562"/>
              <a:gd name="connsiteY64" fmla="*/ 516310 h 1605023"/>
              <a:gd name="connsiteX65" fmla="*/ 6982971 w 10680562"/>
              <a:gd name="connsiteY65" fmla="*/ 517694 h 1605023"/>
              <a:gd name="connsiteX66" fmla="*/ 6983252 w 10680562"/>
              <a:gd name="connsiteY66" fmla="*/ 517416 h 1605023"/>
              <a:gd name="connsiteX67" fmla="*/ 6991400 w 10680562"/>
              <a:gd name="connsiteY67" fmla="*/ 519321 h 1605023"/>
              <a:gd name="connsiteX68" fmla="*/ 7030460 w 10680562"/>
              <a:gd name="connsiteY68" fmla="*/ 532556 h 1605023"/>
              <a:gd name="connsiteX69" fmla="*/ 7089916 w 10680562"/>
              <a:gd name="connsiteY69" fmla="*/ 511503 h 1605023"/>
              <a:gd name="connsiteX70" fmla="*/ 7113059 w 10680562"/>
              <a:gd name="connsiteY70" fmla="*/ 509904 h 1605023"/>
              <a:gd name="connsiteX71" fmla="*/ 7125755 w 10680562"/>
              <a:gd name="connsiteY71" fmla="*/ 507393 h 1605023"/>
              <a:gd name="connsiteX72" fmla="*/ 7126765 w 10680562"/>
              <a:gd name="connsiteY72" fmla="*/ 506166 h 1605023"/>
              <a:gd name="connsiteX73" fmla="*/ 7164175 w 10680562"/>
              <a:gd name="connsiteY73" fmla="*/ 519011 h 1605023"/>
              <a:gd name="connsiteX74" fmla="*/ 7169654 w 10680562"/>
              <a:gd name="connsiteY74" fmla="*/ 518219 h 1605023"/>
              <a:gd name="connsiteX75" fmla="*/ 7193386 w 10680562"/>
              <a:gd name="connsiteY75" fmla="*/ 529788 h 1605023"/>
              <a:gd name="connsiteX76" fmla="*/ 7205997 w 10680562"/>
              <a:gd name="connsiteY76" fmla="*/ 534060 h 1605023"/>
              <a:gd name="connsiteX77" fmla="*/ 7208842 w 10680562"/>
              <a:gd name="connsiteY77" fmla="*/ 538783 h 1605023"/>
              <a:gd name="connsiteX78" fmla="*/ 7227817 w 10680562"/>
              <a:gd name="connsiteY78" fmla="*/ 543304 h 1605023"/>
              <a:gd name="connsiteX79" fmla="*/ 7230267 w 10680562"/>
              <a:gd name="connsiteY79" fmla="*/ 542497 h 1605023"/>
              <a:gd name="connsiteX80" fmla="*/ 7244913 w 10680562"/>
              <a:gd name="connsiteY80" fmla="*/ 551160 h 1605023"/>
              <a:gd name="connsiteX81" fmla="*/ 7255970 w 10680562"/>
              <a:gd name="connsiteY81" fmla="*/ 564383 h 1605023"/>
              <a:gd name="connsiteX82" fmla="*/ 7421156 w 10680562"/>
              <a:gd name="connsiteY82" fmla="*/ 584155 h 1605023"/>
              <a:gd name="connsiteX83" fmla="*/ 7553166 w 10680562"/>
              <a:gd name="connsiteY83" fmla="*/ 653085 h 1605023"/>
              <a:gd name="connsiteX84" fmla="*/ 7643092 w 10680562"/>
              <a:gd name="connsiteY84" fmla="*/ 662482 h 1605023"/>
              <a:gd name="connsiteX85" fmla="*/ 7896429 w 10680562"/>
              <a:gd name="connsiteY85" fmla="*/ 689054 h 1605023"/>
              <a:gd name="connsiteX86" fmla="*/ 7954620 w 10680562"/>
              <a:gd name="connsiteY86" fmla="*/ 689481 h 1605023"/>
              <a:gd name="connsiteX87" fmla="*/ 8000803 w 10680562"/>
              <a:gd name="connsiteY87" fmla="*/ 714583 h 1605023"/>
              <a:gd name="connsiteX88" fmla="*/ 8023216 w 10680562"/>
              <a:gd name="connsiteY88" fmla="*/ 709000 h 1605023"/>
              <a:gd name="connsiteX89" fmla="*/ 8027136 w 10680562"/>
              <a:gd name="connsiteY89" fmla="*/ 707765 h 1605023"/>
              <a:gd name="connsiteX90" fmla="*/ 8041622 w 10680562"/>
              <a:gd name="connsiteY90" fmla="*/ 708731 h 1605023"/>
              <a:gd name="connsiteX91" fmla="*/ 8047209 w 10680562"/>
              <a:gd name="connsiteY91" fmla="*/ 701624 h 1605023"/>
              <a:gd name="connsiteX92" fmla="*/ 8070088 w 10680562"/>
              <a:gd name="connsiteY92" fmla="*/ 697789 h 1605023"/>
              <a:gd name="connsiteX93" fmla="*/ 8096332 w 10680562"/>
              <a:gd name="connsiteY93" fmla="*/ 701624 h 1605023"/>
              <a:gd name="connsiteX94" fmla="*/ 8219225 w 10680562"/>
              <a:gd name="connsiteY94" fmla="*/ 728069 h 1605023"/>
              <a:gd name="connsiteX95" fmla="*/ 8293793 w 10680562"/>
              <a:gd name="connsiteY95" fmla="*/ 739200 h 1605023"/>
              <a:gd name="connsiteX96" fmla="*/ 8323753 w 10680562"/>
              <a:gd name="connsiteY96" fmla="*/ 736063 h 1605023"/>
              <a:gd name="connsiteX97" fmla="*/ 8364496 w 10680562"/>
              <a:gd name="connsiteY97" fmla="*/ 736635 h 1605023"/>
              <a:gd name="connsiteX98" fmla="*/ 8437662 w 10680562"/>
              <a:gd name="connsiteY98" fmla="*/ 731942 h 1605023"/>
              <a:gd name="connsiteX99" fmla="*/ 8533764 w 10680562"/>
              <a:gd name="connsiteY99" fmla="*/ 735554 h 1605023"/>
              <a:gd name="connsiteX100" fmla="*/ 8596769 w 10680562"/>
              <a:gd name="connsiteY100" fmla="*/ 769632 h 1605023"/>
              <a:gd name="connsiteX101" fmla="*/ 8604035 w 10680562"/>
              <a:gd name="connsiteY101" fmla="*/ 764982 h 1605023"/>
              <a:gd name="connsiteX102" fmla="*/ 8650929 w 10680562"/>
              <a:gd name="connsiteY102" fmla="*/ 773164 h 1605023"/>
              <a:gd name="connsiteX103" fmla="*/ 8806497 w 10680562"/>
              <a:gd name="connsiteY103" fmla="*/ 839707 h 1605023"/>
              <a:gd name="connsiteX104" fmla="*/ 8898377 w 10680562"/>
              <a:gd name="connsiteY104" fmla="*/ 854651 h 1605023"/>
              <a:gd name="connsiteX105" fmla="*/ 8932389 w 10680562"/>
              <a:gd name="connsiteY105" fmla="*/ 853846 h 1605023"/>
              <a:gd name="connsiteX106" fmla="*/ 8989288 w 10680562"/>
              <a:gd name="connsiteY106" fmla="*/ 852877 h 1605023"/>
              <a:gd name="connsiteX107" fmla="*/ 9035275 w 10680562"/>
              <a:gd name="connsiteY107" fmla="*/ 837110 h 1605023"/>
              <a:gd name="connsiteX108" fmla="*/ 9138626 w 10680562"/>
              <a:gd name="connsiteY108" fmla="*/ 862106 h 1605023"/>
              <a:gd name="connsiteX109" fmla="*/ 9216298 w 10680562"/>
              <a:gd name="connsiteY109" fmla="*/ 858754 h 1605023"/>
              <a:gd name="connsiteX110" fmla="*/ 9259941 w 10680562"/>
              <a:gd name="connsiteY110" fmla="*/ 861843 h 1605023"/>
              <a:gd name="connsiteX111" fmla="*/ 9380407 w 10680562"/>
              <a:gd name="connsiteY111" fmla="*/ 864825 h 1605023"/>
              <a:gd name="connsiteX112" fmla="*/ 9490772 w 10680562"/>
              <a:gd name="connsiteY112" fmla="*/ 901190 h 1605023"/>
              <a:gd name="connsiteX113" fmla="*/ 9584982 w 10680562"/>
              <a:gd name="connsiteY113" fmla="*/ 935980 h 1605023"/>
              <a:gd name="connsiteX114" fmla="*/ 9759797 w 10680562"/>
              <a:gd name="connsiteY114" fmla="*/ 1010923 h 1605023"/>
              <a:gd name="connsiteX115" fmla="*/ 9834455 w 10680562"/>
              <a:gd name="connsiteY115" fmla="*/ 1082908 h 1605023"/>
              <a:gd name="connsiteX116" fmla="*/ 9939504 w 10680562"/>
              <a:gd name="connsiteY116" fmla="*/ 1110614 h 1605023"/>
              <a:gd name="connsiteX117" fmla="*/ 10077001 w 10680562"/>
              <a:gd name="connsiteY117" fmla="*/ 1160906 h 1605023"/>
              <a:gd name="connsiteX118" fmla="*/ 10178431 w 10680562"/>
              <a:gd name="connsiteY118" fmla="*/ 1244920 h 1605023"/>
              <a:gd name="connsiteX119" fmla="*/ 10248658 w 10680562"/>
              <a:gd name="connsiteY119" fmla="*/ 1309335 h 1605023"/>
              <a:gd name="connsiteX120" fmla="*/ 10414709 w 10680562"/>
              <a:gd name="connsiteY120" fmla="*/ 1388645 h 1605023"/>
              <a:gd name="connsiteX121" fmla="*/ 10592469 w 10680562"/>
              <a:gd name="connsiteY121" fmla="*/ 1543828 h 1605023"/>
              <a:gd name="connsiteX122" fmla="*/ 10674941 w 10680562"/>
              <a:gd name="connsiteY122" fmla="*/ 1597388 h 1605023"/>
              <a:gd name="connsiteX123" fmla="*/ 10680562 w 10680562"/>
              <a:gd name="connsiteY123" fmla="*/ 1605023 h 1605023"/>
              <a:gd name="connsiteX124" fmla="*/ 0 w 10680562"/>
              <a:gd name="connsiteY124" fmla="*/ 1605023 h 1605023"/>
              <a:gd name="connsiteX125" fmla="*/ 0 w 10680562"/>
              <a:gd name="connsiteY125" fmla="*/ 415048 h 1605023"/>
              <a:gd name="connsiteX126" fmla="*/ 9656 w 10680562"/>
              <a:gd name="connsiteY126" fmla="*/ 416044 h 1605023"/>
              <a:gd name="connsiteX127" fmla="*/ 179196 w 10680562"/>
              <a:gd name="connsiteY127" fmla="*/ 423071 h 1605023"/>
              <a:gd name="connsiteX128" fmla="*/ 250912 w 10680562"/>
              <a:gd name="connsiteY128" fmla="*/ 408617 h 1605023"/>
              <a:gd name="connsiteX129" fmla="*/ 291375 w 10680562"/>
              <a:gd name="connsiteY129" fmla="*/ 403710 h 1605023"/>
              <a:gd name="connsiteX130" fmla="*/ 320542 w 10680562"/>
              <a:gd name="connsiteY130" fmla="*/ 396592 h 1605023"/>
              <a:gd name="connsiteX131" fmla="*/ 522426 w 10680562"/>
              <a:gd name="connsiteY131" fmla="*/ 407158 h 1605023"/>
              <a:gd name="connsiteX132" fmla="*/ 549068 w 10680562"/>
              <a:gd name="connsiteY132" fmla="*/ 407418 h 1605023"/>
              <a:gd name="connsiteX133" fmla="*/ 571100 w 10680562"/>
              <a:gd name="connsiteY133" fmla="*/ 400562 h 1605023"/>
              <a:gd name="connsiteX134" fmla="*/ 575457 w 10680562"/>
              <a:gd name="connsiteY134" fmla="*/ 392801 h 1605023"/>
              <a:gd name="connsiteX135" fmla="*/ 589968 w 10680562"/>
              <a:gd name="connsiteY135" fmla="*/ 391807 h 1605023"/>
              <a:gd name="connsiteX136" fmla="*/ 593649 w 10680562"/>
              <a:gd name="connsiteY136" fmla="*/ 390062 h 1605023"/>
              <a:gd name="connsiteX137" fmla="*/ 614928 w 10680562"/>
              <a:gd name="connsiteY137" fmla="*/ 381544 h 1605023"/>
              <a:gd name="connsiteX138" fmla="*/ 722580 w 10680562"/>
              <a:gd name="connsiteY138" fmla="*/ 392722 h 1605023"/>
              <a:gd name="connsiteX139" fmla="*/ 946884 w 10680562"/>
              <a:gd name="connsiteY139" fmla="*/ 411854 h 1605023"/>
              <a:gd name="connsiteX140" fmla="*/ 1210905 w 10680562"/>
              <a:gd name="connsiteY140" fmla="*/ 432414 h 1605023"/>
              <a:gd name="connsiteX141" fmla="*/ 1377854 w 10680562"/>
              <a:gd name="connsiteY141" fmla="*/ 429745 h 1605023"/>
              <a:gd name="connsiteX142" fmla="*/ 1391004 w 10680562"/>
              <a:gd name="connsiteY142" fmla="*/ 441307 h 1605023"/>
              <a:gd name="connsiteX143" fmla="*/ 1406953 w 10680562"/>
              <a:gd name="connsiteY143" fmla="*/ 447889 h 1605023"/>
              <a:gd name="connsiteX144" fmla="*/ 1409246 w 10680562"/>
              <a:gd name="connsiteY144" fmla="*/ 446765 h 1605023"/>
              <a:gd name="connsiteX145" fmla="*/ 1428800 w 10680562"/>
              <a:gd name="connsiteY145" fmla="*/ 448677 h 1605023"/>
              <a:gd name="connsiteX146" fmla="*/ 1432402 w 10680562"/>
              <a:gd name="connsiteY146" fmla="*/ 452956 h 1605023"/>
              <a:gd name="connsiteX147" fmla="*/ 1606578 w 10680562"/>
              <a:gd name="connsiteY147" fmla="*/ 430870 h 1605023"/>
              <a:gd name="connsiteX148" fmla="*/ 1647476 w 10680562"/>
              <a:gd name="connsiteY148" fmla="*/ 438687 h 1605023"/>
              <a:gd name="connsiteX149" fmla="*/ 1655866 w 10680562"/>
              <a:gd name="connsiteY149" fmla="*/ 439472 h 1605023"/>
              <a:gd name="connsiteX150" fmla="*/ 1656096 w 10680562"/>
              <a:gd name="connsiteY150" fmla="*/ 439162 h 1605023"/>
              <a:gd name="connsiteX151" fmla="*/ 1670708 w 10680562"/>
              <a:gd name="connsiteY151" fmla="*/ 412530 h 1605023"/>
              <a:gd name="connsiteX152" fmla="*/ 1737953 w 10680562"/>
              <a:gd name="connsiteY152" fmla="*/ 399496 h 1605023"/>
              <a:gd name="connsiteX153" fmla="*/ 1848192 w 10680562"/>
              <a:gd name="connsiteY153" fmla="*/ 376032 h 1605023"/>
              <a:gd name="connsiteX154" fmla="*/ 1954077 w 10680562"/>
              <a:gd name="connsiteY154" fmla="*/ 352621 h 1605023"/>
              <a:gd name="connsiteX155" fmla="*/ 1993047 w 10680562"/>
              <a:gd name="connsiteY155" fmla="*/ 346068 h 1605023"/>
              <a:gd name="connsiteX156" fmla="*/ 2059719 w 10680562"/>
              <a:gd name="connsiteY156" fmla="*/ 325903 h 1605023"/>
              <a:gd name="connsiteX157" fmla="*/ 2088528 w 10680562"/>
              <a:gd name="connsiteY157" fmla="*/ 311409 h 1605023"/>
              <a:gd name="connsiteX158" fmla="*/ 2090087 w 10680562"/>
              <a:gd name="connsiteY158" fmla="*/ 311676 h 1605023"/>
              <a:gd name="connsiteX159" fmla="*/ 2091700 w 10680562"/>
              <a:gd name="connsiteY159" fmla="*/ 307455 h 1605023"/>
              <a:gd name="connsiteX160" fmla="*/ 2096989 w 10680562"/>
              <a:gd name="connsiteY160" fmla="*/ 304649 h 1605023"/>
              <a:gd name="connsiteX161" fmla="*/ 2113325 w 10680562"/>
              <a:gd name="connsiteY161" fmla="*/ 302764 h 1605023"/>
              <a:gd name="connsiteX162" fmla="*/ 2119780 w 10680562"/>
              <a:gd name="connsiteY162" fmla="*/ 303007 h 1605023"/>
              <a:gd name="connsiteX163" fmla="*/ 2128562 w 10680562"/>
              <a:gd name="connsiteY163" fmla="*/ 301336 h 1605023"/>
              <a:gd name="connsiteX164" fmla="*/ 2128679 w 10680562"/>
              <a:gd name="connsiteY164" fmla="*/ 300991 h 1605023"/>
              <a:gd name="connsiteX165" fmla="*/ 2179558 w 10680562"/>
              <a:gd name="connsiteY165" fmla="*/ 299095 h 1605023"/>
              <a:gd name="connsiteX166" fmla="*/ 2223277 w 10680562"/>
              <a:gd name="connsiteY166" fmla="*/ 260239 h 1605023"/>
              <a:gd name="connsiteX167" fmla="*/ 2243644 w 10680562"/>
              <a:gd name="connsiteY167" fmla="*/ 251110 h 1605023"/>
              <a:gd name="connsiteX168" fmla="*/ 2253986 w 10680562"/>
              <a:gd name="connsiteY168" fmla="*/ 244616 h 1605023"/>
              <a:gd name="connsiteX169" fmla="*/ 2254285 w 10680562"/>
              <a:gd name="connsiteY169" fmla="*/ 243167 h 1605023"/>
              <a:gd name="connsiteX170" fmla="*/ 2295037 w 10680562"/>
              <a:gd name="connsiteY170" fmla="*/ 242433 h 1605023"/>
              <a:gd name="connsiteX171" fmla="*/ 2299648 w 10680562"/>
              <a:gd name="connsiteY171" fmla="*/ 239896 h 1605023"/>
              <a:gd name="connsiteX172" fmla="*/ 2327237 w 10680562"/>
              <a:gd name="connsiteY172" fmla="*/ 242539 h 1605023"/>
              <a:gd name="connsiteX173" fmla="*/ 2340943 w 10680562"/>
              <a:gd name="connsiteY173" fmla="*/ 242239 h 1605023"/>
              <a:gd name="connsiteX174" fmla="*/ 2345943 w 10680562"/>
              <a:gd name="connsiteY174" fmla="*/ 245589 h 1605023"/>
              <a:gd name="connsiteX175" fmla="*/ 2365602 w 10680562"/>
              <a:gd name="connsiteY175" fmla="*/ 243403 h 1605023"/>
              <a:gd name="connsiteX176" fmla="*/ 2367433 w 10680562"/>
              <a:gd name="connsiteY176" fmla="*/ 241858 h 1605023"/>
              <a:gd name="connsiteX177" fmla="*/ 2385231 w 10680562"/>
              <a:gd name="connsiteY177" fmla="*/ 244873 h 1605023"/>
              <a:gd name="connsiteX178" fmla="*/ 2402059 w 10680562"/>
              <a:gd name="connsiteY178" fmla="*/ 253223 h 1605023"/>
              <a:gd name="connsiteX179" fmla="*/ 2719020 w 10680562"/>
              <a:gd name="connsiteY179" fmla="*/ 235271 h 1605023"/>
              <a:gd name="connsiteX180" fmla="*/ 2877308 w 10680562"/>
              <a:gd name="connsiteY180" fmla="*/ 208630 h 1605023"/>
              <a:gd name="connsiteX181" fmla="*/ 3051375 w 10680562"/>
              <a:gd name="connsiteY181" fmla="*/ 154110 h 1605023"/>
              <a:gd name="connsiteX182" fmla="*/ 3104837 w 10680562"/>
              <a:gd name="connsiteY182" fmla="*/ 135199 h 1605023"/>
              <a:gd name="connsiteX183" fmla="*/ 3159836 w 10680562"/>
              <a:gd name="connsiteY183" fmla="*/ 142694 h 1605023"/>
              <a:gd name="connsiteX184" fmla="*/ 3177510 w 10680562"/>
              <a:gd name="connsiteY184" fmla="*/ 130186 h 1605023"/>
              <a:gd name="connsiteX185" fmla="*/ 3180470 w 10680562"/>
              <a:gd name="connsiteY185" fmla="*/ 127764 h 1605023"/>
              <a:gd name="connsiteX186" fmla="*/ 3194216 w 10680562"/>
              <a:gd name="connsiteY186" fmla="*/ 123837 h 1605023"/>
              <a:gd name="connsiteX187" fmla="*/ 3214710 w 10680562"/>
              <a:gd name="connsiteY187" fmla="*/ 104451 h 1605023"/>
              <a:gd name="connsiteX188" fmla="*/ 3240671 w 10680562"/>
              <a:gd name="connsiteY188" fmla="*/ 99232 h 1605023"/>
              <a:gd name="connsiteX189" fmla="*/ 3366544 w 10680562"/>
              <a:gd name="connsiteY189" fmla="*/ 82506 h 1605023"/>
              <a:gd name="connsiteX190" fmla="*/ 3440424 w 10680562"/>
              <a:gd name="connsiteY190" fmla="*/ 67891 h 1605023"/>
              <a:gd name="connsiteX191" fmla="*/ 3466248 w 10680562"/>
              <a:gd name="connsiteY191" fmla="*/ 55103 h 1605023"/>
              <a:gd name="connsiteX192" fmla="*/ 3503820 w 10680562"/>
              <a:gd name="connsiteY192" fmla="*/ 42110 h 1605023"/>
              <a:gd name="connsiteX193" fmla="*/ 3568389 w 10680562"/>
              <a:gd name="connsiteY193" fmla="*/ 13576 h 1605023"/>
              <a:gd name="connsiteX194" fmla="*/ 3604089 w 10680562"/>
              <a:gd name="connsiteY194" fmla="*/ 6980 h 16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680562" h="1605023">
                <a:moveTo>
                  <a:pt x="3617689" y="0"/>
                </a:moveTo>
                <a:lnTo>
                  <a:pt x="3635901" y="7738"/>
                </a:lnTo>
                <a:cubicBezTo>
                  <a:pt x="3636815" y="-13593"/>
                  <a:pt x="3674070" y="21953"/>
                  <a:pt x="3690891" y="7049"/>
                </a:cubicBezTo>
                <a:cubicBezTo>
                  <a:pt x="3723615" y="8082"/>
                  <a:pt x="3780877" y="7675"/>
                  <a:pt x="3832247" y="13937"/>
                </a:cubicBezTo>
                <a:cubicBezTo>
                  <a:pt x="3878761" y="52737"/>
                  <a:pt x="3960967" y="15082"/>
                  <a:pt x="3999111" y="44624"/>
                </a:cubicBezTo>
                <a:cubicBezTo>
                  <a:pt x="4011661" y="48427"/>
                  <a:pt x="4023440" y="49464"/>
                  <a:pt x="4034676" y="48775"/>
                </a:cubicBezTo>
                <a:lnTo>
                  <a:pt x="4065394" y="42879"/>
                </a:lnTo>
                <a:lnTo>
                  <a:pt x="4072648" y="33262"/>
                </a:lnTo>
                <a:lnTo>
                  <a:pt x="4092232" y="34026"/>
                </a:lnTo>
                <a:lnTo>
                  <a:pt x="4097470" y="32252"/>
                </a:lnTo>
                <a:cubicBezTo>
                  <a:pt x="4107476" y="28819"/>
                  <a:pt x="4117405" y="25741"/>
                  <a:pt x="4127488" y="24056"/>
                </a:cubicBezTo>
                <a:cubicBezTo>
                  <a:pt x="4122379" y="69900"/>
                  <a:pt x="4212421" y="17287"/>
                  <a:pt x="4190803" y="55685"/>
                </a:cubicBezTo>
                <a:cubicBezTo>
                  <a:pt x="4245322" y="54405"/>
                  <a:pt x="4210442" y="91290"/>
                  <a:pt x="4269333" y="54186"/>
                </a:cubicBezTo>
                <a:cubicBezTo>
                  <a:pt x="4360007" y="84494"/>
                  <a:pt x="4405441" y="66275"/>
                  <a:pt x="4481486" y="116915"/>
                </a:cubicBezTo>
                <a:cubicBezTo>
                  <a:pt x="4469366" y="96298"/>
                  <a:pt x="4624978" y="141388"/>
                  <a:pt x="4651418" y="150071"/>
                </a:cubicBezTo>
                <a:lnTo>
                  <a:pt x="4863575" y="175458"/>
                </a:lnTo>
                <a:cubicBezTo>
                  <a:pt x="4867452" y="182323"/>
                  <a:pt x="5007365" y="209256"/>
                  <a:pt x="5013635" y="213928"/>
                </a:cubicBezTo>
                <a:lnTo>
                  <a:pt x="5203044" y="228946"/>
                </a:lnTo>
                <a:lnTo>
                  <a:pt x="5207070" y="235105"/>
                </a:lnTo>
                <a:lnTo>
                  <a:pt x="5224253" y="240320"/>
                </a:lnTo>
                <a:lnTo>
                  <a:pt x="5256736" y="254811"/>
                </a:lnTo>
                <a:lnTo>
                  <a:pt x="5264095" y="253567"/>
                </a:lnTo>
                <a:lnTo>
                  <a:pt x="5315084" y="269264"/>
                </a:lnTo>
                <a:lnTo>
                  <a:pt x="5316393" y="267603"/>
                </a:lnTo>
                <a:cubicBezTo>
                  <a:pt x="5320500" y="264235"/>
                  <a:pt x="5325719" y="262424"/>
                  <a:pt x="5333427" y="263823"/>
                </a:cubicBezTo>
                <a:cubicBezTo>
                  <a:pt x="5330520" y="234164"/>
                  <a:pt x="5341605" y="254143"/>
                  <a:pt x="5364589" y="260882"/>
                </a:cubicBezTo>
                <a:cubicBezTo>
                  <a:pt x="5365199" y="216323"/>
                  <a:pt x="5425089" y="252089"/>
                  <a:pt x="5443973" y="230866"/>
                </a:cubicBezTo>
                <a:cubicBezTo>
                  <a:pt x="5460840" y="236821"/>
                  <a:pt x="5478689" y="242307"/>
                  <a:pt x="5497201" y="247023"/>
                </a:cubicBezTo>
                <a:lnTo>
                  <a:pt x="5508269" y="249256"/>
                </a:lnTo>
                <a:lnTo>
                  <a:pt x="5508636" y="248880"/>
                </a:lnTo>
                <a:cubicBezTo>
                  <a:pt x="5511356" y="248469"/>
                  <a:pt x="5515116" y="248867"/>
                  <a:pt x="5520606" y="250400"/>
                </a:cubicBezTo>
                <a:lnTo>
                  <a:pt x="5528451" y="253330"/>
                </a:lnTo>
                <a:lnTo>
                  <a:pt x="5549923" y="257662"/>
                </a:lnTo>
                <a:lnTo>
                  <a:pt x="5558295" y="256364"/>
                </a:lnTo>
                <a:lnTo>
                  <a:pt x="5664799" y="278924"/>
                </a:lnTo>
                <a:lnTo>
                  <a:pt x="5796160" y="307979"/>
                </a:lnTo>
                <a:lnTo>
                  <a:pt x="5897647" y="339431"/>
                </a:lnTo>
                <a:cubicBezTo>
                  <a:pt x="5894921" y="322560"/>
                  <a:pt x="5962532" y="357207"/>
                  <a:pt x="5978838" y="367970"/>
                </a:cubicBezTo>
                <a:cubicBezTo>
                  <a:pt x="6035145" y="375765"/>
                  <a:pt x="6006578" y="380813"/>
                  <a:pt x="6050367" y="386341"/>
                </a:cubicBezTo>
                <a:cubicBezTo>
                  <a:pt x="6051161" y="391932"/>
                  <a:pt x="6137489" y="380709"/>
                  <a:pt x="6140609" y="385135"/>
                </a:cubicBezTo>
                <a:cubicBezTo>
                  <a:pt x="6205928" y="424013"/>
                  <a:pt x="6248816" y="452185"/>
                  <a:pt x="6302950" y="448183"/>
                </a:cubicBezTo>
                <a:lnTo>
                  <a:pt x="6308533" y="448551"/>
                </a:lnTo>
                <a:lnTo>
                  <a:pt x="6340278" y="468555"/>
                </a:lnTo>
                <a:lnTo>
                  <a:pt x="6341685" y="467587"/>
                </a:lnTo>
                <a:cubicBezTo>
                  <a:pt x="6345560" y="465876"/>
                  <a:pt x="6349786" y="465470"/>
                  <a:pt x="6354862" y="467794"/>
                </a:cubicBezTo>
                <a:cubicBezTo>
                  <a:pt x="6361260" y="446013"/>
                  <a:pt x="6363438" y="462250"/>
                  <a:pt x="6377840" y="471024"/>
                </a:cubicBezTo>
                <a:cubicBezTo>
                  <a:pt x="6390990" y="439154"/>
                  <a:pt x="6423334" y="475084"/>
                  <a:pt x="6442804" y="463091"/>
                </a:cubicBezTo>
                <a:cubicBezTo>
                  <a:pt x="6453090" y="470255"/>
                  <a:pt x="6464204" y="477252"/>
                  <a:pt x="6476009" y="483807"/>
                </a:cubicBezTo>
                <a:lnTo>
                  <a:pt x="6483237" y="487308"/>
                </a:lnTo>
                <a:lnTo>
                  <a:pt x="6483605" y="487102"/>
                </a:lnTo>
                <a:cubicBezTo>
                  <a:pt x="6485654" y="487272"/>
                  <a:pt x="6488212" y="488201"/>
                  <a:pt x="6491673" y="490243"/>
                </a:cubicBezTo>
                <a:lnTo>
                  <a:pt x="6496411" y="493689"/>
                </a:lnTo>
                <a:lnTo>
                  <a:pt x="6510429" y="500479"/>
                </a:lnTo>
                <a:lnTo>
                  <a:pt x="6516750" y="500983"/>
                </a:lnTo>
                <a:cubicBezTo>
                  <a:pt x="6541864" y="496675"/>
                  <a:pt x="6554866" y="452619"/>
                  <a:pt x="6580199" y="483318"/>
                </a:cubicBezTo>
                <a:cubicBezTo>
                  <a:pt x="6622601" y="489571"/>
                  <a:pt x="6654587" y="470617"/>
                  <a:pt x="6690237" y="493051"/>
                </a:cubicBezTo>
                <a:cubicBezTo>
                  <a:pt x="6729957" y="498806"/>
                  <a:pt x="6766252" y="494451"/>
                  <a:pt x="6798356" y="506748"/>
                </a:cubicBezTo>
                <a:cubicBezTo>
                  <a:pt x="6813529" y="501270"/>
                  <a:pt x="6826992" y="500232"/>
                  <a:pt x="6837102" y="513677"/>
                </a:cubicBezTo>
                <a:cubicBezTo>
                  <a:pt x="6874837" y="515764"/>
                  <a:pt x="6887115" y="500833"/>
                  <a:pt x="6907934" y="517339"/>
                </a:cubicBezTo>
                <a:cubicBezTo>
                  <a:pt x="6934086" y="494196"/>
                  <a:pt x="6933260" y="504492"/>
                  <a:pt x="6941474" y="513632"/>
                </a:cubicBezTo>
                <a:lnTo>
                  <a:pt x="6942754" y="514394"/>
                </a:lnTo>
                <a:lnTo>
                  <a:pt x="6946363" y="511066"/>
                </a:lnTo>
                <a:lnTo>
                  <a:pt x="6952592" y="510252"/>
                </a:lnTo>
                <a:lnTo>
                  <a:pt x="6968398" y="513946"/>
                </a:lnTo>
                <a:lnTo>
                  <a:pt x="6974142" y="516310"/>
                </a:lnTo>
                <a:cubicBezTo>
                  <a:pt x="6978173" y="517574"/>
                  <a:pt x="6980948" y="517948"/>
                  <a:pt x="6982971" y="517694"/>
                </a:cubicBezTo>
                <a:lnTo>
                  <a:pt x="6983252" y="517416"/>
                </a:lnTo>
                <a:lnTo>
                  <a:pt x="6991400" y="519321"/>
                </a:lnTo>
                <a:cubicBezTo>
                  <a:pt x="7005004" y="523242"/>
                  <a:pt x="7018100" y="527732"/>
                  <a:pt x="7030460" y="532556"/>
                </a:cubicBezTo>
                <a:cubicBezTo>
                  <a:pt x="7044917" y="516932"/>
                  <a:pt x="7088472" y="545083"/>
                  <a:pt x="7089916" y="511503"/>
                </a:cubicBezTo>
                <a:cubicBezTo>
                  <a:pt x="7106785" y="517039"/>
                  <a:pt x="7114554" y="532321"/>
                  <a:pt x="7113059" y="509904"/>
                </a:cubicBezTo>
                <a:cubicBezTo>
                  <a:pt x="7118735" y="511110"/>
                  <a:pt x="7122641" y="509850"/>
                  <a:pt x="7125755" y="507393"/>
                </a:cubicBezTo>
                <a:lnTo>
                  <a:pt x="7126765" y="506166"/>
                </a:lnTo>
                <a:lnTo>
                  <a:pt x="7164175" y="519011"/>
                </a:lnTo>
                <a:lnTo>
                  <a:pt x="7169654" y="518219"/>
                </a:lnTo>
                <a:lnTo>
                  <a:pt x="7193386" y="529788"/>
                </a:lnTo>
                <a:lnTo>
                  <a:pt x="7205997" y="534060"/>
                </a:lnTo>
                <a:lnTo>
                  <a:pt x="7208842" y="538783"/>
                </a:lnTo>
                <a:cubicBezTo>
                  <a:pt x="7212314" y="541931"/>
                  <a:pt x="7217803" y="543928"/>
                  <a:pt x="7227817" y="543304"/>
                </a:cubicBezTo>
                <a:lnTo>
                  <a:pt x="7230267" y="542497"/>
                </a:lnTo>
                <a:lnTo>
                  <a:pt x="7244913" y="551160"/>
                </a:lnTo>
                <a:cubicBezTo>
                  <a:pt x="7249453" y="554807"/>
                  <a:pt x="7253253" y="559130"/>
                  <a:pt x="7255970" y="564383"/>
                </a:cubicBezTo>
                <a:cubicBezTo>
                  <a:pt x="7315146" y="548103"/>
                  <a:pt x="7361553" y="579076"/>
                  <a:pt x="7421156" y="584155"/>
                </a:cubicBezTo>
                <a:cubicBezTo>
                  <a:pt x="7465612" y="613750"/>
                  <a:pt x="7546249" y="613142"/>
                  <a:pt x="7553166" y="653085"/>
                </a:cubicBezTo>
                <a:cubicBezTo>
                  <a:pt x="7562552" y="609214"/>
                  <a:pt x="7673998" y="724531"/>
                  <a:pt x="7643092" y="662482"/>
                </a:cubicBezTo>
                <a:lnTo>
                  <a:pt x="7896429" y="689054"/>
                </a:lnTo>
                <a:cubicBezTo>
                  <a:pt x="7940867" y="662251"/>
                  <a:pt x="7914217" y="689365"/>
                  <a:pt x="7954620" y="689481"/>
                </a:cubicBezTo>
                <a:cubicBezTo>
                  <a:pt x="7937756" y="718000"/>
                  <a:pt x="8005608" y="680123"/>
                  <a:pt x="8000803" y="714583"/>
                </a:cubicBezTo>
                <a:cubicBezTo>
                  <a:pt x="8008309" y="713512"/>
                  <a:pt x="8015731" y="711389"/>
                  <a:pt x="8023216" y="709000"/>
                </a:cubicBezTo>
                <a:lnTo>
                  <a:pt x="8027136" y="707765"/>
                </a:lnTo>
                <a:lnTo>
                  <a:pt x="8041622" y="708731"/>
                </a:lnTo>
                <a:lnTo>
                  <a:pt x="8047209" y="701624"/>
                </a:lnTo>
                <a:lnTo>
                  <a:pt x="8070088" y="697789"/>
                </a:lnTo>
                <a:cubicBezTo>
                  <a:pt x="8078424" y="697492"/>
                  <a:pt x="8087123" y="698508"/>
                  <a:pt x="8096332" y="701624"/>
                </a:cubicBezTo>
                <a:cubicBezTo>
                  <a:pt x="8123926" y="724651"/>
                  <a:pt x="8185640" y="697894"/>
                  <a:pt x="8219225" y="728069"/>
                </a:cubicBezTo>
                <a:cubicBezTo>
                  <a:pt x="8232644" y="736562"/>
                  <a:pt x="8280723" y="746936"/>
                  <a:pt x="8293793" y="739200"/>
                </a:cubicBezTo>
                <a:cubicBezTo>
                  <a:pt x="8304636" y="739365"/>
                  <a:pt x="8314843" y="745516"/>
                  <a:pt x="8323753" y="736063"/>
                </a:cubicBezTo>
                <a:cubicBezTo>
                  <a:pt x="8336542" y="725164"/>
                  <a:pt x="8363344" y="752699"/>
                  <a:pt x="8364496" y="736635"/>
                </a:cubicBezTo>
                <a:cubicBezTo>
                  <a:pt x="8383724" y="755702"/>
                  <a:pt x="8414211" y="733717"/>
                  <a:pt x="8437662" y="731942"/>
                </a:cubicBezTo>
                <a:cubicBezTo>
                  <a:pt x="8451685" y="749699"/>
                  <a:pt x="8487061" y="728469"/>
                  <a:pt x="8533764" y="735554"/>
                </a:cubicBezTo>
                <a:cubicBezTo>
                  <a:pt x="8548878" y="755832"/>
                  <a:pt x="8565301" y="740114"/>
                  <a:pt x="8596769" y="769632"/>
                </a:cubicBezTo>
                <a:cubicBezTo>
                  <a:pt x="8598880" y="767829"/>
                  <a:pt x="8601326" y="766261"/>
                  <a:pt x="8604035" y="764982"/>
                </a:cubicBezTo>
                <a:cubicBezTo>
                  <a:pt x="8619777" y="757551"/>
                  <a:pt x="8640772" y="761213"/>
                  <a:pt x="8650929" y="773164"/>
                </a:cubicBezTo>
                <a:cubicBezTo>
                  <a:pt x="8702615" y="814545"/>
                  <a:pt x="8757170" y="823762"/>
                  <a:pt x="8806497" y="839707"/>
                </a:cubicBezTo>
                <a:cubicBezTo>
                  <a:pt x="8863157" y="854381"/>
                  <a:pt x="8833749" y="812347"/>
                  <a:pt x="8898377" y="854651"/>
                </a:cubicBezTo>
                <a:cubicBezTo>
                  <a:pt x="8909161" y="844048"/>
                  <a:pt x="8918437" y="845186"/>
                  <a:pt x="8932389" y="853846"/>
                </a:cubicBezTo>
                <a:cubicBezTo>
                  <a:pt x="8960146" y="860074"/>
                  <a:pt x="8965550" y="829338"/>
                  <a:pt x="8989288" y="852877"/>
                </a:cubicBezTo>
                <a:cubicBezTo>
                  <a:pt x="8988278" y="835633"/>
                  <a:pt x="9043995" y="856467"/>
                  <a:pt x="9035275" y="837110"/>
                </a:cubicBezTo>
                <a:cubicBezTo>
                  <a:pt x="9060165" y="838647"/>
                  <a:pt x="9108456" y="858499"/>
                  <a:pt x="9138626" y="862106"/>
                </a:cubicBezTo>
                <a:cubicBezTo>
                  <a:pt x="9165080" y="876547"/>
                  <a:pt x="9174888" y="860404"/>
                  <a:pt x="9216298" y="858754"/>
                </a:cubicBezTo>
                <a:cubicBezTo>
                  <a:pt x="9230418" y="871192"/>
                  <a:pt x="9244774" y="868822"/>
                  <a:pt x="9259941" y="861843"/>
                </a:cubicBezTo>
                <a:cubicBezTo>
                  <a:pt x="9297647" y="870955"/>
                  <a:pt x="9335980" y="863006"/>
                  <a:pt x="9380407" y="864825"/>
                </a:cubicBezTo>
                <a:cubicBezTo>
                  <a:pt x="9424338" y="883720"/>
                  <a:pt x="9443322" y="899138"/>
                  <a:pt x="9490772" y="901190"/>
                </a:cubicBezTo>
                <a:cubicBezTo>
                  <a:pt x="9530410" y="933396"/>
                  <a:pt x="9546422" y="928548"/>
                  <a:pt x="9584982" y="935980"/>
                </a:cubicBezTo>
                <a:cubicBezTo>
                  <a:pt x="9629819" y="954269"/>
                  <a:pt x="9718219" y="986435"/>
                  <a:pt x="9759797" y="1010923"/>
                </a:cubicBezTo>
                <a:cubicBezTo>
                  <a:pt x="9801376" y="1035410"/>
                  <a:pt x="9804503" y="1066293"/>
                  <a:pt x="9834455" y="1082908"/>
                </a:cubicBezTo>
                <a:cubicBezTo>
                  <a:pt x="9864406" y="1099522"/>
                  <a:pt x="9891608" y="1087791"/>
                  <a:pt x="9939504" y="1110614"/>
                </a:cubicBezTo>
                <a:cubicBezTo>
                  <a:pt x="9978150" y="1098522"/>
                  <a:pt x="10034187" y="1166580"/>
                  <a:pt x="10077001" y="1160906"/>
                </a:cubicBezTo>
                <a:cubicBezTo>
                  <a:pt x="10084861" y="1190721"/>
                  <a:pt x="10164307" y="1234884"/>
                  <a:pt x="10178431" y="1244920"/>
                </a:cubicBezTo>
                <a:cubicBezTo>
                  <a:pt x="10210316" y="1215779"/>
                  <a:pt x="10222273" y="1306394"/>
                  <a:pt x="10248658" y="1309335"/>
                </a:cubicBezTo>
                <a:lnTo>
                  <a:pt x="10414709" y="1388645"/>
                </a:lnTo>
                <a:cubicBezTo>
                  <a:pt x="10473963" y="1440373"/>
                  <a:pt x="10538857" y="1454568"/>
                  <a:pt x="10592469" y="1543828"/>
                </a:cubicBezTo>
                <a:cubicBezTo>
                  <a:pt x="10651538" y="1531501"/>
                  <a:pt x="10660082" y="1567462"/>
                  <a:pt x="10674941" y="1597388"/>
                </a:cubicBezTo>
                <a:lnTo>
                  <a:pt x="10680562" y="1605023"/>
                </a:lnTo>
                <a:lnTo>
                  <a:pt x="0" y="1605023"/>
                </a:lnTo>
                <a:lnTo>
                  <a:pt x="0" y="415048"/>
                </a:lnTo>
                <a:lnTo>
                  <a:pt x="9656" y="416044"/>
                </a:lnTo>
                <a:cubicBezTo>
                  <a:pt x="66794" y="420549"/>
                  <a:pt x="142962" y="423374"/>
                  <a:pt x="179196" y="423071"/>
                </a:cubicBezTo>
                <a:cubicBezTo>
                  <a:pt x="202136" y="418172"/>
                  <a:pt x="228694" y="392385"/>
                  <a:pt x="250912" y="408617"/>
                </a:cubicBezTo>
                <a:cubicBezTo>
                  <a:pt x="249389" y="392611"/>
                  <a:pt x="280512" y="416185"/>
                  <a:pt x="291375" y="403710"/>
                </a:cubicBezTo>
                <a:cubicBezTo>
                  <a:pt x="298635" y="393187"/>
                  <a:pt x="309770" y="397885"/>
                  <a:pt x="320542" y="396592"/>
                </a:cubicBezTo>
                <a:cubicBezTo>
                  <a:pt x="359051" y="397166"/>
                  <a:pt x="484339" y="405354"/>
                  <a:pt x="522426" y="407158"/>
                </a:cubicBezTo>
                <a:cubicBezTo>
                  <a:pt x="532069" y="408997"/>
                  <a:pt x="540856" y="408831"/>
                  <a:pt x="549068" y="407418"/>
                </a:cubicBezTo>
                <a:lnTo>
                  <a:pt x="571100" y="400562"/>
                </a:lnTo>
                <a:lnTo>
                  <a:pt x="575457" y="392801"/>
                </a:lnTo>
                <a:lnTo>
                  <a:pt x="589968" y="391807"/>
                </a:lnTo>
                <a:lnTo>
                  <a:pt x="593649" y="390062"/>
                </a:lnTo>
                <a:cubicBezTo>
                  <a:pt x="600667" y="386700"/>
                  <a:pt x="607669" y="383607"/>
                  <a:pt x="614928" y="381544"/>
                </a:cubicBezTo>
                <a:cubicBezTo>
                  <a:pt x="636416" y="381988"/>
                  <a:pt x="667253" y="387671"/>
                  <a:pt x="722580" y="392722"/>
                </a:cubicBezTo>
                <a:cubicBezTo>
                  <a:pt x="792539" y="408114"/>
                  <a:pt x="885615" y="380106"/>
                  <a:pt x="946884" y="411854"/>
                </a:cubicBezTo>
                <a:cubicBezTo>
                  <a:pt x="1028270" y="418469"/>
                  <a:pt x="1139077" y="429433"/>
                  <a:pt x="1210905" y="432414"/>
                </a:cubicBezTo>
                <a:cubicBezTo>
                  <a:pt x="1270803" y="429423"/>
                  <a:pt x="1321921" y="453757"/>
                  <a:pt x="1377854" y="429745"/>
                </a:cubicBezTo>
                <a:cubicBezTo>
                  <a:pt x="1381419" y="434564"/>
                  <a:pt x="1385901" y="438319"/>
                  <a:pt x="1391004" y="441307"/>
                </a:cubicBezTo>
                <a:lnTo>
                  <a:pt x="1406953" y="447889"/>
                </a:lnTo>
                <a:lnTo>
                  <a:pt x="1409246" y="446765"/>
                </a:lnTo>
                <a:cubicBezTo>
                  <a:pt x="1419066" y="444804"/>
                  <a:pt x="1424836" y="446037"/>
                  <a:pt x="1428800" y="448677"/>
                </a:cubicBezTo>
                <a:lnTo>
                  <a:pt x="1432402" y="452956"/>
                </a:lnTo>
                <a:lnTo>
                  <a:pt x="1606578" y="430870"/>
                </a:lnTo>
                <a:cubicBezTo>
                  <a:pt x="1619625" y="433971"/>
                  <a:pt x="1633347" y="436643"/>
                  <a:pt x="1647476" y="438687"/>
                </a:cubicBezTo>
                <a:lnTo>
                  <a:pt x="1655866" y="439472"/>
                </a:lnTo>
                <a:lnTo>
                  <a:pt x="1656096" y="439162"/>
                </a:lnTo>
                <a:cubicBezTo>
                  <a:pt x="1658061" y="438636"/>
                  <a:pt x="1666503" y="411823"/>
                  <a:pt x="1670708" y="412530"/>
                </a:cubicBezTo>
                <a:lnTo>
                  <a:pt x="1737953" y="399496"/>
                </a:lnTo>
                <a:lnTo>
                  <a:pt x="1848192" y="376032"/>
                </a:lnTo>
                <a:cubicBezTo>
                  <a:pt x="1887458" y="368088"/>
                  <a:pt x="1918458" y="352092"/>
                  <a:pt x="1954077" y="352621"/>
                </a:cubicBezTo>
                <a:cubicBezTo>
                  <a:pt x="1965180" y="342609"/>
                  <a:pt x="1976973" y="337201"/>
                  <a:pt x="1993047" y="346068"/>
                </a:cubicBezTo>
                <a:cubicBezTo>
                  <a:pt x="2028636" y="335449"/>
                  <a:pt x="2032293" y="317806"/>
                  <a:pt x="2059719" y="325903"/>
                </a:cubicBezTo>
                <a:cubicBezTo>
                  <a:pt x="2071905" y="296194"/>
                  <a:pt x="2076373" y="305826"/>
                  <a:pt x="2088528" y="311409"/>
                </a:cubicBezTo>
                <a:lnTo>
                  <a:pt x="2090087" y="311676"/>
                </a:lnTo>
                <a:lnTo>
                  <a:pt x="2091700" y="307455"/>
                </a:lnTo>
                <a:lnTo>
                  <a:pt x="2096989" y="304649"/>
                </a:lnTo>
                <a:lnTo>
                  <a:pt x="2113325" y="302764"/>
                </a:lnTo>
                <a:lnTo>
                  <a:pt x="2119780" y="303007"/>
                </a:lnTo>
                <a:cubicBezTo>
                  <a:pt x="2124111" y="302819"/>
                  <a:pt x="2126840" y="302239"/>
                  <a:pt x="2128562" y="301336"/>
                </a:cubicBezTo>
                <a:cubicBezTo>
                  <a:pt x="2128600" y="301221"/>
                  <a:pt x="2128640" y="301107"/>
                  <a:pt x="2128679" y="300991"/>
                </a:cubicBezTo>
                <a:lnTo>
                  <a:pt x="2179558" y="299095"/>
                </a:lnTo>
                <a:cubicBezTo>
                  <a:pt x="2184857" y="280099"/>
                  <a:pt x="2238998" y="291238"/>
                  <a:pt x="2223277" y="260239"/>
                </a:cubicBezTo>
                <a:cubicBezTo>
                  <a:pt x="2241523" y="259676"/>
                  <a:pt x="2256386" y="270988"/>
                  <a:pt x="2243644" y="251110"/>
                </a:cubicBezTo>
                <a:cubicBezTo>
                  <a:pt x="2249448" y="250324"/>
                  <a:pt x="2252382" y="247882"/>
                  <a:pt x="2253986" y="244616"/>
                </a:cubicBezTo>
                <a:lnTo>
                  <a:pt x="2254285" y="243167"/>
                </a:lnTo>
                <a:lnTo>
                  <a:pt x="2295037" y="242433"/>
                </a:lnTo>
                <a:lnTo>
                  <a:pt x="2299648" y="239896"/>
                </a:lnTo>
                <a:lnTo>
                  <a:pt x="2327237" y="242539"/>
                </a:lnTo>
                <a:lnTo>
                  <a:pt x="2340943" y="242239"/>
                </a:lnTo>
                <a:lnTo>
                  <a:pt x="2345943" y="245589"/>
                </a:lnTo>
                <a:cubicBezTo>
                  <a:pt x="2350718" y="247299"/>
                  <a:pt x="2356754" y="247292"/>
                  <a:pt x="2365602" y="243403"/>
                </a:cubicBezTo>
                <a:lnTo>
                  <a:pt x="2367433" y="241858"/>
                </a:lnTo>
                <a:lnTo>
                  <a:pt x="2385231" y="244873"/>
                </a:lnTo>
                <a:cubicBezTo>
                  <a:pt x="2391237" y="246682"/>
                  <a:pt x="2396907" y="249351"/>
                  <a:pt x="2402059" y="253223"/>
                </a:cubicBezTo>
                <a:cubicBezTo>
                  <a:pt x="2457690" y="251623"/>
                  <a:pt x="2639813" y="242704"/>
                  <a:pt x="2719020" y="235271"/>
                </a:cubicBezTo>
                <a:cubicBezTo>
                  <a:pt x="2762954" y="229515"/>
                  <a:pt x="2821915" y="222156"/>
                  <a:pt x="2877308" y="208630"/>
                </a:cubicBezTo>
                <a:cubicBezTo>
                  <a:pt x="2947949" y="226393"/>
                  <a:pt x="2978035" y="153757"/>
                  <a:pt x="3051375" y="154110"/>
                </a:cubicBezTo>
                <a:cubicBezTo>
                  <a:pt x="3078434" y="115011"/>
                  <a:pt x="3067807" y="148493"/>
                  <a:pt x="3104837" y="135199"/>
                </a:cubicBezTo>
                <a:cubicBezTo>
                  <a:pt x="3103880" y="166713"/>
                  <a:pt x="3146743" y="109780"/>
                  <a:pt x="3159836" y="142694"/>
                </a:cubicBezTo>
                <a:cubicBezTo>
                  <a:pt x="3166160" y="139232"/>
                  <a:pt x="3171875" y="134841"/>
                  <a:pt x="3177510" y="130186"/>
                </a:cubicBezTo>
                <a:lnTo>
                  <a:pt x="3180470" y="127764"/>
                </a:lnTo>
                <a:lnTo>
                  <a:pt x="3194216" y="123837"/>
                </a:lnTo>
                <a:lnTo>
                  <a:pt x="3214710" y="104451"/>
                </a:lnTo>
                <a:cubicBezTo>
                  <a:pt x="3222186" y="101416"/>
                  <a:pt x="3230663" y="99454"/>
                  <a:pt x="3240671" y="99232"/>
                </a:cubicBezTo>
                <a:cubicBezTo>
                  <a:pt x="3277606" y="111009"/>
                  <a:pt x="3320498" y="66221"/>
                  <a:pt x="3366544" y="82506"/>
                </a:cubicBezTo>
                <a:cubicBezTo>
                  <a:pt x="3383134" y="85775"/>
                  <a:pt x="3432393" y="79256"/>
                  <a:pt x="3440424" y="67891"/>
                </a:cubicBezTo>
                <a:cubicBezTo>
                  <a:pt x="3450432" y="64444"/>
                  <a:pt x="3462892" y="66649"/>
                  <a:pt x="3466248" y="55103"/>
                </a:cubicBezTo>
                <a:cubicBezTo>
                  <a:pt x="3472418" y="40954"/>
                  <a:pt x="3510917" y="57092"/>
                  <a:pt x="3503820" y="42110"/>
                </a:cubicBezTo>
                <a:lnTo>
                  <a:pt x="3568389" y="13576"/>
                </a:lnTo>
                <a:cubicBezTo>
                  <a:pt x="3579310" y="19318"/>
                  <a:pt x="3590168" y="14433"/>
                  <a:pt x="3604089" y="6980"/>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79142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5">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17">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B04517E-854B-67ED-61A3-4CDC33B67A42}"/>
              </a:ext>
            </a:extLst>
          </p:cNvPr>
          <p:cNvSpPr>
            <a:spLocks noGrp="1"/>
          </p:cNvSpPr>
          <p:nvPr>
            <p:ph type="title"/>
          </p:nvPr>
        </p:nvSpPr>
        <p:spPr>
          <a:xfrm>
            <a:off x="838200" y="609600"/>
            <a:ext cx="3739341" cy="1330839"/>
          </a:xfrm>
        </p:spPr>
        <p:txBody>
          <a:bodyPr vert="horz" lIns="91440" tIns="45720" rIns="91440" bIns="45720" rtlCol="0" anchor="ctr">
            <a:normAutofit/>
          </a:bodyPr>
          <a:lstStyle/>
          <a:p>
            <a:r>
              <a:rPr lang="en-US" sz="3100" kern="1200">
                <a:solidFill>
                  <a:schemeClr val="tx1"/>
                </a:solidFill>
                <a:latin typeface="+mj-lt"/>
                <a:ea typeface="+mj-ea"/>
                <a:cs typeface="+mj-cs"/>
              </a:rPr>
              <a:t>Video Based Model</a:t>
            </a:r>
            <a:br>
              <a:rPr lang="en-US" sz="3100" kern="1200">
                <a:solidFill>
                  <a:schemeClr val="tx1"/>
                </a:solidFill>
                <a:latin typeface="+mj-lt"/>
                <a:ea typeface="+mj-ea"/>
                <a:cs typeface="+mj-cs"/>
              </a:rPr>
            </a:br>
            <a:r>
              <a:rPr lang="en-US" sz="3100" kern="1200">
                <a:solidFill>
                  <a:schemeClr val="tx1"/>
                </a:solidFill>
                <a:latin typeface="+mj-lt"/>
                <a:ea typeface="+mj-ea"/>
                <a:cs typeface="+mj-cs"/>
              </a:rPr>
              <a:t>CNN</a:t>
            </a:r>
          </a:p>
        </p:txBody>
      </p:sp>
      <p:sp>
        <p:nvSpPr>
          <p:cNvPr id="4" name="Text Placeholder 3">
            <a:extLst>
              <a:ext uri="{FF2B5EF4-FFF2-40B4-BE49-F238E27FC236}">
                <a16:creationId xmlns:a16="http://schemas.microsoft.com/office/drawing/2014/main" id="{2DDDE7EE-C763-A248-63FB-E420BFA8F278}"/>
              </a:ext>
            </a:extLst>
          </p:cNvPr>
          <p:cNvSpPr>
            <a:spLocks noGrp="1"/>
          </p:cNvSpPr>
          <p:nvPr>
            <p:ph type="body" sz="half" idx="2"/>
          </p:nvPr>
        </p:nvSpPr>
        <p:spPr>
          <a:xfrm>
            <a:off x="862366" y="2194102"/>
            <a:ext cx="3427001" cy="3908586"/>
          </a:xfrm>
        </p:spPr>
        <p:txBody>
          <a:bodyPr vert="horz" lIns="91440" tIns="45720" rIns="91440" bIns="45720" rtlCol="0">
            <a:normAutofit/>
          </a:bodyPr>
          <a:lstStyle/>
          <a:p>
            <a:pPr indent="-228600">
              <a:buFont typeface="Arial" panose="020B0604020202020204" pitchFamily="34" charset="0"/>
              <a:buChar char="•"/>
            </a:pPr>
            <a:r>
              <a:rPr lang="en-US" sz="1900"/>
              <a:t>Each C2DBN Block is a Conv2D followed by Batch Normalization followed by ReLU activation sometimes followed by Maxpool2D.</a:t>
            </a:r>
          </a:p>
          <a:p>
            <a:pPr indent="-228600">
              <a:buFont typeface="Arial" panose="020B0604020202020204" pitchFamily="34" charset="0"/>
              <a:buChar char="•"/>
            </a:pPr>
            <a:r>
              <a:rPr lang="en-US" sz="1900"/>
              <a:t>The model was trained on the Train Part of the CASIA-FASD with:</a:t>
            </a:r>
          </a:p>
          <a:p>
            <a:pPr indent="-228600">
              <a:buFont typeface="Arial" panose="020B0604020202020204" pitchFamily="34" charset="0"/>
              <a:buChar char="•"/>
            </a:pPr>
            <a:r>
              <a:rPr lang="en-US" sz="1900"/>
              <a:t>LR Reduction On Plateau &amp; Model Checkpoint.</a:t>
            </a:r>
          </a:p>
          <a:p>
            <a:pPr indent="-228600">
              <a:buFont typeface="Arial" panose="020B0604020202020204" pitchFamily="34" charset="0"/>
              <a:buChar char="•"/>
            </a:pPr>
            <a:r>
              <a:rPr lang="en-US" sz="1900"/>
              <a:t>With checkpoint restoration every 300 epochs.</a:t>
            </a:r>
          </a:p>
          <a:p>
            <a:pPr indent="-228600">
              <a:buFont typeface="Arial" panose="020B0604020202020204" pitchFamily="34" charset="0"/>
              <a:buChar char="•"/>
            </a:pPr>
            <a:endParaRPr lang="en-US" sz="1900"/>
          </a:p>
        </p:txBody>
      </p:sp>
      <p:pic>
        <p:nvPicPr>
          <p:cNvPr id="11" name="Picture 10" descr="Diagram&#10;&#10;Description automatically generated">
            <a:extLst>
              <a:ext uri="{FF2B5EF4-FFF2-40B4-BE49-F238E27FC236}">
                <a16:creationId xmlns:a16="http://schemas.microsoft.com/office/drawing/2014/main" id="{4909E164-FD59-4A13-A04F-0ADC11375A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5457" y="1548165"/>
            <a:ext cx="6155141" cy="3785411"/>
          </a:xfrm>
          <a:prstGeom prst="rect">
            <a:avLst/>
          </a:prstGeom>
        </p:spPr>
      </p:pic>
    </p:spTree>
    <p:extLst>
      <p:ext uri="{BB962C8B-B14F-4D97-AF65-F5344CB8AC3E}">
        <p14:creationId xmlns:p14="http://schemas.microsoft.com/office/powerpoint/2010/main" val="1825235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B5D59E5-2A5F-0260-3AB8-C0592B9B0564}"/>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2500" kern="1200">
                <a:solidFill>
                  <a:schemeClr val="tx1"/>
                </a:solidFill>
                <a:latin typeface="+mj-lt"/>
                <a:ea typeface="+mj-ea"/>
                <a:cs typeface="+mj-cs"/>
              </a:rPr>
              <a:t>Video Based Model</a:t>
            </a:r>
            <a:br>
              <a:rPr lang="en-US" sz="2500" kern="1200">
                <a:solidFill>
                  <a:schemeClr val="tx1"/>
                </a:solidFill>
                <a:latin typeface="+mj-lt"/>
                <a:ea typeface="+mj-ea"/>
                <a:cs typeface="+mj-cs"/>
              </a:rPr>
            </a:br>
            <a:r>
              <a:rPr lang="en-US" sz="2500" kern="1200">
                <a:solidFill>
                  <a:schemeClr val="tx1"/>
                </a:solidFill>
                <a:latin typeface="+mj-lt"/>
                <a:ea typeface="+mj-ea"/>
                <a:cs typeface="+mj-cs"/>
              </a:rPr>
              <a:t>VCNN Training Graphs</a:t>
            </a:r>
          </a:p>
        </p:txBody>
      </p:sp>
      <p:pic>
        <p:nvPicPr>
          <p:cNvPr id="8" name="Picture 7" descr="Graphical user interface, application&#10;&#10;Description automatically generated">
            <a:extLst>
              <a:ext uri="{FF2B5EF4-FFF2-40B4-BE49-F238E27FC236}">
                <a16:creationId xmlns:a16="http://schemas.microsoft.com/office/drawing/2014/main" id="{12E22F5B-19F8-4079-9B3B-08CA24FC1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4886" y="2354239"/>
            <a:ext cx="8922228" cy="3948085"/>
          </a:xfrm>
          <a:prstGeom prst="rect">
            <a:avLst/>
          </a:prstGeom>
        </p:spPr>
      </p:pic>
    </p:spTree>
    <p:extLst>
      <p:ext uri="{BB962C8B-B14F-4D97-AF65-F5344CB8AC3E}">
        <p14:creationId xmlns:p14="http://schemas.microsoft.com/office/powerpoint/2010/main" val="25504570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B5D59E5-2A5F-0260-3AB8-C0592B9B0564}"/>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2500" kern="1200">
                <a:solidFill>
                  <a:schemeClr val="tx1"/>
                </a:solidFill>
                <a:latin typeface="+mj-lt"/>
                <a:ea typeface="+mj-ea"/>
                <a:cs typeface="+mj-cs"/>
              </a:rPr>
              <a:t>Video Based Model</a:t>
            </a:r>
            <a:br>
              <a:rPr lang="en-US" sz="2500" kern="1200">
                <a:solidFill>
                  <a:schemeClr val="tx1"/>
                </a:solidFill>
                <a:latin typeface="+mj-lt"/>
                <a:ea typeface="+mj-ea"/>
                <a:cs typeface="+mj-cs"/>
              </a:rPr>
            </a:br>
            <a:r>
              <a:rPr lang="en-US" sz="2500" kern="1200">
                <a:solidFill>
                  <a:schemeClr val="tx1"/>
                </a:solidFill>
                <a:latin typeface="+mj-lt"/>
                <a:ea typeface="+mj-ea"/>
                <a:cs typeface="+mj-cs"/>
              </a:rPr>
              <a:t>Results VCNN</a:t>
            </a:r>
          </a:p>
        </p:txBody>
      </p:sp>
      <p:pic>
        <p:nvPicPr>
          <p:cNvPr id="11" name="Picture 10" descr="Graphical user interface&#10;&#10;Description automatically generated with medium confidence">
            <a:extLst>
              <a:ext uri="{FF2B5EF4-FFF2-40B4-BE49-F238E27FC236}">
                <a16:creationId xmlns:a16="http://schemas.microsoft.com/office/drawing/2014/main" id="{7E10CBC4-243B-4A30-914E-7A71D78072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696" y="2354239"/>
            <a:ext cx="10188607" cy="3948085"/>
          </a:xfrm>
          <a:prstGeom prst="rect">
            <a:avLst/>
          </a:prstGeom>
        </p:spPr>
      </p:pic>
    </p:spTree>
    <p:extLst>
      <p:ext uri="{BB962C8B-B14F-4D97-AF65-F5344CB8AC3E}">
        <p14:creationId xmlns:p14="http://schemas.microsoft.com/office/powerpoint/2010/main" val="35699000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B5D59E5-2A5F-0260-3AB8-C0592B9B0564}"/>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2500" kern="1200">
                <a:solidFill>
                  <a:schemeClr val="tx1"/>
                </a:solidFill>
                <a:latin typeface="+mj-lt"/>
                <a:ea typeface="+mj-ea"/>
                <a:cs typeface="+mj-cs"/>
              </a:rPr>
              <a:t>Video Based Model</a:t>
            </a:r>
            <a:br>
              <a:rPr lang="en-US" sz="2500" kern="1200">
                <a:solidFill>
                  <a:schemeClr val="tx1"/>
                </a:solidFill>
                <a:latin typeface="+mj-lt"/>
                <a:ea typeface="+mj-ea"/>
                <a:cs typeface="+mj-cs"/>
              </a:rPr>
            </a:br>
            <a:r>
              <a:rPr lang="en-US" sz="2500" kern="1200">
                <a:solidFill>
                  <a:schemeClr val="tx1"/>
                </a:solidFill>
                <a:latin typeface="+mj-lt"/>
                <a:ea typeface="+mj-ea"/>
                <a:cs typeface="+mj-cs"/>
              </a:rPr>
              <a:t>CNN Training Graphs</a:t>
            </a:r>
          </a:p>
        </p:txBody>
      </p:sp>
      <p:pic>
        <p:nvPicPr>
          <p:cNvPr id="9" name="Picture 8" descr="Chart, box and whisker chart&#10;&#10;Description automatically generated">
            <a:extLst>
              <a:ext uri="{FF2B5EF4-FFF2-40B4-BE49-F238E27FC236}">
                <a16:creationId xmlns:a16="http://schemas.microsoft.com/office/drawing/2014/main" id="{34847D3D-7BC2-4366-A8D7-7CC524B19A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8424" y="2354239"/>
            <a:ext cx="9995152" cy="3948085"/>
          </a:xfrm>
          <a:prstGeom prst="rect">
            <a:avLst/>
          </a:prstGeom>
        </p:spPr>
      </p:pic>
    </p:spTree>
    <p:extLst>
      <p:ext uri="{BB962C8B-B14F-4D97-AF65-F5344CB8AC3E}">
        <p14:creationId xmlns:p14="http://schemas.microsoft.com/office/powerpoint/2010/main" val="2732488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FE886DC-7712-4651-126B-6689083411DA}"/>
              </a:ext>
            </a:extLst>
          </p:cNvPr>
          <p:cNvSpPr>
            <a:spLocks noGrp="1"/>
          </p:cNvSpPr>
          <p:nvPr>
            <p:ph type="title"/>
          </p:nvPr>
        </p:nvSpPr>
        <p:spPr>
          <a:xfrm>
            <a:off x="1137036" y="548640"/>
            <a:ext cx="9543405" cy="1188720"/>
          </a:xfrm>
        </p:spPr>
        <p:txBody>
          <a:bodyPr>
            <a:normAutofit/>
          </a:bodyPr>
          <a:lstStyle/>
          <a:p>
            <a:r>
              <a:rPr lang="en-US">
                <a:solidFill>
                  <a:schemeClr val="tx1">
                    <a:lumMod val="85000"/>
                    <a:lumOff val="15000"/>
                  </a:schemeClr>
                </a:solidFill>
              </a:rPr>
              <a:t>Introduction</a:t>
            </a:r>
          </a:p>
        </p:txBody>
      </p:sp>
      <p:sp>
        <p:nvSpPr>
          <p:cNvPr id="3" name="Content Placeholder 2">
            <a:extLst>
              <a:ext uri="{FF2B5EF4-FFF2-40B4-BE49-F238E27FC236}">
                <a16:creationId xmlns:a16="http://schemas.microsoft.com/office/drawing/2014/main" id="{EFEFC00E-D282-7B48-5B4C-4D00EC422A9E}"/>
              </a:ext>
            </a:extLst>
          </p:cNvPr>
          <p:cNvSpPr>
            <a:spLocks noGrp="1"/>
          </p:cNvSpPr>
          <p:nvPr>
            <p:ph idx="1"/>
          </p:nvPr>
        </p:nvSpPr>
        <p:spPr>
          <a:xfrm>
            <a:off x="1957987" y="2431765"/>
            <a:ext cx="8276026" cy="3320031"/>
          </a:xfrm>
        </p:spPr>
        <p:txBody>
          <a:bodyPr anchor="ctr">
            <a:normAutofit/>
          </a:bodyPr>
          <a:lstStyle/>
          <a:p>
            <a:pPr marL="0" indent="0">
              <a:buNone/>
            </a:pPr>
            <a:r>
              <a:rPr lang="en-US" sz="2000">
                <a:solidFill>
                  <a:schemeClr val="tx1">
                    <a:lumMod val="85000"/>
                    <a:lumOff val="15000"/>
                  </a:schemeClr>
                </a:solidFill>
              </a:rPr>
              <a:t>Our Project is a facial identification system with anti spoofing measures and liveness detection models.</a:t>
            </a:r>
          </a:p>
          <a:p>
            <a:pPr marL="0" indent="0">
              <a:buNone/>
            </a:pPr>
            <a:r>
              <a:rPr lang="en-US" sz="2000">
                <a:solidFill>
                  <a:schemeClr val="tx1">
                    <a:lumMod val="85000"/>
                    <a:lumOff val="15000"/>
                  </a:schemeClr>
                </a:solidFill>
              </a:rPr>
              <a:t>All said measures will be fully discussed in addition to our experimentation results and our model choice.</a:t>
            </a:r>
          </a:p>
        </p:txBody>
      </p:sp>
      <p:sp>
        <p:nvSpPr>
          <p:cNvPr id="21" name="Freeform: Shape 20">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4060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B5D59E5-2A5F-0260-3AB8-C0592B9B0564}"/>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kern="1200">
                <a:solidFill>
                  <a:schemeClr val="tx1"/>
                </a:solidFill>
                <a:latin typeface="+mj-lt"/>
                <a:ea typeface="+mj-ea"/>
                <a:cs typeface="+mj-cs"/>
              </a:rPr>
              <a:t>Video Based Model</a:t>
            </a:r>
            <a:br>
              <a:rPr lang="en-US" kern="1200">
                <a:solidFill>
                  <a:schemeClr val="tx1"/>
                </a:solidFill>
                <a:latin typeface="+mj-lt"/>
                <a:ea typeface="+mj-ea"/>
                <a:cs typeface="+mj-cs"/>
              </a:rPr>
            </a:br>
            <a:r>
              <a:rPr lang="en-US" kern="1200">
                <a:solidFill>
                  <a:schemeClr val="tx1"/>
                </a:solidFill>
                <a:latin typeface="+mj-lt"/>
                <a:ea typeface="+mj-ea"/>
                <a:cs typeface="+mj-cs"/>
              </a:rPr>
              <a:t>Results CNN</a:t>
            </a:r>
          </a:p>
        </p:txBody>
      </p:sp>
      <p:sp>
        <p:nvSpPr>
          <p:cNvPr id="3" name="Content Placeholder 2">
            <a:extLst>
              <a:ext uri="{FF2B5EF4-FFF2-40B4-BE49-F238E27FC236}">
                <a16:creationId xmlns:a16="http://schemas.microsoft.com/office/drawing/2014/main" id="{CC204BB4-2000-120E-073E-AAB959B5D767}"/>
              </a:ext>
            </a:extLst>
          </p:cNvPr>
          <p:cNvSpPr>
            <a:spLocks noGrp="1"/>
          </p:cNvSpPr>
          <p:nvPr>
            <p:ph sz="half" idx="1"/>
          </p:nvPr>
        </p:nvSpPr>
        <p:spPr>
          <a:xfrm>
            <a:off x="996287" y="4121253"/>
            <a:ext cx="3125337" cy="1136843"/>
          </a:xfrm>
        </p:spPr>
        <p:txBody>
          <a:bodyPr vert="horz" lIns="91440" tIns="45720" rIns="91440" bIns="45720" rtlCol="0">
            <a:normAutofit/>
          </a:bodyPr>
          <a:lstStyle/>
          <a:p>
            <a:pPr marL="0" indent="0" algn="ctr">
              <a:buNone/>
            </a:pPr>
            <a:r>
              <a:rPr lang="en-US" sz="1800" kern="1200">
                <a:solidFill>
                  <a:schemeClr val="tx1"/>
                </a:solidFill>
                <a:latin typeface="+mn-lt"/>
                <a:ea typeface="+mn-ea"/>
                <a:cs typeface="+mn-cs"/>
              </a:rPr>
              <a:t>CASIA test Results</a:t>
            </a:r>
          </a:p>
        </p:txBody>
      </p:sp>
      <p:pic>
        <p:nvPicPr>
          <p:cNvPr id="8" name="Picture 7">
            <a:extLst>
              <a:ext uri="{FF2B5EF4-FFF2-40B4-BE49-F238E27FC236}">
                <a16:creationId xmlns:a16="http://schemas.microsoft.com/office/drawing/2014/main" id="{145B3602-6461-162E-14E5-DA9841DAE4D9}"/>
              </a:ext>
            </a:extLst>
          </p:cNvPr>
          <p:cNvPicPr>
            <a:picLocks noChangeAspect="1"/>
          </p:cNvPicPr>
          <p:nvPr/>
        </p:nvPicPr>
        <p:blipFill>
          <a:blip r:embed="rId2"/>
          <a:stretch>
            <a:fillRect/>
          </a:stretch>
        </p:blipFill>
        <p:spPr>
          <a:xfrm>
            <a:off x="5895751" y="2144797"/>
            <a:ext cx="5708649" cy="2538430"/>
          </a:xfrm>
          <a:prstGeom prst="rect">
            <a:avLst/>
          </a:prstGeom>
        </p:spPr>
      </p:pic>
    </p:spTree>
    <p:extLst>
      <p:ext uri="{BB962C8B-B14F-4D97-AF65-F5344CB8AC3E}">
        <p14:creationId xmlns:p14="http://schemas.microsoft.com/office/powerpoint/2010/main" val="17418407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8038DB4-744A-B7E5-0759-A99D1209CEAA}"/>
              </a:ext>
            </a:extLst>
          </p:cNvPr>
          <p:cNvSpPr>
            <a:spLocks noGrp="1"/>
          </p:cNvSpPr>
          <p:nvPr>
            <p:ph type="title"/>
          </p:nvPr>
        </p:nvSpPr>
        <p:spPr>
          <a:xfrm>
            <a:off x="1137036" y="548640"/>
            <a:ext cx="9543405" cy="1188720"/>
          </a:xfrm>
        </p:spPr>
        <p:txBody>
          <a:bodyPr>
            <a:normAutofit/>
          </a:bodyPr>
          <a:lstStyle/>
          <a:p>
            <a:r>
              <a:rPr lang="en-US">
                <a:solidFill>
                  <a:schemeClr val="tx1">
                    <a:lumMod val="85000"/>
                    <a:lumOff val="15000"/>
                  </a:schemeClr>
                </a:solidFill>
              </a:rPr>
              <a:t>Liveness Models</a:t>
            </a:r>
          </a:p>
        </p:txBody>
      </p:sp>
      <p:sp>
        <p:nvSpPr>
          <p:cNvPr id="3" name="Content Placeholder 2">
            <a:extLst>
              <a:ext uri="{FF2B5EF4-FFF2-40B4-BE49-F238E27FC236}">
                <a16:creationId xmlns:a16="http://schemas.microsoft.com/office/drawing/2014/main" id="{8782439F-F464-9114-3304-F43122E8B701}"/>
              </a:ext>
            </a:extLst>
          </p:cNvPr>
          <p:cNvSpPr>
            <a:spLocks noGrp="1"/>
          </p:cNvSpPr>
          <p:nvPr>
            <p:ph idx="1"/>
          </p:nvPr>
        </p:nvSpPr>
        <p:spPr>
          <a:xfrm>
            <a:off x="1957987" y="2431765"/>
            <a:ext cx="8276026" cy="3320031"/>
          </a:xfrm>
        </p:spPr>
        <p:txBody>
          <a:bodyPr anchor="ctr">
            <a:normAutofit/>
          </a:bodyPr>
          <a:lstStyle/>
          <a:p>
            <a:r>
              <a:rPr lang="en-US" sz="2000">
                <a:solidFill>
                  <a:schemeClr val="tx1">
                    <a:lumMod val="85000"/>
                    <a:lumOff val="15000"/>
                  </a:schemeClr>
                </a:solidFill>
              </a:rPr>
              <a:t>Out of our four tested Model we decided to use the Frame based ones together as they preformed well in our testing.</a:t>
            </a:r>
          </a:p>
          <a:p>
            <a:r>
              <a:rPr lang="en-US" sz="2000">
                <a:solidFill>
                  <a:schemeClr val="tx1">
                    <a:lumMod val="85000"/>
                    <a:lumOff val="15000"/>
                  </a:schemeClr>
                </a:solidFill>
              </a:rPr>
              <a:t>The Volumetric CNN model did produce good testing accuracy but in Realtime and when tested on our faces it’s performance and accuracy fall off.</a:t>
            </a: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4392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02EF0F-46E4-4A03-9F60-1050C6DCE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582045D0-5727-4EB9-858E-6A3506E74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096785"/>
          </a:xfrm>
          <a:custGeom>
            <a:avLst/>
            <a:gdLst>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452621 w 12192000"/>
              <a:gd name="connsiteY88" fmla="*/ 4694822 h 5096785"/>
              <a:gd name="connsiteX89" fmla="*/ 6434329 w 12192000"/>
              <a:gd name="connsiteY89" fmla="*/ 4704111 h 5096785"/>
              <a:gd name="connsiteX90" fmla="*/ 6425215 w 12192000"/>
              <a:gd name="connsiteY90" fmla="*/ 4710396 h 5096785"/>
              <a:gd name="connsiteX91" fmla="*/ 6425070 w 12192000"/>
              <a:gd name="connsiteY91" fmla="*/ 4711644 h 5096785"/>
              <a:gd name="connsiteX92" fmla="*/ 6386800 w 12192000"/>
              <a:gd name="connsiteY92" fmla="*/ 4715431 h 5096785"/>
              <a:gd name="connsiteX93" fmla="*/ 6382703 w 12192000"/>
              <a:gd name="connsiteY93" fmla="*/ 4717930 h 5096785"/>
              <a:gd name="connsiteX94" fmla="*/ 6356495 w 12192000"/>
              <a:gd name="connsiteY94" fmla="*/ 4717843 h 5096785"/>
              <a:gd name="connsiteX95" fmla="*/ 6343628 w 12192000"/>
              <a:gd name="connsiteY95" fmla="*/ 4719161 h 5096785"/>
              <a:gd name="connsiteX96" fmla="*/ 6338605 w 12192000"/>
              <a:gd name="connsiteY96" fmla="*/ 4716723 h 5096785"/>
              <a:gd name="connsiteX97" fmla="*/ 6320318 w 12192000"/>
              <a:gd name="connsiteY97" fmla="*/ 4720095 h 5096785"/>
              <a:gd name="connsiteX98" fmla="*/ 6318742 w 12192000"/>
              <a:gd name="connsiteY98" fmla="*/ 4721541 h 5096785"/>
              <a:gd name="connsiteX99" fmla="*/ 6301708 w 12192000"/>
              <a:gd name="connsiteY99" fmla="*/ 4720380 h 5096785"/>
              <a:gd name="connsiteX100" fmla="*/ 6285082 w 12192000"/>
              <a:gd name="connsiteY100" fmla="*/ 4714639 h 5096785"/>
              <a:gd name="connsiteX101" fmla="*/ 6136936 w 12192000"/>
              <a:gd name="connsiteY101" fmla="*/ 4758246 h 5096785"/>
              <a:gd name="connsiteX102" fmla="*/ 5988578 w 12192000"/>
              <a:gd name="connsiteY102" fmla="*/ 4754427 h 5096785"/>
              <a:gd name="connsiteX103" fmla="*/ 5908701 w 12192000"/>
              <a:gd name="connsiteY103" fmla="*/ 4779160 h 5096785"/>
              <a:gd name="connsiteX104" fmla="*/ 5892219 w 12192000"/>
              <a:gd name="connsiteY104" fmla="*/ 4807892 h 5096785"/>
              <a:gd name="connsiteX105" fmla="*/ 5683612 w 12192000"/>
              <a:gd name="connsiteY105" fmla="*/ 4848770 h 5096785"/>
              <a:gd name="connsiteX106" fmla="*/ 5635111 w 12192000"/>
              <a:gd name="connsiteY106" fmla="*/ 4868888 h 5096785"/>
              <a:gd name="connsiteX107" fmla="*/ 5582652 w 12192000"/>
              <a:gd name="connsiteY107" fmla="*/ 4866836 h 5096785"/>
              <a:gd name="connsiteX108" fmla="*/ 5567213 w 12192000"/>
              <a:gd name="connsiteY108" fmla="*/ 4878769 h 5096785"/>
              <a:gd name="connsiteX109" fmla="*/ 5564659 w 12192000"/>
              <a:gd name="connsiteY109" fmla="*/ 4881042 h 5096785"/>
              <a:gd name="connsiteX110" fmla="*/ 5552102 w 12192000"/>
              <a:gd name="connsiteY110" fmla="*/ 4885426 h 5096785"/>
              <a:gd name="connsiteX111" fmla="*/ 5551475 w 12192000"/>
              <a:gd name="connsiteY111" fmla="*/ 4892560 h 5096785"/>
              <a:gd name="connsiteX112" fmla="*/ 5534664 w 12192000"/>
              <a:gd name="connsiteY112" fmla="*/ 4903385 h 5096785"/>
              <a:gd name="connsiteX113" fmla="*/ 5510737 w 12192000"/>
              <a:gd name="connsiteY113" fmla="*/ 4909807 h 5096785"/>
              <a:gd name="connsiteX114" fmla="*/ 5393901 w 12192000"/>
              <a:gd name="connsiteY114" fmla="*/ 4933709 h 5096785"/>
              <a:gd name="connsiteX115" fmla="*/ 5325782 w 12192000"/>
              <a:gd name="connsiteY115" fmla="*/ 4951789 h 5096785"/>
              <a:gd name="connsiteX116" fmla="*/ 5302703 w 12192000"/>
              <a:gd name="connsiteY116" fmla="*/ 4964590 h 5096785"/>
              <a:gd name="connsiteX117" fmla="*/ 5268591 w 12192000"/>
              <a:gd name="connsiteY117" fmla="*/ 4978479 h 5096785"/>
              <a:gd name="connsiteX118" fmla="*/ 5210559 w 12192000"/>
              <a:gd name="connsiteY118" fmla="*/ 5007585 h 5096785"/>
              <a:gd name="connsiteX119" fmla="*/ 5177597 w 12192000"/>
              <a:gd name="connsiteY119" fmla="*/ 5015926 h 5096785"/>
              <a:gd name="connsiteX120" fmla="*/ 5160569 w 12192000"/>
              <a:gd name="connsiteY120" fmla="*/ 5025681 h 5096785"/>
              <a:gd name="connsiteX121" fmla="*/ 5152748 w 12192000"/>
              <a:gd name="connsiteY121" fmla="*/ 5026569 h 5096785"/>
              <a:gd name="connsiteX122" fmla="*/ 5127678 w 12192000"/>
              <a:gd name="connsiteY122" fmla="*/ 5032947 h 5096785"/>
              <a:gd name="connsiteX123" fmla="*/ 5113147 w 12192000"/>
              <a:gd name="connsiteY123" fmla="*/ 5035818 h 5096785"/>
              <a:gd name="connsiteX124" fmla="*/ 5107301 w 12192000"/>
              <a:gd name="connsiteY124" fmla="*/ 5036672 h 5096785"/>
              <a:gd name="connsiteX125" fmla="*/ 5093215 w 12192000"/>
              <a:gd name="connsiteY125" fmla="*/ 5032880 h 5096785"/>
              <a:gd name="connsiteX126" fmla="*/ 5077058 w 12192000"/>
              <a:gd name="connsiteY126" fmla="*/ 5038681 h 5096785"/>
              <a:gd name="connsiteX127" fmla="*/ 5057349 w 12192000"/>
              <a:gd name="connsiteY127" fmla="*/ 5036015 h 5096785"/>
              <a:gd name="connsiteX128" fmla="*/ 5053945 w 12192000"/>
              <a:gd name="connsiteY128" fmla="*/ 5041952 h 5096785"/>
              <a:gd name="connsiteX129" fmla="*/ 5040021 w 12192000"/>
              <a:gd name="connsiteY129" fmla="*/ 5050052 h 5096785"/>
              <a:gd name="connsiteX130" fmla="*/ 5025913 w 12192000"/>
              <a:gd name="connsiteY130" fmla="*/ 5046535 h 5096785"/>
              <a:gd name="connsiteX131" fmla="*/ 4998218 w 12192000"/>
              <a:gd name="connsiteY131" fmla="*/ 5048065 h 5096785"/>
              <a:gd name="connsiteX132" fmla="*/ 4991008 w 12192000"/>
              <a:gd name="connsiteY132" fmla="*/ 5050439 h 5096785"/>
              <a:gd name="connsiteX133" fmla="*/ 4963503 w 12192000"/>
              <a:gd name="connsiteY133" fmla="*/ 5047575 h 5096785"/>
              <a:gd name="connsiteX134" fmla="*/ 4921053 w 12192000"/>
              <a:gd name="connsiteY134" fmla="*/ 5048925 h 5096785"/>
              <a:gd name="connsiteX135" fmla="*/ 4873420 w 12192000"/>
              <a:gd name="connsiteY135" fmla="*/ 5054929 h 5096785"/>
              <a:gd name="connsiteX136" fmla="*/ 4858825 w 12192000"/>
              <a:gd name="connsiteY136" fmla="*/ 5051329 h 5096785"/>
              <a:gd name="connsiteX137" fmla="*/ 4769340 w 12192000"/>
              <a:gd name="connsiteY137" fmla="*/ 5053090 h 5096785"/>
              <a:gd name="connsiteX138" fmla="*/ 4744152 w 12192000"/>
              <a:gd name="connsiteY138" fmla="*/ 5053391 h 5096785"/>
              <a:gd name="connsiteX139" fmla="*/ 4723556 w 12192000"/>
              <a:gd name="connsiteY139" fmla="*/ 5059633 h 5096785"/>
              <a:gd name="connsiteX140" fmla="*/ 4719699 w 12192000"/>
              <a:gd name="connsiteY140" fmla="*/ 5066298 h 5096785"/>
              <a:gd name="connsiteX141" fmla="*/ 4706016 w 12192000"/>
              <a:gd name="connsiteY141" fmla="*/ 5067422 h 5096785"/>
              <a:gd name="connsiteX142" fmla="*/ 4702593 w 12192000"/>
              <a:gd name="connsiteY142" fmla="*/ 5068973 h 5096785"/>
              <a:gd name="connsiteX143" fmla="*/ 4682766 w 12192000"/>
              <a:gd name="connsiteY143" fmla="*/ 5076609 h 5096785"/>
              <a:gd name="connsiteX144" fmla="*/ 4634960 w 12192000"/>
              <a:gd name="connsiteY144" fmla="*/ 5061852 h 5096785"/>
              <a:gd name="connsiteX145" fmla="*/ 4580645 w 12192000"/>
              <a:gd name="connsiteY145" fmla="*/ 5069246 h 5096785"/>
              <a:gd name="connsiteX146" fmla="*/ 4368005 w 12192000"/>
              <a:gd name="connsiteY146" fmla="*/ 5057426 h 5096785"/>
              <a:gd name="connsiteX147" fmla="*/ 4339489 w 12192000"/>
              <a:gd name="connsiteY147" fmla="*/ 5080858 h 5096785"/>
              <a:gd name="connsiteX148" fmla="*/ 4253895 w 12192000"/>
              <a:gd name="connsiteY148" fmla="*/ 5085008 h 5096785"/>
              <a:gd name="connsiteX149" fmla="*/ 4117780 w 12192000"/>
              <a:gd name="connsiteY149" fmla="*/ 5045175 h 5096785"/>
              <a:gd name="connsiteX150" fmla="*/ 3960074 w 12192000"/>
              <a:gd name="connsiteY150" fmla="*/ 5050708 h 5096785"/>
              <a:gd name="connsiteX151" fmla="*/ 3947260 w 12192000"/>
              <a:gd name="connsiteY151" fmla="*/ 5041167 h 5096785"/>
              <a:gd name="connsiteX152" fmla="*/ 3931969 w 12192000"/>
              <a:gd name="connsiteY152" fmla="*/ 5035902 h 5096785"/>
              <a:gd name="connsiteX153" fmla="*/ 3929836 w 12192000"/>
              <a:gd name="connsiteY153" fmla="*/ 5036901 h 5096785"/>
              <a:gd name="connsiteX154" fmla="*/ 3911296 w 12192000"/>
              <a:gd name="connsiteY154" fmla="*/ 5035663 h 5096785"/>
              <a:gd name="connsiteX155" fmla="*/ 3907746 w 12192000"/>
              <a:gd name="connsiteY155" fmla="*/ 5032107 h 5096785"/>
              <a:gd name="connsiteX156" fmla="*/ 3895182 w 12192000"/>
              <a:gd name="connsiteY156" fmla="*/ 5030229 h 5096785"/>
              <a:gd name="connsiteX157" fmla="*/ 3870866 w 12192000"/>
              <a:gd name="connsiteY157" fmla="*/ 5023753 h 5096785"/>
              <a:gd name="connsiteX158" fmla="*/ 3865913 w 12192000"/>
              <a:gd name="connsiteY158" fmla="*/ 5025143 h 5096785"/>
              <a:gd name="connsiteX159" fmla="*/ 3828606 w 12192000"/>
              <a:gd name="connsiteY159" fmla="*/ 5019426 h 5096785"/>
              <a:gd name="connsiteX160" fmla="*/ 3827901 w 12192000"/>
              <a:gd name="connsiteY160" fmla="*/ 5020583 h 5096785"/>
              <a:gd name="connsiteX161" fmla="*/ 3816543 w 12192000"/>
              <a:gd name="connsiteY161" fmla="*/ 5024366 h 5096785"/>
              <a:gd name="connsiteX162" fmla="*/ 3795278 w 12192000"/>
              <a:gd name="connsiteY162" fmla="*/ 5028779 h 5096785"/>
              <a:gd name="connsiteX163" fmla="*/ 3743858 w 12192000"/>
              <a:gd name="connsiteY163" fmla="*/ 5054237 h 5096785"/>
              <a:gd name="connsiteX164" fmla="*/ 3704945 w 12192000"/>
              <a:gd name="connsiteY164" fmla="*/ 5048413 h 5096785"/>
              <a:gd name="connsiteX165" fmla="*/ 3696992 w 12192000"/>
              <a:gd name="connsiteY165" fmla="*/ 5047914 h 5096785"/>
              <a:gd name="connsiteX166" fmla="*/ 3696780 w 12192000"/>
              <a:gd name="connsiteY166" fmla="*/ 5048181 h 5096785"/>
              <a:gd name="connsiteX167" fmla="*/ 3688290 w 12192000"/>
              <a:gd name="connsiteY167" fmla="*/ 5048204 h 5096785"/>
              <a:gd name="connsiteX168" fmla="*/ 3682486 w 12192000"/>
              <a:gd name="connsiteY168" fmla="*/ 5047000 h 5096785"/>
              <a:gd name="connsiteX169" fmla="*/ 3667056 w 12192000"/>
              <a:gd name="connsiteY169" fmla="*/ 5046030 h 5096785"/>
              <a:gd name="connsiteX170" fmla="*/ 3661403 w 12192000"/>
              <a:gd name="connsiteY170" fmla="*/ 5047537 h 5096785"/>
              <a:gd name="connsiteX171" fmla="*/ 3658673 w 12192000"/>
              <a:gd name="connsiteY171" fmla="*/ 5050790 h 5096785"/>
              <a:gd name="connsiteX172" fmla="*/ 3657333 w 12192000"/>
              <a:gd name="connsiteY172" fmla="*/ 5050325 h 5096785"/>
              <a:gd name="connsiteX173" fmla="*/ 3626778 w 12192000"/>
              <a:gd name="connsiteY173" fmla="*/ 5057882 h 5096785"/>
              <a:gd name="connsiteX174" fmla="*/ 3560067 w 12192000"/>
              <a:gd name="connsiteY174" fmla="*/ 5064266 h 5096785"/>
              <a:gd name="connsiteX175" fmla="*/ 3522641 w 12192000"/>
              <a:gd name="connsiteY175" fmla="*/ 5063654 h 5096785"/>
              <a:gd name="connsiteX176" fmla="*/ 3419275 w 12192000"/>
              <a:gd name="connsiteY176" fmla="*/ 5066646 h 5096785"/>
              <a:gd name="connsiteX177" fmla="*/ 3314869 w 12192000"/>
              <a:gd name="connsiteY177" fmla="*/ 5073197 h 5096785"/>
              <a:gd name="connsiteX178" fmla="*/ 3259088 w 12192000"/>
              <a:gd name="connsiteY178" fmla="*/ 5096363 h 5096785"/>
              <a:gd name="connsiteX179" fmla="*/ 3253104 w 12192000"/>
              <a:gd name="connsiteY179" fmla="*/ 5096785 h 5096785"/>
              <a:gd name="connsiteX180" fmla="*/ 3238751 w 12192000"/>
              <a:gd name="connsiteY180" fmla="*/ 5092996 h 5096785"/>
              <a:gd name="connsiteX181" fmla="*/ 3233681 w 12192000"/>
              <a:gd name="connsiteY181" fmla="*/ 5090758 h 5096785"/>
              <a:gd name="connsiteX182" fmla="*/ 3225562 w 12192000"/>
              <a:gd name="connsiteY182" fmla="*/ 5089215 h 5096785"/>
              <a:gd name="connsiteX183" fmla="*/ 3225260 w 12192000"/>
              <a:gd name="connsiteY183" fmla="*/ 5089437 h 5096785"/>
              <a:gd name="connsiteX184" fmla="*/ 3217859 w 12192000"/>
              <a:gd name="connsiteY184" fmla="*/ 5087484 h 5096785"/>
              <a:gd name="connsiteX185" fmla="*/ 3182980 w 12192000"/>
              <a:gd name="connsiteY185" fmla="*/ 5074650 h 5096785"/>
              <a:gd name="connsiteX186" fmla="*/ 3123938 w 12192000"/>
              <a:gd name="connsiteY186" fmla="*/ 5089912 h 5096785"/>
              <a:gd name="connsiteX187" fmla="*/ 3101912 w 12192000"/>
              <a:gd name="connsiteY187" fmla="*/ 5090281 h 5096785"/>
              <a:gd name="connsiteX188" fmla="*/ 3089591 w 12192000"/>
              <a:gd name="connsiteY188" fmla="*/ 5091865 h 5096785"/>
              <a:gd name="connsiteX189" fmla="*/ 3088465 w 12192000"/>
              <a:gd name="connsiteY189" fmla="*/ 5092858 h 5096785"/>
              <a:gd name="connsiteX190" fmla="*/ 3055081 w 12192000"/>
              <a:gd name="connsiteY190" fmla="*/ 5080424 h 5096785"/>
              <a:gd name="connsiteX191" fmla="*/ 3049807 w 12192000"/>
              <a:gd name="connsiteY191" fmla="*/ 5080860 h 5096785"/>
              <a:gd name="connsiteX192" fmla="*/ 3029122 w 12192000"/>
              <a:gd name="connsiteY192" fmla="*/ 5070085 h 5096785"/>
              <a:gd name="connsiteX193" fmla="*/ 3017862 w 12192000"/>
              <a:gd name="connsiteY193" fmla="*/ 5065942 h 5096785"/>
              <a:gd name="connsiteX194" fmla="*/ 3015868 w 12192000"/>
              <a:gd name="connsiteY194" fmla="*/ 5061832 h 5096785"/>
              <a:gd name="connsiteX195" fmla="*/ 2998644 w 12192000"/>
              <a:gd name="connsiteY195" fmla="*/ 5057210 h 5096785"/>
              <a:gd name="connsiteX196" fmla="*/ 2996219 w 12192000"/>
              <a:gd name="connsiteY196" fmla="*/ 5057788 h 5096785"/>
              <a:gd name="connsiteX197" fmla="*/ 2983676 w 12192000"/>
              <a:gd name="connsiteY197" fmla="*/ 5049852 h 5096785"/>
              <a:gd name="connsiteX198" fmla="*/ 2975170 w 12192000"/>
              <a:gd name="connsiteY198" fmla="*/ 5038214 h 5096785"/>
              <a:gd name="connsiteX199" fmla="*/ 2822441 w 12192000"/>
              <a:gd name="connsiteY199" fmla="*/ 5014517 h 5096785"/>
              <a:gd name="connsiteX200" fmla="*/ 2708054 w 12192000"/>
              <a:gd name="connsiteY200" fmla="*/ 4950706 h 5096785"/>
              <a:gd name="connsiteX201" fmla="*/ 2624713 w 12192000"/>
              <a:gd name="connsiteY201" fmla="*/ 4938959 h 5096785"/>
              <a:gd name="connsiteX202" fmla="*/ 2588328 w 12192000"/>
              <a:gd name="connsiteY202" fmla="*/ 4956476 h 5096785"/>
              <a:gd name="connsiteX203" fmla="*/ 2389931 w 12192000"/>
              <a:gd name="connsiteY203" fmla="*/ 4905785 h 5096785"/>
              <a:gd name="connsiteX204" fmla="*/ 2335186 w 12192000"/>
              <a:gd name="connsiteY204" fmla="*/ 4902957 h 5096785"/>
              <a:gd name="connsiteX205" fmla="*/ 2295307 w 12192000"/>
              <a:gd name="connsiteY205" fmla="*/ 4879800 h 5096785"/>
              <a:gd name="connsiteX206" fmla="*/ 2273393 w 12192000"/>
              <a:gd name="connsiteY206" fmla="*/ 4883565 h 5096785"/>
              <a:gd name="connsiteX207" fmla="*/ 2269523 w 12192000"/>
              <a:gd name="connsiteY207" fmla="*/ 4884442 h 5096785"/>
              <a:gd name="connsiteX208" fmla="*/ 2256015 w 12192000"/>
              <a:gd name="connsiteY208" fmla="*/ 4883014 h 5096785"/>
              <a:gd name="connsiteX209" fmla="*/ 2249731 w 12192000"/>
              <a:gd name="connsiteY209" fmla="*/ 4888778 h 5096785"/>
              <a:gd name="connsiteX210" fmla="*/ 2227629 w 12192000"/>
              <a:gd name="connsiteY210" fmla="*/ 4891047 h 5096785"/>
              <a:gd name="connsiteX211" fmla="*/ 2203460 w 12192000"/>
              <a:gd name="connsiteY211" fmla="*/ 4886696 h 5096785"/>
              <a:gd name="connsiteX212" fmla="*/ 2091528 w 12192000"/>
              <a:gd name="connsiteY212" fmla="*/ 4859155 h 5096785"/>
              <a:gd name="connsiteX213" fmla="*/ 2022901 w 12192000"/>
              <a:gd name="connsiteY213" fmla="*/ 4846594 h 5096785"/>
              <a:gd name="connsiteX214" fmla="*/ 1994227 w 12192000"/>
              <a:gd name="connsiteY214" fmla="*/ 4847973 h 5096785"/>
              <a:gd name="connsiteX215" fmla="*/ 1955936 w 12192000"/>
              <a:gd name="connsiteY215" fmla="*/ 4845765 h 5096785"/>
              <a:gd name="connsiteX216" fmla="*/ 1741924 w 12192000"/>
              <a:gd name="connsiteY216" fmla="*/ 4808054 h 5096785"/>
              <a:gd name="connsiteX217" fmla="*/ 1734410 w 12192000"/>
              <a:gd name="connsiteY217" fmla="*/ 4811675 h 5096785"/>
              <a:gd name="connsiteX218" fmla="*/ 1691423 w 12192000"/>
              <a:gd name="connsiteY218" fmla="*/ 4802777 h 5096785"/>
              <a:gd name="connsiteX219" fmla="*/ 1554504 w 12192000"/>
              <a:gd name="connsiteY219" fmla="*/ 4739985 h 5096785"/>
              <a:gd name="connsiteX220" fmla="*/ 1470119 w 12192000"/>
              <a:gd name="connsiteY220" fmla="*/ 4723470 h 5096785"/>
              <a:gd name="connsiteX221" fmla="*/ 1437967 w 12192000"/>
              <a:gd name="connsiteY221" fmla="*/ 4722710 h 5096785"/>
              <a:gd name="connsiteX222" fmla="*/ 1384234 w 12192000"/>
              <a:gd name="connsiteY222" fmla="*/ 4721117 h 5096785"/>
              <a:gd name="connsiteX223" fmla="*/ 1338647 w 12192000"/>
              <a:gd name="connsiteY223" fmla="*/ 4732483 h 5096785"/>
              <a:gd name="connsiteX224" fmla="*/ 1295869 w 12192000"/>
              <a:gd name="connsiteY224" fmla="*/ 4726175 h 5096785"/>
              <a:gd name="connsiteX225" fmla="*/ 1292949 w 12192000"/>
              <a:gd name="connsiteY225" fmla="*/ 4708469 h 5096785"/>
              <a:gd name="connsiteX226" fmla="*/ 1244908 w 12192000"/>
              <a:gd name="connsiteY226" fmla="*/ 4706993 h 5096785"/>
              <a:gd name="connsiteX227" fmla="*/ 1171266 w 12192000"/>
              <a:gd name="connsiteY227" fmla="*/ 4706535 h 5096785"/>
              <a:gd name="connsiteX228" fmla="*/ 1160868 w 12192000"/>
              <a:gd name="connsiteY228" fmla="*/ 4701936 h 5096785"/>
              <a:gd name="connsiteX229" fmla="*/ 1147599 w 12192000"/>
              <a:gd name="connsiteY229" fmla="*/ 4714833 h 5096785"/>
              <a:gd name="connsiteX230" fmla="*/ 1119603 w 12192000"/>
              <a:gd name="connsiteY230" fmla="*/ 4721303 h 5096785"/>
              <a:gd name="connsiteX231" fmla="*/ 997851 w 12192000"/>
              <a:gd name="connsiteY231" fmla="*/ 4722336 h 5096785"/>
              <a:gd name="connsiteX232" fmla="*/ 976455 w 12192000"/>
              <a:gd name="connsiteY232" fmla="*/ 4726407 h 5096785"/>
              <a:gd name="connsiteX233" fmla="*/ 949939 w 12192000"/>
              <a:gd name="connsiteY233" fmla="*/ 4719699 h 5096785"/>
              <a:gd name="connsiteX234" fmla="*/ 894148 w 12192000"/>
              <a:gd name="connsiteY234" fmla="*/ 4710406 h 5096785"/>
              <a:gd name="connsiteX235" fmla="*/ 857990 w 12192000"/>
              <a:gd name="connsiteY235" fmla="*/ 4696844 h 5096785"/>
              <a:gd name="connsiteX236" fmla="*/ 848649 w 12192000"/>
              <a:gd name="connsiteY236" fmla="*/ 4704021 h 5096785"/>
              <a:gd name="connsiteX237" fmla="*/ 826436 w 12192000"/>
              <a:gd name="connsiteY237" fmla="*/ 4707421 h 5096785"/>
              <a:gd name="connsiteX238" fmla="*/ 733052 w 12192000"/>
              <a:gd name="connsiteY238" fmla="*/ 4701884 h 5096785"/>
              <a:gd name="connsiteX239" fmla="*/ 716185 w 12192000"/>
              <a:gd name="connsiteY239" fmla="*/ 4703827 h 5096785"/>
              <a:gd name="connsiteX240" fmla="*/ 696663 w 12192000"/>
              <a:gd name="connsiteY240" fmla="*/ 4697420 h 5096785"/>
              <a:gd name="connsiteX241" fmla="*/ 582722 w 12192000"/>
              <a:gd name="connsiteY241" fmla="*/ 4658637 h 5096785"/>
              <a:gd name="connsiteX242" fmla="*/ 581118 w 12192000"/>
              <a:gd name="connsiteY242" fmla="*/ 4654120 h 5096785"/>
              <a:gd name="connsiteX243" fmla="*/ 546453 w 12192000"/>
              <a:gd name="connsiteY243" fmla="*/ 4652542 h 5096785"/>
              <a:gd name="connsiteX244" fmla="*/ 536773 w 12192000"/>
              <a:gd name="connsiteY244" fmla="*/ 4644609 h 5096785"/>
              <a:gd name="connsiteX245" fmla="*/ 518899 w 12192000"/>
              <a:gd name="connsiteY245" fmla="*/ 4642839 h 5096785"/>
              <a:gd name="connsiteX246" fmla="*/ 388896 w 12192000"/>
              <a:gd name="connsiteY246" fmla="*/ 4619173 h 5096785"/>
              <a:gd name="connsiteX247" fmla="*/ 366479 w 12192000"/>
              <a:gd name="connsiteY247" fmla="*/ 4618896 h 5096785"/>
              <a:gd name="connsiteX248" fmla="*/ 342781 w 12192000"/>
              <a:gd name="connsiteY248" fmla="*/ 4601239 h 5096785"/>
              <a:gd name="connsiteX249" fmla="*/ 255925 w 12192000"/>
              <a:gd name="connsiteY249" fmla="*/ 4598685 h 5096785"/>
              <a:gd name="connsiteX250" fmla="*/ 226919 w 12192000"/>
              <a:gd name="connsiteY250" fmla="*/ 4598460 h 5096785"/>
              <a:gd name="connsiteX251" fmla="*/ 213925 w 12192000"/>
              <a:gd name="connsiteY251" fmla="*/ 4597783 h 5096785"/>
              <a:gd name="connsiteX252" fmla="*/ 215196 w 12192000"/>
              <a:gd name="connsiteY252" fmla="*/ 4588576 h 5096785"/>
              <a:gd name="connsiteX253" fmla="*/ 180214 w 12192000"/>
              <a:gd name="connsiteY253" fmla="*/ 4583701 h 5096785"/>
              <a:gd name="connsiteX254" fmla="*/ 83203 w 12192000"/>
              <a:gd name="connsiteY254" fmla="*/ 4531664 h 5096785"/>
              <a:gd name="connsiteX255" fmla="*/ 4106 w 12192000"/>
              <a:gd name="connsiteY255" fmla="*/ 4517202 h 5096785"/>
              <a:gd name="connsiteX256" fmla="*/ 0 w 12192000"/>
              <a:gd name="connsiteY256" fmla="*/ 4516084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452621 w 12192000"/>
              <a:gd name="connsiteY88" fmla="*/ 4694822 h 5096785"/>
              <a:gd name="connsiteX89" fmla="*/ 6434329 w 12192000"/>
              <a:gd name="connsiteY89" fmla="*/ 4704111 h 5096785"/>
              <a:gd name="connsiteX90" fmla="*/ 6425215 w 12192000"/>
              <a:gd name="connsiteY90" fmla="*/ 4710396 h 5096785"/>
              <a:gd name="connsiteX91" fmla="*/ 6425070 w 12192000"/>
              <a:gd name="connsiteY91" fmla="*/ 4711644 h 5096785"/>
              <a:gd name="connsiteX92" fmla="*/ 6386800 w 12192000"/>
              <a:gd name="connsiteY92" fmla="*/ 4715431 h 5096785"/>
              <a:gd name="connsiteX93" fmla="*/ 6382703 w 12192000"/>
              <a:gd name="connsiteY93" fmla="*/ 4717930 h 5096785"/>
              <a:gd name="connsiteX94" fmla="*/ 6356495 w 12192000"/>
              <a:gd name="connsiteY94" fmla="*/ 4717843 h 5096785"/>
              <a:gd name="connsiteX95" fmla="*/ 6343628 w 12192000"/>
              <a:gd name="connsiteY95" fmla="*/ 4719161 h 5096785"/>
              <a:gd name="connsiteX96" fmla="*/ 6338605 w 12192000"/>
              <a:gd name="connsiteY96" fmla="*/ 4716723 h 5096785"/>
              <a:gd name="connsiteX97" fmla="*/ 6320318 w 12192000"/>
              <a:gd name="connsiteY97" fmla="*/ 4720095 h 5096785"/>
              <a:gd name="connsiteX98" fmla="*/ 6318742 w 12192000"/>
              <a:gd name="connsiteY98" fmla="*/ 4721541 h 5096785"/>
              <a:gd name="connsiteX99" fmla="*/ 6301708 w 12192000"/>
              <a:gd name="connsiteY99" fmla="*/ 4720380 h 5096785"/>
              <a:gd name="connsiteX100" fmla="*/ 6285082 w 12192000"/>
              <a:gd name="connsiteY100" fmla="*/ 4714639 h 5096785"/>
              <a:gd name="connsiteX101" fmla="*/ 6136936 w 12192000"/>
              <a:gd name="connsiteY101" fmla="*/ 4758246 h 5096785"/>
              <a:gd name="connsiteX102" fmla="*/ 5988578 w 12192000"/>
              <a:gd name="connsiteY102" fmla="*/ 4754427 h 5096785"/>
              <a:gd name="connsiteX103" fmla="*/ 5908701 w 12192000"/>
              <a:gd name="connsiteY103" fmla="*/ 4779160 h 5096785"/>
              <a:gd name="connsiteX104" fmla="*/ 5892219 w 12192000"/>
              <a:gd name="connsiteY104" fmla="*/ 4807892 h 5096785"/>
              <a:gd name="connsiteX105" fmla="*/ 5683612 w 12192000"/>
              <a:gd name="connsiteY105" fmla="*/ 4848770 h 5096785"/>
              <a:gd name="connsiteX106" fmla="*/ 5635111 w 12192000"/>
              <a:gd name="connsiteY106" fmla="*/ 4868888 h 5096785"/>
              <a:gd name="connsiteX107" fmla="*/ 5582652 w 12192000"/>
              <a:gd name="connsiteY107" fmla="*/ 4866836 h 5096785"/>
              <a:gd name="connsiteX108" fmla="*/ 5567213 w 12192000"/>
              <a:gd name="connsiteY108" fmla="*/ 4878769 h 5096785"/>
              <a:gd name="connsiteX109" fmla="*/ 5564659 w 12192000"/>
              <a:gd name="connsiteY109" fmla="*/ 4881042 h 5096785"/>
              <a:gd name="connsiteX110" fmla="*/ 5552102 w 12192000"/>
              <a:gd name="connsiteY110" fmla="*/ 4885426 h 5096785"/>
              <a:gd name="connsiteX111" fmla="*/ 5551475 w 12192000"/>
              <a:gd name="connsiteY111" fmla="*/ 4892560 h 5096785"/>
              <a:gd name="connsiteX112" fmla="*/ 5534664 w 12192000"/>
              <a:gd name="connsiteY112" fmla="*/ 4903385 h 5096785"/>
              <a:gd name="connsiteX113" fmla="*/ 5510737 w 12192000"/>
              <a:gd name="connsiteY113" fmla="*/ 4909807 h 5096785"/>
              <a:gd name="connsiteX114" fmla="*/ 5393901 w 12192000"/>
              <a:gd name="connsiteY114" fmla="*/ 4933709 h 5096785"/>
              <a:gd name="connsiteX115" fmla="*/ 5325782 w 12192000"/>
              <a:gd name="connsiteY115" fmla="*/ 4951789 h 5096785"/>
              <a:gd name="connsiteX116" fmla="*/ 5302703 w 12192000"/>
              <a:gd name="connsiteY116" fmla="*/ 4964590 h 5096785"/>
              <a:gd name="connsiteX117" fmla="*/ 5268591 w 12192000"/>
              <a:gd name="connsiteY117" fmla="*/ 4978479 h 5096785"/>
              <a:gd name="connsiteX118" fmla="*/ 5210559 w 12192000"/>
              <a:gd name="connsiteY118" fmla="*/ 5007585 h 5096785"/>
              <a:gd name="connsiteX119" fmla="*/ 5177597 w 12192000"/>
              <a:gd name="connsiteY119" fmla="*/ 5015926 h 5096785"/>
              <a:gd name="connsiteX120" fmla="*/ 5160569 w 12192000"/>
              <a:gd name="connsiteY120" fmla="*/ 5025681 h 5096785"/>
              <a:gd name="connsiteX121" fmla="*/ 5152748 w 12192000"/>
              <a:gd name="connsiteY121" fmla="*/ 5026569 h 5096785"/>
              <a:gd name="connsiteX122" fmla="*/ 5127678 w 12192000"/>
              <a:gd name="connsiteY122" fmla="*/ 5032947 h 5096785"/>
              <a:gd name="connsiteX123" fmla="*/ 5113147 w 12192000"/>
              <a:gd name="connsiteY123" fmla="*/ 5035818 h 5096785"/>
              <a:gd name="connsiteX124" fmla="*/ 5107301 w 12192000"/>
              <a:gd name="connsiteY124" fmla="*/ 5036672 h 5096785"/>
              <a:gd name="connsiteX125" fmla="*/ 5093215 w 12192000"/>
              <a:gd name="connsiteY125" fmla="*/ 5032880 h 5096785"/>
              <a:gd name="connsiteX126" fmla="*/ 5077058 w 12192000"/>
              <a:gd name="connsiteY126" fmla="*/ 5038681 h 5096785"/>
              <a:gd name="connsiteX127" fmla="*/ 5057349 w 12192000"/>
              <a:gd name="connsiteY127" fmla="*/ 5036015 h 5096785"/>
              <a:gd name="connsiteX128" fmla="*/ 5053945 w 12192000"/>
              <a:gd name="connsiteY128" fmla="*/ 5041952 h 5096785"/>
              <a:gd name="connsiteX129" fmla="*/ 5040021 w 12192000"/>
              <a:gd name="connsiteY129" fmla="*/ 5050052 h 5096785"/>
              <a:gd name="connsiteX130" fmla="*/ 5025913 w 12192000"/>
              <a:gd name="connsiteY130" fmla="*/ 5046535 h 5096785"/>
              <a:gd name="connsiteX131" fmla="*/ 4998218 w 12192000"/>
              <a:gd name="connsiteY131" fmla="*/ 5048065 h 5096785"/>
              <a:gd name="connsiteX132" fmla="*/ 4991008 w 12192000"/>
              <a:gd name="connsiteY132" fmla="*/ 5050439 h 5096785"/>
              <a:gd name="connsiteX133" fmla="*/ 4963503 w 12192000"/>
              <a:gd name="connsiteY133" fmla="*/ 5047575 h 5096785"/>
              <a:gd name="connsiteX134" fmla="*/ 4921053 w 12192000"/>
              <a:gd name="connsiteY134" fmla="*/ 5048925 h 5096785"/>
              <a:gd name="connsiteX135" fmla="*/ 4873420 w 12192000"/>
              <a:gd name="connsiteY135" fmla="*/ 5054929 h 5096785"/>
              <a:gd name="connsiteX136" fmla="*/ 4858825 w 12192000"/>
              <a:gd name="connsiteY136" fmla="*/ 5051329 h 5096785"/>
              <a:gd name="connsiteX137" fmla="*/ 4769340 w 12192000"/>
              <a:gd name="connsiteY137" fmla="*/ 5053090 h 5096785"/>
              <a:gd name="connsiteX138" fmla="*/ 4744152 w 12192000"/>
              <a:gd name="connsiteY138" fmla="*/ 5053391 h 5096785"/>
              <a:gd name="connsiteX139" fmla="*/ 4723556 w 12192000"/>
              <a:gd name="connsiteY139" fmla="*/ 5059633 h 5096785"/>
              <a:gd name="connsiteX140" fmla="*/ 4719699 w 12192000"/>
              <a:gd name="connsiteY140" fmla="*/ 5066298 h 5096785"/>
              <a:gd name="connsiteX141" fmla="*/ 4706016 w 12192000"/>
              <a:gd name="connsiteY141" fmla="*/ 5067422 h 5096785"/>
              <a:gd name="connsiteX142" fmla="*/ 4702593 w 12192000"/>
              <a:gd name="connsiteY142" fmla="*/ 5068973 h 5096785"/>
              <a:gd name="connsiteX143" fmla="*/ 4682766 w 12192000"/>
              <a:gd name="connsiteY143" fmla="*/ 5076609 h 5096785"/>
              <a:gd name="connsiteX144" fmla="*/ 4634960 w 12192000"/>
              <a:gd name="connsiteY144" fmla="*/ 5061852 h 5096785"/>
              <a:gd name="connsiteX145" fmla="*/ 4580645 w 12192000"/>
              <a:gd name="connsiteY145" fmla="*/ 5069246 h 5096785"/>
              <a:gd name="connsiteX146" fmla="*/ 4368005 w 12192000"/>
              <a:gd name="connsiteY146" fmla="*/ 5057426 h 5096785"/>
              <a:gd name="connsiteX147" fmla="*/ 4339489 w 12192000"/>
              <a:gd name="connsiteY147" fmla="*/ 5080858 h 5096785"/>
              <a:gd name="connsiteX148" fmla="*/ 4253895 w 12192000"/>
              <a:gd name="connsiteY148" fmla="*/ 5085008 h 5096785"/>
              <a:gd name="connsiteX149" fmla="*/ 4117780 w 12192000"/>
              <a:gd name="connsiteY149" fmla="*/ 5045175 h 5096785"/>
              <a:gd name="connsiteX150" fmla="*/ 3960074 w 12192000"/>
              <a:gd name="connsiteY150" fmla="*/ 5050708 h 5096785"/>
              <a:gd name="connsiteX151" fmla="*/ 3947260 w 12192000"/>
              <a:gd name="connsiteY151" fmla="*/ 5041167 h 5096785"/>
              <a:gd name="connsiteX152" fmla="*/ 3931969 w 12192000"/>
              <a:gd name="connsiteY152" fmla="*/ 5035902 h 5096785"/>
              <a:gd name="connsiteX153" fmla="*/ 3929836 w 12192000"/>
              <a:gd name="connsiteY153" fmla="*/ 5036901 h 5096785"/>
              <a:gd name="connsiteX154" fmla="*/ 3911296 w 12192000"/>
              <a:gd name="connsiteY154" fmla="*/ 5035663 h 5096785"/>
              <a:gd name="connsiteX155" fmla="*/ 3907746 w 12192000"/>
              <a:gd name="connsiteY155" fmla="*/ 5032107 h 5096785"/>
              <a:gd name="connsiteX156" fmla="*/ 3895182 w 12192000"/>
              <a:gd name="connsiteY156" fmla="*/ 5030229 h 5096785"/>
              <a:gd name="connsiteX157" fmla="*/ 3870866 w 12192000"/>
              <a:gd name="connsiteY157" fmla="*/ 5023753 h 5096785"/>
              <a:gd name="connsiteX158" fmla="*/ 3865913 w 12192000"/>
              <a:gd name="connsiteY158" fmla="*/ 5025143 h 5096785"/>
              <a:gd name="connsiteX159" fmla="*/ 3828606 w 12192000"/>
              <a:gd name="connsiteY159" fmla="*/ 5019426 h 5096785"/>
              <a:gd name="connsiteX160" fmla="*/ 3827901 w 12192000"/>
              <a:gd name="connsiteY160" fmla="*/ 5020583 h 5096785"/>
              <a:gd name="connsiteX161" fmla="*/ 3816543 w 12192000"/>
              <a:gd name="connsiteY161" fmla="*/ 5024366 h 5096785"/>
              <a:gd name="connsiteX162" fmla="*/ 3795278 w 12192000"/>
              <a:gd name="connsiteY162" fmla="*/ 5028779 h 5096785"/>
              <a:gd name="connsiteX163" fmla="*/ 3743858 w 12192000"/>
              <a:gd name="connsiteY163" fmla="*/ 5054237 h 5096785"/>
              <a:gd name="connsiteX164" fmla="*/ 3704945 w 12192000"/>
              <a:gd name="connsiteY164" fmla="*/ 5048413 h 5096785"/>
              <a:gd name="connsiteX165" fmla="*/ 3696992 w 12192000"/>
              <a:gd name="connsiteY165" fmla="*/ 5047914 h 5096785"/>
              <a:gd name="connsiteX166" fmla="*/ 3696780 w 12192000"/>
              <a:gd name="connsiteY166" fmla="*/ 5048181 h 5096785"/>
              <a:gd name="connsiteX167" fmla="*/ 3688290 w 12192000"/>
              <a:gd name="connsiteY167" fmla="*/ 5048204 h 5096785"/>
              <a:gd name="connsiteX168" fmla="*/ 3682486 w 12192000"/>
              <a:gd name="connsiteY168" fmla="*/ 5047000 h 5096785"/>
              <a:gd name="connsiteX169" fmla="*/ 3667056 w 12192000"/>
              <a:gd name="connsiteY169" fmla="*/ 5046030 h 5096785"/>
              <a:gd name="connsiteX170" fmla="*/ 3661403 w 12192000"/>
              <a:gd name="connsiteY170" fmla="*/ 5047537 h 5096785"/>
              <a:gd name="connsiteX171" fmla="*/ 3658673 w 12192000"/>
              <a:gd name="connsiteY171" fmla="*/ 5050790 h 5096785"/>
              <a:gd name="connsiteX172" fmla="*/ 3657333 w 12192000"/>
              <a:gd name="connsiteY172" fmla="*/ 5050325 h 5096785"/>
              <a:gd name="connsiteX173" fmla="*/ 3626778 w 12192000"/>
              <a:gd name="connsiteY173" fmla="*/ 5057882 h 5096785"/>
              <a:gd name="connsiteX174" fmla="*/ 3560067 w 12192000"/>
              <a:gd name="connsiteY174" fmla="*/ 5064266 h 5096785"/>
              <a:gd name="connsiteX175" fmla="*/ 3522641 w 12192000"/>
              <a:gd name="connsiteY175" fmla="*/ 5063654 h 5096785"/>
              <a:gd name="connsiteX176" fmla="*/ 3419275 w 12192000"/>
              <a:gd name="connsiteY176" fmla="*/ 5066646 h 5096785"/>
              <a:gd name="connsiteX177" fmla="*/ 3314869 w 12192000"/>
              <a:gd name="connsiteY177" fmla="*/ 5073197 h 5096785"/>
              <a:gd name="connsiteX178" fmla="*/ 3259088 w 12192000"/>
              <a:gd name="connsiteY178" fmla="*/ 5096363 h 5096785"/>
              <a:gd name="connsiteX179" fmla="*/ 3253104 w 12192000"/>
              <a:gd name="connsiteY179" fmla="*/ 5096785 h 5096785"/>
              <a:gd name="connsiteX180" fmla="*/ 3238751 w 12192000"/>
              <a:gd name="connsiteY180" fmla="*/ 5092996 h 5096785"/>
              <a:gd name="connsiteX181" fmla="*/ 3233681 w 12192000"/>
              <a:gd name="connsiteY181" fmla="*/ 5090758 h 5096785"/>
              <a:gd name="connsiteX182" fmla="*/ 3225562 w 12192000"/>
              <a:gd name="connsiteY182" fmla="*/ 5089215 h 5096785"/>
              <a:gd name="connsiteX183" fmla="*/ 3225260 w 12192000"/>
              <a:gd name="connsiteY183" fmla="*/ 5089437 h 5096785"/>
              <a:gd name="connsiteX184" fmla="*/ 3217859 w 12192000"/>
              <a:gd name="connsiteY184" fmla="*/ 5087484 h 5096785"/>
              <a:gd name="connsiteX185" fmla="*/ 3182980 w 12192000"/>
              <a:gd name="connsiteY185" fmla="*/ 5074650 h 5096785"/>
              <a:gd name="connsiteX186" fmla="*/ 3123938 w 12192000"/>
              <a:gd name="connsiteY186" fmla="*/ 5089912 h 5096785"/>
              <a:gd name="connsiteX187" fmla="*/ 3101912 w 12192000"/>
              <a:gd name="connsiteY187" fmla="*/ 5090281 h 5096785"/>
              <a:gd name="connsiteX188" fmla="*/ 3089591 w 12192000"/>
              <a:gd name="connsiteY188" fmla="*/ 5091865 h 5096785"/>
              <a:gd name="connsiteX189" fmla="*/ 3088465 w 12192000"/>
              <a:gd name="connsiteY189" fmla="*/ 5092858 h 5096785"/>
              <a:gd name="connsiteX190" fmla="*/ 3055081 w 12192000"/>
              <a:gd name="connsiteY190" fmla="*/ 5080424 h 5096785"/>
              <a:gd name="connsiteX191" fmla="*/ 3049807 w 12192000"/>
              <a:gd name="connsiteY191" fmla="*/ 5080860 h 5096785"/>
              <a:gd name="connsiteX192" fmla="*/ 3029122 w 12192000"/>
              <a:gd name="connsiteY192" fmla="*/ 5070085 h 5096785"/>
              <a:gd name="connsiteX193" fmla="*/ 3017862 w 12192000"/>
              <a:gd name="connsiteY193" fmla="*/ 5065942 h 5096785"/>
              <a:gd name="connsiteX194" fmla="*/ 3015868 w 12192000"/>
              <a:gd name="connsiteY194" fmla="*/ 5061832 h 5096785"/>
              <a:gd name="connsiteX195" fmla="*/ 2998644 w 12192000"/>
              <a:gd name="connsiteY195" fmla="*/ 5057210 h 5096785"/>
              <a:gd name="connsiteX196" fmla="*/ 2996219 w 12192000"/>
              <a:gd name="connsiteY196" fmla="*/ 5057788 h 5096785"/>
              <a:gd name="connsiteX197" fmla="*/ 2983676 w 12192000"/>
              <a:gd name="connsiteY197" fmla="*/ 5049852 h 5096785"/>
              <a:gd name="connsiteX198" fmla="*/ 2975170 w 12192000"/>
              <a:gd name="connsiteY198" fmla="*/ 5038214 h 5096785"/>
              <a:gd name="connsiteX199" fmla="*/ 2822441 w 12192000"/>
              <a:gd name="connsiteY199" fmla="*/ 5014517 h 5096785"/>
              <a:gd name="connsiteX200" fmla="*/ 2624713 w 12192000"/>
              <a:gd name="connsiteY200" fmla="*/ 4938959 h 5096785"/>
              <a:gd name="connsiteX201" fmla="*/ 2588328 w 12192000"/>
              <a:gd name="connsiteY201" fmla="*/ 4956476 h 5096785"/>
              <a:gd name="connsiteX202" fmla="*/ 2389931 w 12192000"/>
              <a:gd name="connsiteY202" fmla="*/ 4905785 h 5096785"/>
              <a:gd name="connsiteX203" fmla="*/ 2335186 w 12192000"/>
              <a:gd name="connsiteY203" fmla="*/ 4902957 h 5096785"/>
              <a:gd name="connsiteX204" fmla="*/ 2295307 w 12192000"/>
              <a:gd name="connsiteY204" fmla="*/ 4879800 h 5096785"/>
              <a:gd name="connsiteX205" fmla="*/ 2273393 w 12192000"/>
              <a:gd name="connsiteY205" fmla="*/ 4883565 h 5096785"/>
              <a:gd name="connsiteX206" fmla="*/ 2269523 w 12192000"/>
              <a:gd name="connsiteY206" fmla="*/ 4884442 h 5096785"/>
              <a:gd name="connsiteX207" fmla="*/ 2256015 w 12192000"/>
              <a:gd name="connsiteY207" fmla="*/ 4883014 h 5096785"/>
              <a:gd name="connsiteX208" fmla="*/ 2249731 w 12192000"/>
              <a:gd name="connsiteY208" fmla="*/ 4888778 h 5096785"/>
              <a:gd name="connsiteX209" fmla="*/ 2227629 w 12192000"/>
              <a:gd name="connsiteY209" fmla="*/ 4891047 h 5096785"/>
              <a:gd name="connsiteX210" fmla="*/ 2203460 w 12192000"/>
              <a:gd name="connsiteY210" fmla="*/ 4886696 h 5096785"/>
              <a:gd name="connsiteX211" fmla="*/ 2091528 w 12192000"/>
              <a:gd name="connsiteY211" fmla="*/ 4859155 h 5096785"/>
              <a:gd name="connsiteX212" fmla="*/ 2022901 w 12192000"/>
              <a:gd name="connsiteY212" fmla="*/ 4846594 h 5096785"/>
              <a:gd name="connsiteX213" fmla="*/ 1994227 w 12192000"/>
              <a:gd name="connsiteY213" fmla="*/ 4847973 h 5096785"/>
              <a:gd name="connsiteX214" fmla="*/ 1955936 w 12192000"/>
              <a:gd name="connsiteY214" fmla="*/ 4845765 h 5096785"/>
              <a:gd name="connsiteX215" fmla="*/ 1741924 w 12192000"/>
              <a:gd name="connsiteY215" fmla="*/ 4808054 h 5096785"/>
              <a:gd name="connsiteX216" fmla="*/ 1734410 w 12192000"/>
              <a:gd name="connsiteY216" fmla="*/ 4811675 h 5096785"/>
              <a:gd name="connsiteX217" fmla="*/ 1691423 w 12192000"/>
              <a:gd name="connsiteY217" fmla="*/ 4802777 h 5096785"/>
              <a:gd name="connsiteX218" fmla="*/ 1554504 w 12192000"/>
              <a:gd name="connsiteY218" fmla="*/ 4739985 h 5096785"/>
              <a:gd name="connsiteX219" fmla="*/ 1470119 w 12192000"/>
              <a:gd name="connsiteY219" fmla="*/ 4723470 h 5096785"/>
              <a:gd name="connsiteX220" fmla="*/ 1437967 w 12192000"/>
              <a:gd name="connsiteY220" fmla="*/ 4722710 h 5096785"/>
              <a:gd name="connsiteX221" fmla="*/ 1384234 w 12192000"/>
              <a:gd name="connsiteY221" fmla="*/ 4721117 h 5096785"/>
              <a:gd name="connsiteX222" fmla="*/ 1338647 w 12192000"/>
              <a:gd name="connsiteY222" fmla="*/ 4732483 h 5096785"/>
              <a:gd name="connsiteX223" fmla="*/ 1295869 w 12192000"/>
              <a:gd name="connsiteY223" fmla="*/ 4726175 h 5096785"/>
              <a:gd name="connsiteX224" fmla="*/ 1292949 w 12192000"/>
              <a:gd name="connsiteY224" fmla="*/ 4708469 h 5096785"/>
              <a:gd name="connsiteX225" fmla="*/ 1244908 w 12192000"/>
              <a:gd name="connsiteY225" fmla="*/ 4706993 h 5096785"/>
              <a:gd name="connsiteX226" fmla="*/ 1171266 w 12192000"/>
              <a:gd name="connsiteY226" fmla="*/ 4706535 h 5096785"/>
              <a:gd name="connsiteX227" fmla="*/ 1160868 w 12192000"/>
              <a:gd name="connsiteY227" fmla="*/ 4701936 h 5096785"/>
              <a:gd name="connsiteX228" fmla="*/ 1147599 w 12192000"/>
              <a:gd name="connsiteY228" fmla="*/ 4714833 h 5096785"/>
              <a:gd name="connsiteX229" fmla="*/ 1119603 w 12192000"/>
              <a:gd name="connsiteY229" fmla="*/ 4721303 h 5096785"/>
              <a:gd name="connsiteX230" fmla="*/ 997851 w 12192000"/>
              <a:gd name="connsiteY230" fmla="*/ 4722336 h 5096785"/>
              <a:gd name="connsiteX231" fmla="*/ 976455 w 12192000"/>
              <a:gd name="connsiteY231" fmla="*/ 4726407 h 5096785"/>
              <a:gd name="connsiteX232" fmla="*/ 949939 w 12192000"/>
              <a:gd name="connsiteY232" fmla="*/ 4719699 h 5096785"/>
              <a:gd name="connsiteX233" fmla="*/ 894148 w 12192000"/>
              <a:gd name="connsiteY233" fmla="*/ 4710406 h 5096785"/>
              <a:gd name="connsiteX234" fmla="*/ 857990 w 12192000"/>
              <a:gd name="connsiteY234" fmla="*/ 4696844 h 5096785"/>
              <a:gd name="connsiteX235" fmla="*/ 848649 w 12192000"/>
              <a:gd name="connsiteY235" fmla="*/ 4704021 h 5096785"/>
              <a:gd name="connsiteX236" fmla="*/ 826436 w 12192000"/>
              <a:gd name="connsiteY236" fmla="*/ 4707421 h 5096785"/>
              <a:gd name="connsiteX237" fmla="*/ 733052 w 12192000"/>
              <a:gd name="connsiteY237" fmla="*/ 4701884 h 5096785"/>
              <a:gd name="connsiteX238" fmla="*/ 716185 w 12192000"/>
              <a:gd name="connsiteY238" fmla="*/ 4703827 h 5096785"/>
              <a:gd name="connsiteX239" fmla="*/ 696663 w 12192000"/>
              <a:gd name="connsiteY239" fmla="*/ 4697420 h 5096785"/>
              <a:gd name="connsiteX240" fmla="*/ 582722 w 12192000"/>
              <a:gd name="connsiteY240" fmla="*/ 4658637 h 5096785"/>
              <a:gd name="connsiteX241" fmla="*/ 581118 w 12192000"/>
              <a:gd name="connsiteY241" fmla="*/ 4654120 h 5096785"/>
              <a:gd name="connsiteX242" fmla="*/ 546453 w 12192000"/>
              <a:gd name="connsiteY242" fmla="*/ 4652542 h 5096785"/>
              <a:gd name="connsiteX243" fmla="*/ 536773 w 12192000"/>
              <a:gd name="connsiteY243" fmla="*/ 4644609 h 5096785"/>
              <a:gd name="connsiteX244" fmla="*/ 518899 w 12192000"/>
              <a:gd name="connsiteY244" fmla="*/ 4642839 h 5096785"/>
              <a:gd name="connsiteX245" fmla="*/ 388896 w 12192000"/>
              <a:gd name="connsiteY245" fmla="*/ 4619173 h 5096785"/>
              <a:gd name="connsiteX246" fmla="*/ 366479 w 12192000"/>
              <a:gd name="connsiteY246" fmla="*/ 4618896 h 5096785"/>
              <a:gd name="connsiteX247" fmla="*/ 342781 w 12192000"/>
              <a:gd name="connsiteY247" fmla="*/ 4601239 h 5096785"/>
              <a:gd name="connsiteX248" fmla="*/ 255925 w 12192000"/>
              <a:gd name="connsiteY248" fmla="*/ 4598685 h 5096785"/>
              <a:gd name="connsiteX249" fmla="*/ 226919 w 12192000"/>
              <a:gd name="connsiteY249" fmla="*/ 4598460 h 5096785"/>
              <a:gd name="connsiteX250" fmla="*/ 213925 w 12192000"/>
              <a:gd name="connsiteY250" fmla="*/ 4597783 h 5096785"/>
              <a:gd name="connsiteX251" fmla="*/ 215196 w 12192000"/>
              <a:gd name="connsiteY251" fmla="*/ 4588576 h 5096785"/>
              <a:gd name="connsiteX252" fmla="*/ 180214 w 12192000"/>
              <a:gd name="connsiteY252" fmla="*/ 4583701 h 5096785"/>
              <a:gd name="connsiteX253" fmla="*/ 83203 w 12192000"/>
              <a:gd name="connsiteY253" fmla="*/ 4531664 h 5096785"/>
              <a:gd name="connsiteX254" fmla="*/ 4106 w 12192000"/>
              <a:gd name="connsiteY254" fmla="*/ 4517202 h 5096785"/>
              <a:gd name="connsiteX255" fmla="*/ 0 w 12192000"/>
              <a:gd name="connsiteY255" fmla="*/ 4516084 h 5096785"/>
              <a:gd name="connsiteX256" fmla="*/ 0 w 12192000"/>
              <a:gd name="connsiteY256"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452621 w 12192000"/>
              <a:gd name="connsiteY88" fmla="*/ 4694822 h 5096785"/>
              <a:gd name="connsiteX89" fmla="*/ 6434329 w 12192000"/>
              <a:gd name="connsiteY89" fmla="*/ 4704111 h 5096785"/>
              <a:gd name="connsiteX90" fmla="*/ 6425215 w 12192000"/>
              <a:gd name="connsiteY90" fmla="*/ 4710396 h 5096785"/>
              <a:gd name="connsiteX91" fmla="*/ 6425070 w 12192000"/>
              <a:gd name="connsiteY91" fmla="*/ 4711644 h 5096785"/>
              <a:gd name="connsiteX92" fmla="*/ 6386800 w 12192000"/>
              <a:gd name="connsiteY92" fmla="*/ 4715431 h 5096785"/>
              <a:gd name="connsiteX93" fmla="*/ 6382703 w 12192000"/>
              <a:gd name="connsiteY93" fmla="*/ 4717930 h 5096785"/>
              <a:gd name="connsiteX94" fmla="*/ 6356495 w 12192000"/>
              <a:gd name="connsiteY94" fmla="*/ 4717843 h 5096785"/>
              <a:gd name="connsiteX95" fmla="*/ 6343628 w 12192000"/>
              <a:gd name="connsiteY95" fmla="*/ 4719161 h 5096785"/>
              <a:gd name="connsiteX96" fmla="*/ 6338605 w 12192000"/>
              <a:gd name="connsiteY96" fmla="*/ 4716723 h 5096785"/>
              <a:gd name="connsiteX97" fmla="*/ 6320318 w 12192000"/>
              <a:gd name="connsiteY97" fmla="*/ 4720095 h 5096785"/>
              <a:gd name="connsiteX98" fmla="*/ 6318742 w 12192000"/>
              <a:gd name="connsiteY98" fmla="*/ 4721541 h 5096785"/>
              <a:gd name="connsiteX99" fmla="*/ 6301708 w 12192000"/>
              <a:gd name="connsiteY99" fmla="*/ 4720380 h 5096785"/>
              <a:gd name="connsiteX100" fmla="*/ 6285082 w 12192000"/>
              <a:gd name="connsiteY100" fmla="*/ 4714639 h 5096785"/>
              <a:gd name="connsiteX101" fmla="*/ 6136936 w 12192000"/>
              <a:gd name="connsiteY101" fmla="*/ 4758246 h 5096785"/>
              <a:gd name="connsiteX102" fmla="*/ 5988578 w 12192000"/>
              <a:gd name="connsiteY102" fmla="*/ 4754427 h 5096785"/>
              <a:gd name="connsiteX103" fmla="*/ 5908701 w 12192000"/>
              <a:gd name="connsiteY103" fmla="*/ 4779160 h 5096785"/>
              <a:gd name="connsiteX104" fmla="*/ 5892219 w 12192000"/>
              <a:gd name="connsiteY104" fmla="*/ 4807892 h 5096785"/>
              <a:gd name="connsiteX105" fmla="*/ 5683612 w 12192000"/>
              <a:gd name="connsiteY105" fmla="*/ 4848770 h 5096785"/>
              <a:gd name="connsiteX106" fmla="*/ 5635111 w 12192000"/>
              <a:gd name="connsiteY106" fmla="*/ 4868888 h 5096785"/>
              <a:gd name="connsiteX107" fmla="*/ 5582652 w 12192000"/>
              <a:gd name="connsiteY107" fmla="*/ 4866836 h 5096785"/>
              <a:gd name="connsiteX108" fmla="*/ 5567213 w 12192000"/>
              <a:gd name="connsiteY108" fmla="*/ 4878769 h 5096785"/>
              <a:gd name="connsiteX109" fmla="*/ 5564659 w 12192000"/>
              <a:gd name="connsiteY109" fmla="*/ 4881042 h 5096785"/>
              <a:gd name="connsiteX110" fmla="*/ 5552102 w 12192000"/>
              <a:gd name="connsiteY110" fmla="*/ 4885426 h 5096785"/>
              <a:gd name="connsiteX111" fmla="*/ 5551475 w 12192000"/>
              <a:gd name="connsiteY111" fmla="*/ 4892560 h 5096785"/>
              <a:gd name="connsiteX112" fmla="*/ 5534664 w 12192000"/>
              <a:gd name="connsiteY112" fmla="*/ 4903385 h 5096785"/>
              <a:gd name="connsiteX113" fmla="*/ 5510737 w 12192000"/>
              <a:gd name="connsiteY113" fmla="*/ 4909807 h 5096785"/>
              <a:gd name="connsiteX114" fmla="*/ 5393901 w 12192000"/>
              <a:gd name="connsiteY114" fmla="*/ 4933709 h 5096785"/>
              <a:gd name="connsiteX115" fmla="*/ 5325782 w 12192000"/>
              <a:gd name="connsiteY115" fmla="*/ 4951789 h 5096785"/>
              <a:gd name="connsiteX116" fmla="*/ 5302703 w 12192000"/>
              <a:gd name="connsiteY116" fmla="*/ 4964590 h 5096785"/>
              <a:gd name="connsiteX117" fmla="*/ 5268591 w 12192000"/>
              <a:gd name="connsiteY117" fmla="*/ 4978479 h 5096785"/>
              <a:gd name="connsiteX118" fmla="*/ 5210559 w 12192000"/>
              <a:gd name="connsiteY118" fmla="*/ 5007585 h 5096785"/>
              <a:gd name="connsiteX119" fmla="*/ 5177597 w 12192000"/>
              <a:gd name="connsiteY119" fmla="*/ 5015926 h 5096785"/>
              <a:gd name="connsiteX120" fmla="*/ 5160569 w 12192000"/>
              <a:gd name="connsiteY120" fmla="*/ 5025681 h 5096785"/>
              <a:gd name="connsiteX121" fmla="*/ 5152748 w 12192000"/>
              <a:gd name="connsiteY121" fmla="*/ 5026569 h 5096785"/>
              <a:gd name="connsiteX122" fmla="*/ 5127678 w 12192000"/>
              <a:gd name="connsiteY122" fmla="*/ 5032947 h 5096785"/>
              <a:gd name="connsiteX123" fmla="*/ 5113147 w 12192000"/>
              <a:gd name="connsiteY123" fmla="*/ 5035818 h 5096785"/>
              <a:gd name="connsiteX124" fmla="*/ 5107301 w 12192000"/>
              <a:gd name="connsiteY124" fmla="*/ 5036672 h 5096785"/>
              <a:gd name="connsiteX125" fmla="*/ 5093215 w 12192000"/>
              <a:gd name="connsiteY125" fmla="*/ 5032880 h 5096785"/>
              <a:gd name="connsiteX126" fmla="*/ 5077058 w 12192000"/>
              <a:gd name="connsiteY126" fmla="*/ 5038681 h 5096785"/>
              <a:gd name="connsiteX127" fmla="*/ 5057349 w 12192000"/>
              <a:gd name="connsiteY127" fmla="*/ 5036015 h 5096785"/>
              <a:gd name="connsiteX128" fmla="*/ 5053945 w 12192000"/>
              <a:gd name="connsiteY128" fmla="*/ 5041952 h 5096785"/>
              <a:gd name="connsiteX129" fmla="*/ 5040021 w 12192000"/>
              <a:gd name="connsiteY129" fmla="*/ 5050052 h 5096785"/>
              <a:gd name="connsiteX130" fmla="*/ 5025913 w 12192000"/>
              <a:gd name="connsiteY130" fmla="*/ 5046535 h 5096785"/>
              <a:gd name="connsiteX131" fmla="*/ 4998218 w 12192000"/>
              <a:gd name="connsiteY131" fmla="*/ 5048065 h 5096785"/>
              <a:gd name="connsiteX132" fmla="*/ 4991008 w 12192000"/>
              <a:gd name="connsiteY132" fmla="*/ 5050439 h 5096785"/>
              <a:gd name="connsiteX133" fmla="*/ 4963503 w 12192000"/>
              <a:gd name="connsiteY133" fmla="*/ 5047575 h 5096785"/>
              <a:gd name="connsiteX134" fmla="*/ 4921053 w 12192000"/>
              <a:gd name="connsiteY134" fmla="*/ 5048925 h 5096785"/>
              <a:gd name="connsiteX135" fmla="*/ 4873420 w 12192000"/>
              <a:gd name="connsiteY135" fmla="*/ 5054929 h 5096785"/>
              <a:gd name="connsiteX136" fmla="*/ 4858825 w 12192000"/>
              <a:gd name="connsiteY136" fmla="*/ 5051329 h 5096785"/>
              <a:gd name="connsiteX137" fmla="*/ 4769340 w 12192000"/>
              <a:gd name="connsiteY137" fmla="*/ 5053090 h 5096785"/>
              <a:gd name="connsiteX138" fmla="*/ 4744152 w 12192000"/>
              <a:gd name="connsiteY138" fmla="*/ 5053391 h 5096785"/>
              <a:gd name="connsiteX139" fmla="*/ 4723556 w 12192000"/>
              <a:gd name="connsiteY139" fmla="*/ 5059633 h 5096785"/>
              <a:gd name="connsiteX140" fmla="*/ 4719699 w 12192000"/>
              <a:gd name="connsiteY140" fmla="*/ 5066298 h 5096785"/>
              <a:gd name="connsiteX141" fmla="*/ 4706016 w 12192000"/>
              <a:gd name="connsiteY141" fmla="*/ 5067422 h 5096785"/>
              <a:gd name="connsiteX142" fmla="*/ 4702593 w 12192000"/>
              <a:gd name="connsiteY142" fmla="*/ 5068973 h 5096785"/>
              <a:gd name="connsiteX143" fmla="*/ 4682766 w 12192000"/>
              <a:gd name="connsiteY143" fmla="*/ 5076609 h 5096785"/>
              <a:gd name="connsiteX144" fmla="*/ 4634960 w 12192000"/>
              <a:gd name="connsiteY144" fmla="*/ 5061852 h 5096785"/>
              <a:gd name="connsiteX145" fmla="*/ 4580645 w 12192000"/>
              <a:gd name="connsiteY145" fmla="*/ 5069246 h 5096785"/>
              <a:gd name="connsiteX146" fmla="*/ 4368005 w 12192000"/>
              <a:gd name="connsiteY146" fmla="*/ 5057426 h 5096785"/>
              <a:gd name="connsiteX147" fmla="*/ 4339489 w 12192000"/>
              <a:gd name="connsiteY147" fmla="*/ 5080858 h 5096785"/>
              <a:gd name="connsiteX148" fmla="*/ 4253895 w 12192000"/>
              <a:gd name="connsiteY148" fmla="*/ 5085008 h 5096785"/>
              <a:gd name="connsiteX149" fmla="*/ 4117780 w 12192000"/>
              <a:gd name="connsiteY149" fmla="*/ 5045175 h 5096785"/>
              <a:gd name="connsiteX150" fmla="*/ 3960074 w 12192000"/>
              <a:gd name="connsiteY150" fmla="*/ 5050708 h 5096785"/>
              <a:gd name="connsiteX151" fmla="*/ 3947260 w 12192000"/>
              <a:gd name="connsiteY151" fmla="*/ 5041167 h 5096785"/>
              <a:gd name="connsiteX152" fmla="*/ 3931969 w 12192000"/>
              <a:gd name="connsiteY152" fmla="*/ 5035902 h 5096785"/>
              <a:gd name="connsiteX153" fmla="*/ 3929836 w 12192000"/>
              <a:gd name="connsiteY153" fmla="*/ 5036901 h 5096785"/>
              <a:gd name="connsiteX154" fmla="*/ 3911296 w 12192000"/>
              <a:gd name="connsiteY154" fmla="*/ 5035663 h 5096785"/>
              <a:gd name="connsiteX155" fmla="*/ 3907746 w 12192000"/>
              <a:gd name="connsiteY155" fmla="*/ 5032107 h 5096785"/>
              <a:gd name="connsiteX156" fmla="*/ 3895182 w 12192000"/>
              <a:gd name="connsiteY156" fmla="*/ 5030229 h 5096785"/>
              <a:gd name="connsiteX157" fmla="*/ 3870866 w 12192000"/>
              <a:gd name="connsiteY157" fmla="*/ 5023753 h 5096785"/>
              <a:gd name="connsiteX158" fmla="*/ 3865913 w 12192000"/>
              <a:gd name="connsiteY158" fmla="*/ 5025143 h 5096785"/>
              <a:gd name="connsiteX159" fmla="*/ 3828606 w 12192000"/>
              <a:gd name="connsiteY159" fmla="*/ 5019426 h 5096785"/>
              <a:gd name="connsiteX160" fmla="*/ 3827901 w 12192000"/>
              <a:gd name="connsiteY160" fmla="*/ 5020583 h 5096785"/>
              <a:gd name="connsiteX161" fmla="*/ 3816543 w 12192000"/>
              <a:gd name="connsiteY161" fmla="*/ 5024366 h 5096785"/>
              <a:gd name="connsiteX162" fmla="*/ 3795278 w 12192000"/>
              <a:gd name="connsiteY162" fmla="*/ 5028779 h 5096785"/>
              <a:gd name="connsiteX163" fmla="*/ 3743858 w 12192000"/>
              <a:gd name="connsiteY163" fmla="*/ 5054237 h 5096785"/>
              <a:gd name="connsiteX164" fmla="*/ 3704945 w 12192000"/>
              <a:gd name="connsiteY164" fmla="*/ 5048413 h 5096785"/>
              <a:gd name="connsiteX165" fmla="*/ 3696992 w 12192000"/>
              <a:gd name="connsiteY165" fmla="*/ 5047914 h 5096785"/>
              <a:gd name="connsiteX166" fmla="*/ 3696780 w 12192000"/>
              <a:gd name="connsiteY166" fmla="*/ 5048181 h 5096785"/>
              <a:gd name="connsiteX167" fmla="*/ 3688290 w 12192000"/>
              <a:gd name="connsiteY167" fmla="*/ 5048204 h 5096785"/>
              <a:gd name="connsiteX168" fmla="*/ 3682486 w 12192000"/>
              <a:gd name="connsiteY168" fmla="*/ 5047000 h 5096785"/>
              <a:gd name="connsiteX169" fmla="*/ 3667056 w 12192000"/>
              <a:gd name="connsiteY169" fmla="*/ 5046030 h 5096785"/>
              <a:gd name="connsiteX170" fmla="*/ 3661403 w 12192000"/>
              <a:gd name="connsiteY170" fmla="*/ 5047537 h 5096785"/>
              <a:gd name="connsiteX171" fmla="*/ 3658673 w 12192000"/>
              <a:gd name="connsiteY171" fmla="*/ 5050790 h 5096785"/>
              <a:gd name="connsiteX172" fmla="*/ 3657333 w 12192000"/>
              <a:gd name="connsiteY172" fmla="*/ 5050325 h 5096785"/>
              <a:gd name="connsiteX173" fmla="*/ 3626778 w 12192000"/>
              <a:gd name="connsiteY173" fmla="*/ 5057882 h 5096785"/>
              <a:gd name="connsiteX174" fmla="*/ 3560067 w 12192000"/>
              <a:gd name="connsiteY174" fmla="*/ 5064266 h 5096785"/>
              <a:gd name="connsiteX175" fmla="*/ 3522641 w 12192000"/>
              <a:gd name="connsiteY175" fmla="*/ 5063654 h 5096785"/>
              <a:gd name="connsiteX176" fmla="*/ 3419275 w 12192000"/>
              <a:gd name="connsiteY176" fmla="*/ 5066646 h 5096785"/>
              <a:gd name="connsiteX177" fmla="*/ 3314869 w 12192000"/>
              <a:gd name="connsiteY177" fmla="*/ 5073197 h 5096785"/>
              <a:gd name="connsiteX178" fmla="*/ 3259088 w 12192000"/>
              <a:gd name="connsiteY178" fmla="*/ 5096363 h 5096785"/>
              <a:gd name="connsiteX179" fmla="*/ 3253104 w 12192000"/>
              <a:gd name="connsiteY179" fmla="*/ 5096785 h 5096785"/>
              <a:gd name="connsiteX180" fmla="*/ 3238751 w 12192000"/>
              <a:gd name="connsiteY180" fmla="*/ 5092996 h 5096785"/>
              <a:gd name="connsiteX181" fmla="*/ 3233681 w 12192000"/>
              <a:gd name="connsiteY181" fmla="*/ 5090758 h 5096785"/>
              <a:gd name="connsiteX182" fmla="*/ 3225562 w 12192000"/>
              <a:gd name="connsiteY182" fmla="*/ 5089215 h 5096785"/>
              <a:gd name="connsiteX183" fmla="*/ 3225260 w 12192000"/>
              <a:gd name="connsiteY183" fmla="*/ 5089437 h 5096785"/>
              <a:gd name="connsiteX184" fmla="*/ 3217859 w 12192000"/>
              <a:gd name="connsiteY184" fmla="*/ 5087484 h 5096785"/>
              <a:gd name="connsiteX185" fmla="*/ 3182980 w 12192000"/>
              <a:gd name="connsiteY185" fmla="*/ 5074650 h 5096785"/>
              <a:gd name="connsiteX186" fmla="*/ 3123938 w 12192000"/>
              <a:gd name="connsiteY186" fmla="*/ 5089912 h 5096785"/>
              <a:gd name="connsiteX187" fmla="*/ 3101912 w 12192000"/>
              <a:gd name="connsiteY187" fmla="*/ 5090281 h 5096785"/>
              <a:gd name="connsiteX188" fmla="*/ 3089591 w 12192000"/>
              <a:gd name="connsiteY188" fmla="*/ 5091865 h 5096785"/>
              <a:gd name="connsiteX189" fmla="*/ 3088465 w 12192000"/>
              <a:gd name="connsiteY189" fmla="*/ 5092858 h 5096785"/>
              <a:gd name="connsiteX190" fmla="*/ 3055081 w 12192000"/>
              <a:gd name="connsiteY190" fmla="*/ 5080424 h 5096785"/>
              <a:gd name="connsiteX191" fmla="*/ 3049807 w 12192000"/>
              <a:gd name="connsiteY191" fmla="*/ 5080860 h 5096785"/>
              <a:gd name="connsiteX192" fmla="*/ 3029122 w 12192000"/>
              <a:gd name="connsiteY192" fmla="*/ 5070085 h 5096785"/>
              <a:gd name="connsiteX193" fmla="*/ 3017862 w 12192000"/>
              <a:gd name="connsiteY193" fmla="*/ 5065942 h 5096785"/>
              <a:gd name="connsiteX194" fmla="*/ 3015868 w 12192000"/>
              <a:gd name="connsiteY194" fmla="*/ 5061832 h 5096785"/>
              <a:gd name="connsiteX195" fmla="*/ 2998644 w 12192000"/>
              <a:gd name="connsiteY195" fmla="*/ 5057210 h 5096785"/>
              <a:gd name="connsiteX196" fmla="*/ 2996219 w 12192000"/>
              <a:gd name="connsiteY196" fmla="*/ 5057788 h 5096785"/>
              <a:gd name="connsiteX197" fmla="*/ 2983676 w 12192000"/>
              <a:gd name="connsiteY197" fmla="*/ 5049852 h 5096785"/>
              <a:gd name="connsiteX198" fmla="*/ 2975170 w 12192000"/>
              <a:gd name="connsiteY198" fmla="*/ 5038214 h 5096785"/>
              <a:gd name="connsiteX199" fmla="*/ 2822441 w 12192000"/>
              <a:gd name="connsiteY199" fmla="*/ 5014517 h 5096785"/>
              <a:gd name="connsiteX200" fmla="*/ 2624713 w 12192000"/>
              <a:gd name="connsiteY200" fmla="*/ 4938959 h 5096785"/>
              <a:gd name="connsiteX201" fmla="*/ 2532669 w 12192000"/>
              <a:gd name="connsiteY201" fmla="*/ 4940573 h 5096785"/>
              <a:gd name="connsiteX202" fmla="*/ 2389931 w 12192000"/>
              <a:gd name="connsiteY202" fmla="*/ 4905785 h 5096785"/>
              <a:gd name="connsiteX203" fmla="*/ 2335186 w 12192000"/>
              <a:gd name="connsiteY203" fmla="*/ 4902957 h 5096785"/>
              <a:gd name="connsiteX204" fmla="*/ 2295307 w 12192000"/>
              <a:gd name="connsiteY204" fmla="*/ 4879800 h 5096785"/>
              <a:gd name="connsiteX205" fmla="*/ 2273393 w 12192000"/>
              <a:gd name="connsiteY205" fmla="*/ 4883565 h 5096785"/>
              <a:gd name="connsiteX206" fmla="*/ 2269523 w 12192000"/>
              <a:gd name="connsiteY206" fmla="*/ 4884442 h 5096785"/>
              <a:gd name="connsiteX207" fmla="*/ 2256015 w 12192000"/>
              <a:gd name="connsiteY207" fmla="*/ 4883014 h 5096785"/>
              <a:gd name="connsiteX208" fmla="*/ 2249731 w 12192000"/>
              <a:gd name="connsiteY208" fmla="*/ 4888778 h 5096785"/>
              <a:gd name="connsiteX209" fmla="*/ 2227629 w 12192000"/>
              <a:gd name="connsiteY209" fmla="*/ 4891047 h 5096785"/>
              <a:gd name="connsiteX210" fmla="*/ 2203460 w 12192000"/>
              <a:gd name="connsiteY210" fmla="*/ 4886696 h 5096785"/>
              <a:gd name="connsiteX211" fmla="*/ 2091528 w 12192000"/>
              <a:gd name="connsiteY211" fmla="*/ 4859155 h 5096785"/>
              <a:gd name="connsiteX212" fmla="*/ 2022901 w 12192000"/>
              <a:gd name="connsiteY212" fmla="*/ 4846594 h 5096785"/>
              <a:gd name="connsiteX213" fmla="*/ 1994227 w 12192000"/>
              <a:gd name="connsiteY213" fmla="*/ 4847973 h 5096785"/>
              <a:gd name="connsiteX214" fmla="*/ 1955936 w 12192000"/>
              <a:gd name="connsiteY214" fmla="*/ 4845765 h 5096785"/>
              <a:gd name="connsiteX215" fmla="*/ 1741924 w 12192000"/>
              <a:gd name="connsiteY215" fmla="*/ 4808054 h 5096785"/>
              <a:gd name="connsiteX216" fmla="*/ 1734410 w 12192000"/>
              <a:gd name="connsiteY216" fmla="*/ 4811675 h 5096785"/>
              <a:gd name="connsiteX217" fmla="*/ 1691423 w 12192000"/>
              <a:gd name="connsiteY217" fmla="*/ 4802777 h 5096785"/>
              <a:gd name="connsiteX218" fmla="*/ 1554504 w 12192000"/>
              <a:gd name="connsiteY218" fmla="*/ 4739985 h 5096785"/>
              <a:gd name="connsiteX219" fmla="*/ 1470119 w 12192000"/>
              <a:gd name="connsiteY219" fmla="*/ 4723470 h 5096785"/>
              <a:gd name="connsiteX220" fmla="*/ 1437967 w 12192000"/>
              <a:gd name="connsiteY220" fmla="*/ 4722710 h 5096785"/>
              <a:gd name="connsiteX221" fmla="*/ 1384234 w 12192000"/>
              <a:gd name="connsiteY221" fmla="*/ 4721117 h 5096785"/>
              <a:gd name="connsiteX222" fmla="*/ 1338647 w 12192000"/>
              <a:gd name="connsiteY222" fmla="*/ 4732483 h 5096785"/>
              <a:gd name="connsiteX223" fmla="*/ 1295869 w 12192000"/>
              <a:gd name="connsiteY223" fmla="*/ 4726175 h 5096785"/>
              <a:gd name="connsiteX224" fmla="*/ 1292949 w 12192000"/>
              <a:gd name="connsiteY224" fmla="*/ 4708469 h 5096785"/>
              <a:gd name="connsiteX225" fmla="*/ 1244908 w 12192000"/>
              <a:gd name="connsiteY225" fmla="*/ 4706993 h 5096785"/>
              <a:gd name="connsiteX226" fmla="*/ 1171266 w 12192000"/>
              <a:gd name="connsiteY226" fmla="*/ 4706535 h 5096785"/>
              <a:gd name="connsiteX227" fmla="*/ 1160868 w 12192000"/>
              <a:gd name="connsiteY227" fmla="*/ 4701936 h 5096785"/>
              <a:gd name="connsiteX228" fmla="*/ 1147599 w 12192000"/>
              <a:gd name="connsiteY228" fmla="*/ 4714833 h 5096785"/>
              <a:gd name="connsiteX229" fmla="*/ 1119603 w 12192000"/>
              <a:gd name="connsiteY229" fmla="*/ 4721303 h 5096785"/>
              <a:gd name="connsiteX230" fmla="*/ 997851 w 12192000"/>
              <a:gd name="connsiteY230" fmla="*/ 4722336 h 5096785"/>
              <a:gd name="connsiteX231" fmla="*/ 976455 w 12192000"/>
              <a:gd name="connsiteY231" fmla="*/ 4726407 h 5096785"/>
              <a:gd name="connsiteX232" fmla="*/ 949939 w 12192000"/>
              <a:gd name="connsiteY232" fmla="*/ 4719699 h 5096785"/>
              <a:gd name="connsiteX233" fmla="*/ 894148 w 12192000"/>
              <a:gd name="connsiteY233" fmla="*/ 4710406 h 5096785"/>
              <a:gd name="connsiteX234" fmla="*/ 857990 w 12192000"/>
              <a:gd name="connsiteY234" fmla="*/ 4696844 h 5096785"/>
              <a:gd name="connsiteX235" fmla="*/ 848649 w 12192000"/>
              <a:gd name="connsiteY235" fmla="*/ 4704021 h 5096785"/>
              <a:gd name="connsiteX236" fmla="*/ 826436 w 12192000"/>
              <a:gd name="connsiteY236" fmla="*/ 4707421 h 5096785"/>
              <a:gd name="connsiteX237" fmla="*/ 733052 w 12192000"/>
              <a:gd name="connsiteY237" fmla="*/ 4701884 h 5096785"/>
              <a:gd name="connsiteX238" fmla="*/ 716185 w 12192000"/>
              <a:gd name="connsiteY238" fmla="*/ 4703827 h 5096785"/>
              <a:gd name="connsiteX239" fmla="*/ 696663 w 12192000"/>
              <a:gd name="connsiteY239" fmla="*/ 4697420 h 5096785"/>
              <a:gd name="connsiteX240" fmla="*/ 582722 w 12192000"/>
              <a:gd name="connsiteY240" fmla="*/ 4658637 h 5096785"/>
              <a:gd name="connsiteX241" fmla="*/ 581118 w 12192000"/>
              <a:gd name="connsiteY241" fmla="*/ 4654120 h 5096785"/>
              <a:gd name="connsiteX242" fmla="*/ 546453 w 12192000"/>
              <a:gd name="connsiteY242" fmla="*/ 4652542 h 5096785"/>
              <a:gd name="connsiteX243" fmla="*/ 536773 w 12192000"/>
              <a:gd name="connsiteY243" fmla="*/ 4644609 h 5096785"/>
              <a:gd name="connsiteX244" fmla="*/ 518899 w 12192000"/>
              <a:gd name="connsiteY244" fmla="*/ 4642839 h 5096785"/>
              <a:gd name="connsiteX245" fmla="*/ 388896 w 12192000"/>
              <a:gd name="connsiteY245" fmla="*/ 4619173 h 5096785"/>
              <a:gd name="connsiteX246" fmla="*/ 366479 w 12192000"/>
              <a:gd name="connsiteY246" fmla="*/ 4618896 h 5096785"/>
              <a:gd name="connsiteX247" fmla="*/ 342781 w 12192000"/>
              <a:gd name="connsiteY247" fmla="*/ 4601239 h 5096785"/>
              <a:gd name="connsiteX248" fmla="*/ 255925 w 12192000"/>
              <a:gd name="connsiteY248" fmla="*/ 4598685 h 5096785"/>
              <a:gd name="connsiteX249" fmla="*/ 226919 w 12192000"/>
              <a:gd name="connsiteY249" fmla="*/ 4598460 h 5096785"/>
              <a:gd name="connsiteX250" fmla="*/ 213925 w 12192000"/>
              <a:gd name="connsiteY250" fmla="*/ 4597783 h 5096785"/>
              <a:gd name="connsiteX251" fmla="*/ 215196 w 12192000"/>
              <a:gd name="connsiteY251" fmla="*/ 4588576 h 5096785"/>
              <a:gd name="connsiteX252" fmla="*/ 180214 w 12192000"/>
              <a:gd name="connsiteY252" fmla="*/ 4583701 h 5096785"/>
              <a:gd name="connsiteX253" fmla="*/ 83203 w 12192000"/>
              <a:gd name="connsiteY253" fmla="*/ 4531664 h 5096785"/>
              <a:gd name="connsiteX254" fmla="*/ 4106 w 12192000"/>
              <a:gd name="connsiteY254" fmla="*/ 4517202 h 5096785"/>
              <a:gd name="connsiteX255" fmla="*/ 0 w 12192000"/>
              <a:gd name="connsiteY255" fmla="*/ 4516084 h 5096785"/>
              <a:gd name="connsiteX256" fmla="*/ 0 w 12192000"/>
              <a:gd name="connsiteY256"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452621 w 12192000"/>
              <a:gd name="connsiteY88" fmla="*/ 4694822 h 5096785"/>
              <a:gd name="connsiteX89" fmla="*/ 6434329 w 12192000"/>
              <a:gd name="connsiteY89" fmla="*/ 4704111 h 5096785"/>
              <a:gd name="connsiteX90" fmla="*/ 6425215 w 12192000"/>
              <a:gd name="connsiteY90" fmla="*/ 4710396 h 5096785"/>
              <a:gd name="connsiteX91" fmla="*/ 6425070 w 12192000"/>
              <a:gd name="connsiteY91" fmla="*/ 4711644 h 5096785"/>
              <a:gd name="connsiteX92" fmla="*/ 6386800 w 12192000"/>
              <a:gd name="connsiteY92" fmla="*/ 4715431 h 5096785"/>
              <a:gd name="connsiteX93" fmla="*/ 6382703 w 12192000"/>
              <a:gd name="connsiteY93" fmla="*/ 4717930 h 5096785"/>
              <a:gd name="connsiteX94" fmla="*/ 6356495 w 12192000"/>
              <a:gd name="connsiteY94" fmla="*/ 4717843 h 5096785"/>
              <a:gd name="connsiteX95" fmla="*/ 6343628 w 12192000"/>
              <a:gd name="connsiteY95" fmla="*/ 4719161 h 5096785"/>
              <a:gd name="connsiteX96" fmla="*/ 6338605 w 12192000"/>
              <a:gd name="connsiteY96" fmla="*/ 4716723 h 5096785"/>
              <a:gd name="connsiteX97" fmla="*/ 6320318 w 12192000"/>
              <a:gd name="connsiteY97" fmla="*/ 4720095 h 5096785"/>
              <a:gd name="connsiteX98" fmla="*/ 6318742 w 12192000"/>
              <a:gd name="connsiteY98" fmla="*/ 4721541 h 5096785"/>
              <a:gd name="connsiteX99" fmla="*/ 6301708 w 12192000"/>
              <a:gd name="connsiteY99" fmla="*/ 4720380 h 5096785"/>
              <a:gd name="connsiteX100" fmla="*/ 6285082 w 12192000"/>
              <a:gd name="connsiteY100" fmla="*/ 4714639 h 5096785"/>
              <a:gd name="connsiteX101" fmla="*/ 6136936 w 12192000"/>
              <a:gd name="connsiteY101" fmla="*/ 4758246 h 5096785"/>
              <a:gd name="connsiteX102" fmla="*/ 5988578 w 12192000"/>
              <a:gd name="connsiteY102" fmla="*/ 4754427 h 5096785"/>
              <a:gd name="connsiteX103" fmla="*/ 5908701 w 12192000"/>
              <a:gd name="connsiteY103" fmla="*/ 4779160 h 5096785"/>
              <a:gd name="connsiteX104" fmla="*/ 5892219 w 12192000"/>
              <a:gd name="connsiteY104" fmla="*/ 4807892 h 5096785"/>
              <a:gd name="connsiteX105" fmla="*/ 5683612 w 12192000"/>
              <a:gd name="connsiteY105" fmla="*/ 4848770 h 5096785"/>
              <a:gd name="connsiteX106" fmla="*/ 5635111 w 12192000"/>
              <a:gd name="connsiteY106" fmla="*/ 4868888 h 5096785"/>
              <a:gd name="connsiteX107" fmla="*/ 5582652 w 12192000"/>
              <a:gd name="connsiteY107" fmla="*/ 4866836 h 5096785"/>
              <a:gd name="connsiteX108" fmla="*/ 5567213 w 12192000"/>
              <a:gd name="connsiteY108" fmla="*/ 4878769 h 5096785"/>
              <a:gd name="connsiteX109" fmla="*/ 5564659 w 12192000"/>
              <a:gd name="connsiteY109" fmla="*/ 4881042 h 5096785"/>
              <a:gd name="connsiteX110" fmla="*/ 5552102 w 12192000"/>
              <a:gd name="connsiteY110" fmla="*/ 4885426 h 5096785"/>
              <a:gd name="connsiteX111" fmla="*/ 5551475 w 12192000"/>
              <a:gd name="connsiteY111" fmla="*/ 4892560 h 5096785"/>
              <a:gd name="connsiteX112" fmla="*/ 5534664 w 12192000"/>
              <a:gd name="connsiteY112" fmla="*/ 4903385 h 5096785"/>
              <a:gd name="connsiteX113" fmla="*/ 5510737 w 12192000"/>
              <a:gd name="connsiteY113" fmla="*/ 4909807 h 5096785"/>
              <a:gd name="connsiteX114" fmla="*/ 5393901 w 12192000"/>
              <a:gd name="connsiteY114" fmla="*/ 4933709 h 5096785"/>
              <a:gd name="connsiteX115" fmla="*/ 5325782 w 12192000"/>
              <a:gd name="connsiteY115" fmla="*/ 4951789 h 5096785"/>
              <a:gd name="connsiteX116" fmla="*/ 5302703 w 12192000"/>
              <a:gd name="connsiteY116" fmla="*/ 4964590 h 5096785"/>
              <a:gd name="connsiteX117" fmla="*/ 5268591 w 12192000"/>
              <a:gd name="connsiteY117" fmla="*/ 4978479 h 5096785"/>
              <a:gd name="connsiteX118" fmla="*/ 5210559 w 12192000"/>
              <a:gd name="connsiteY118" fmla="*/ 5007585 h 5096785"/>
              <a:gd name="connsiteX119" fmla="*/ 5177597 w 12192000"/>
              <a:gd name="connsiteY119" fmla="*/ 5015926 h 5096785"/>
              <a:gd name="connsiteX120" fmla="*/ 5160569 w 12192000"/>
              <a:gd name="connsiteY120" fmla="*/ 5025681 h 5096785"/>
              <a:gd name="connsiteX121" fmla="*/ 5152748 w 12192000"/>
              <a:gd name="connsiteY121" fmla="*/ 5026569 h 5096785"/>
              <a:gd name="connsiteX122" fmla="*/ 5127678 w 12192000"/>
              <a:gd name="connsiteY122" fmla="*/ 5032947 h 5096785"/>
              <a:gd name="connsiteX123" fmla="*/ 5113147 w 12192000"/>
              <a:gd name="connsiteY123" fmla="*/ 5035818 h 5096785"/>
              <a:gd name="connsiteX124" fmla="*/ 5107301 w 12192000"/>
              <a:gd name="connsiteY124" fmla="*/ 5036672 h 5096785"/>
              <a:gd name="connsiteX125" fmla="*/ 5093215 w 12192000"/>
              <a:gd name="connsiteY125" fmla="*/ 5032880 h 5096785"/>
              <a:gd name="connsiteX126" fmla="*/ 5077058 w 12192000"/>
              <a:gd name="connsiteY126" fmla="*/ 5038681 h 5096785"/>
              <a:gd name="connsiteX127" fmla="*/ 5057349 w 12192000"/>
              <a:gd name="connsiteY127" fmla="*/ 5036015 h 5096785"/>
              <a:gd name="connsiteX128" fmla="*/ 5053945 w 12192000"/>
              <a:gd name="connsiteY128" fmla="*/ 5041952 h 5096785"/>
              <a:gd name="connsiteX129" fmla="*/ 5040021 w 12192000"/>
              <a:gd name="connsiteY129" fmla="*/ 5050052 h 5096785"/>
              <a:gd name="connsiteX130" fmla="*/ 5025913 w 12192000"/>
              <a:gd name="connsiteY130" fmla="*/ 5046535 h 5096785"/>
              <a:gd name="connsiteX131" fmla="*/ 4998218 w 12192000"/>
              <a:gd name="connsiteY131" fmla="*/ 5048065 h 5096785"/>
              <a:gd name="connsiteX132" fmla="*/ 4991008 w 12192000"/>
              <a:gd name="connsiteY132" fmla="*/ 5050439 h 5096785"/>
              <a:gd name="connsiteX133" fmla="*/ 4963503 w 12192000"/>
              <a:gd name="connsiteY133" fmla="*/ 5047575 h 5096785"/>
              <a:gd name="connsiteX134" fmla="*/ 4921053 w 12192000"/>
              <a:gd name="connsiteY134" fmla="*/ 5048925 h 5096785"/>
              <a:gd name="connsiteX135" fmla="*/ 4873420 w 12192000"/>
              <a:gd name="connsiteY135" fmla="*/ 5054929 h 5096785"/>
              <a:gd name="connsiteX136" fmla="*/ 4858825 w 12192000"/>
              <a:gd name="connsiteY136" fmla="*/ 5051329 h 5096785"/>
              <a:gd name="connsiteX137" fmla="*/ 4769340 w 12192000"/>
              <a:gd name="connsiteY137" fmla="*/ 5053090 h 5096785"/>
              <a:gd name="connsiteX138" fmla="*/ 4744152 w 12192000"/>
              <a:gd name="connsiteY138" fmla="*/ 5053391 h 5096785"/>
              <a:gd name="connsiteX139" fmla="*/ 4723556 w 12192000"/>
              <a:gd name="connsiteY139" fmla="*/ 5059633 h 5096785"/>
              <a:gd name="connsiteX140" fmla="*/ 4719699 w 12192000"/>
              <a:gd name="connsiteY140" fmla="*/ 5066298 h 5096785"/>
              <a:gd name="connsiteX141" fmla="*/ 4706016 w 12192000"/>
              <a:gd name="connsiteY141" fmla="*/ 5067422 h 5096785"/>
              <a:gd name="connsiteX142" fmla="*/ 4702593 w 12192000"/>
              <a:gd name="connsiteY142" fmla="*/ 5068973 h 5096785"/>
              <a:gd name="connsiteX143" fmla="*/ 4682766 w 12192000"/>
              <a:gd name="connsiteY143" fmla="*/ 5076609 h 5096785"/>
              <a:gd name="connsiteX144" fmla="*/ 4634960 w 12192000"/>
              <a:gd name="connsiteY144" fmla="*/ 5061852 h 5096785"/>
              <a:gd name="connsiteX145" fmla="*/ 4580645 w 12192000"/>
              <a:gd name="connsiteY145" fmla="*/ 5069246 h 5096785"/>
              <a:gd name="connsiteX146" fmla="*/ 4368005 w 12192000"/>
              <a:gd name="connsiteY146" fmla="*/ 5057426 h 5096785"/>
              <a:gd name="connsiteX147" fmla="*/ 4339489 w 12192000"/>
              <a:gd name="connsiteY147" fmla="*/ 5080858 h 5096785"/>
              <a:gd name="connsiteX148" fmla="*/ 4253895 w 12192000"/>
              <a:gd name="connsiteY148" fmla="*/ 5085008 h 5096785"/>
              <a:gd name="connsiteX149" fmla="*/ 4117780 w 12192000"/>
              <a:gd name="connsiteY149" fmla="*/ 5045175 h 5096785"/>
              <a:gd name="connsiteX150" fmla="*/ 3960074 w 12192000"/>
              <a:gd name="connsiteY150" fmla="*/ 5050708 h 5096785"/>
              <a:gd name="connsiteX151" fmla="*/ 3947260 w 12192000"/>
              <a:gd name="connsiteY151" fmla="*/ 5041167 h 5096785"/>
              <a:gd name="connsiteX152" fmla="*/ 3931969 w 12192000"/>
              <a:gd name="connsiteY152" fmla="*/ 5035902 h 5096785"/>
              <a:gd name="connsiteX153" fmla="*/ 3929836 w 12192000"/>
              <a:gd name="connsiteY153" fmla="*/ 5036901 h 5096785"/>
              <a:gd name="connsiteX154" fmla="*/ 3911296 w 12192000"/>
              <a:gd name="connsiteY154" fmla="*/ 5035663 h 5096785"/>
              <a:gd name="connsiteX155" fmla="*/ 3907746 w 12192000"/>
              <a:gd name="connsiteY155" fmla="*/ 5032107 h 5096785"/>
              <a:gd name="connsiteX156" fmla="*/ 3895182 w 12192000"/>
              <a:gd name="connsiteY156" fmla="*/ 5030229 h 5096785"/>
              <a:gd name="connsiteX157" fmla="*/ 3870866 w 12192000"/>
              <a:gd name="connsiteY157" fmla="*/ 5023753 h 5096785"/>
              <a:gd name="connsiteX158" fmla="*/ 3865913 w 12192000"/>
              <a:gd name="connsiteY158" fmla="*/ 5025143 h 5096785"/>
              <a:gd name="connsiteX159" fmla="*/ 3828606 w 12192000"/>
              <a:gd name="connsiteY159" fmla="*/ 5019426 h 5096785"/>
              <a:gd name="connsiteX160" fmla="*/ 3827901 w 12192000"/>
              <a:gd name="connsiteY160" fmla="*/ 5020583 h 5096785"/>
              <a:gd name="connsiteX161" fmla="*/ 3816543 w 12192000"/>
              <a:gd name="connsiteY161" fmla="*/ 5024366 h 5096785"/>
              <a:gd name="connsiteX162" fmla="*/ 3795278 w 12192000"/>
              <a:gd name="connsiteY162" fmla="*/ 5028779 h 5096785"/>
              <a:gd name="connsiteX163" fmla="*/ 3743858 w 12192000"/>
              <a:gd name="connsiteY163" fmla="*/ 5054237 h 5096785"/>
              <a:gd name="connsiteX164" fmla="*/ 3704945 w 12192000"/>
              <a:gd name="connsiteY164" fmla="*/ 5048413 h 5096785"/>
              <a:gd name="connsiteX165" fmla="*/ 3696992 w 12192000"/>
              <a:gd name="connsiteY165" fmla="*/ 5047914 h 5096785"/>
              <a:gd name="connsiteX166" fmla="*/ 3696780 w 12192000"/>
              <a:gd name="connsiteY166" fmla="*/ 5048181 h 5096785"/>
              <a:gd name="connsiteX167" fmla="*/ 3688290 w 12192000"/>
              <a:gd name="connsiteY167" fmla="*/ 5048204 h 5096785"/>
              <a:gd name="connsiteX168" fmla="*/ 3682486 w 12192000"/>
              <a:gd name="connsiteY168" fmla="*/ 5047000 h 5096785"/>
              <a:gd name="connsiteX169" fmla="*/ 3667056 w 12192000"/>
              <a:gd name="connsiteY169" fmla="*/ 5046030 h 5096785"/>
              <a:gd name="connsiteX170" fmla="*/ 3661403 w 12192000"/>
              <a:gd name="connsiteY170" fmla="*/ 5047537 h 5096785"/>
              <a:gd name="connsiteX171" fmla="*/ 3658673 w 12192000"/>
              <a:gd name="connsiteY171" fmla="*/ 5050790 h 5096785"/>
              <a:gd name="connsiteX172" fmla="*/ 3657333 w 12192000"/>
              <a:gd name="connsiteY172" fmla="*/ 5050325 h 5096785"/>
              <a:gd name="connsiteX173" fmla="*/ 3626778 w 12192000"/>
              <a:gd name="connsiteY173" fmla="*/ 5057882 h 5096785"/>
              <a:gd name="connsiteX174" fmla="*/ 3560067 w 12192000"/>
              <a:gd name="connsiteY174" fmla="*/ 5064266 h 5096785"/>
              <a:gd name="connsiteX175" fmla="*/ 3522641 w 12192000"/>
              <a:gd name="connsiteY175" fmla="*/ 5063654 h 5096785"/>
              <a:gd name="connsiteX176" fmla="*/ 3419275 w 12192000"/>
              <a:gd name="connsiteY176" fmla="*/ 5066646 h 5096785"/>
              <a:gd name="connsiteX177" fmla="*/ 3314869 w 12192000"/>
              <a:gd name="connsiteY177" fmla="*/ 5073197 h 5096785"/>
              <a:gd name="connsiteX178" fmla="*/ 3259088 w 12192000"/>
              <a:gd name="connsiteY178" fmla="*/ 5096363 h 5096785"/>
              <a:gd name="connsiteX179" fmla="*/ 3253104 w 12192000"/>
              <a:gd name="connsiteY179" fmla="*/ 5096785 h 5096785"/>
              <a:gd name="connsiteX180" fmla="*/ 3238751 w 12192000"/>
              <a:gd name="connsiteY180" fmla="*/ 5092996 h 5096785"/>
              <a:gd name="connsiteX181" fmla="*/ 3233681 w 12192000"/>
              <a:gd name="connsiteY181" fmla="*/ 5090758 h 5096785"/>
              <a:gd name="connsiteX182" fmla="*/ 3225562 w 12192000"/>
              <a:gd name="connsiteY182" fmla="*/ 5089215 h 5096785"/>
              <a:gd name="connsiteX183" fmla="*/ 3225260 w 12192000"/>
              <a:gd name="connsiteY183" fmla="*/ 5089437 h 5096785"/>
              <a:gd name="connsiteX184" fmla="*/ 3217859 w 12192000"/>
              <a:gd name="connsiteY184" fmla="*/ 5087484 h 5096785"/>
              <a:gd name="connsiteX185" fmla="*/ 3182980 w 12192000"/>
              <a:gd name="connsiteY185" fmla="*/ 5074650 h 5096785"/>
              <a:gd name="connsiteX186" fmla="*/ 3123938 w 12192000"/>
              <a:gd name="connsiteY186" fmla="*/ 5089912 h 5096785"/>
              <a:gd name="connsiteX187" fmla="*/ 3101912 w 12192000"/>
              <a:gd name="connsiteY187" fmla="*/ 5090281 h 5096785"/>
              <a:gd name="connsiteX188" fmla="*/ 3089591 w 12192000"/>
              <a:gd name="connsiteY188" fmla="*/ 5091865 h 5096785"/>
              <a:gd name="connsiteX189" fmla="*/ 3088465 w 12192000"/>
              <a:gd name="connsiteY189" fmla="*/ 5092858 h 5096785"/>
              <a:gd name="connsiteX190" fmla="*/ 3055081 w 12192000"/>
              <a:gd name="connsiteY190" fmla="*/ 5080424 h 5096785"/>
              <a:gd name="connsiteX191" fmla="*/ 3049807 w 12192000"/>
              <a:gd name="connsiteY191" fmla="*/ 5080860 h 5096785"/>
              <a:gd name="connsiteX192" fmla="*/ 3029122 w 12192000"/>
              <a:gd name="connsiteY192" fmla="*/ 5070085 h 5096785"/>
              <a:gd name="connsiteX193" fmla="*/ 3017862 w 12192000"/>
              <a:gd name="connsiteY193" fmla="*/ 5065942 h 5096785"/>
              <a:gd name="connsiteX194" fmla="*/ 3015868 w 12192000"/>
              <a:gd name="connsiteY194" fmla="*/ 5061832 h 5096785"/>
              <a:gd name="connsiteX195" fmla="*/ 2998644 w 12192000"/>
              <a:gd name="connsiteY195" fmla="*/ 5057210 h 5096785"/>
              <a:gd name="connsiteX196" fmla="*/ 2996219 w 12192000"/>
              <a:gd name="connsiteY196" fmla="*/ 5057788 h 5096785"/>
              <a:gd name="connsiteX197" fmla="*/ 2983676 w 12192000"/>
              <a:gd name="connsiteY197" fmla="*/ 5049852 h 5096785"/>
              <a:gd name="connsiteX198" fmla="*/ 2975170 w 12192000"/>
              <a:gd name="connsiteY198" fmla="*/ 5038214 h 5096785"/>
              <a:gd name="connsiteX199" fmla="*/ 2822441 w 12192000"/>
              <a:gd name="connsiteY199" fmla="*/ 5014517 h 5096785"/>
              <a:gd name="connsiteX200" fmla="*/ 2532669 w 12192000"/>
              <a:gd name="connsiteY200" fmla="*/ 4940573 h 5096785"/>
              <a:gd name="connsiteX201" fmla="*/ 2389931 w 12192000"/>
              <a:gd name="connsiteY201" fmla="*/ 4905785 h 5096785"/>
              <a:gd name="connsiteX202" fmla="*/ 2335186 w 12192000"/>
              <a:gd name="connsiteY202" fmla="*/ 4902957 h 5096785"/>
              <a:gd name="connsiteX203" fmla="*/ 2295307 w 12192000"/>
              <a:gd name="connsiteY203" fmla="*/ 4879800 h 5096785"/>
              <a:gd name="connsiteX204" fmla="*/ 2273393 w 12192000"/>
              <a:gd name="connsiteY204" fmla="*/ 4883565 h 5096785"/>
              <a:gd name="connsiteX205" fmla="*/ 2269523 w 12192000"/>
              <a:gd name="connsiteY205" fmla="*/ 4884442 h 5096785"/>
              <a:gd name="connsiteX206" fmla="*/ 2256015 w 12192000"/>
              <a:gd name="connsiteY206" fmla="*/ 4883014 h 5096785"/>
              <a:gd name="connsiteX207" fmla="*/ 2249731 w 12192000"/>
              <a:gd name="connsiteY207" fmla="*/ 4888778 h 5096785"/>
              <a:gd name="connsiteX208" fmla="*/ 2227629 w 12192000"/>
              <a:gd name="connsiteY208" fmla="*/ 4891047 h 5096785"/>
              <a:gd name="connsiteX209" fmla="*/ 2203460 w 12192000"/>
              <a:gd name="connsiteY209" fmla="*/ 4886696 h 5096785"/>
              <a:gd name="connsiteX210" fmla="*/ 2091528 w 12192000"/>
              <a:gd name="connsiteY210" fmla="*/ 4859155 h 5096785"/>
              <a:gd name="connsiteX211" fmla="*/ 2022901 w 12192000"/>
              <a:gd name="connsiteY211" fmla="*/ 4846594 h 5096785"/>
              <a:gd name="connsiteX212" fmla="*/ 1994227 w 12192000"/>
              <a:gd name="connsiteY212" fmla="*/ 4847973 h 5096785"/>
              <a:gd name="connsiteX213" fmla="*/ 1955936 w 12192000"/>
              <a:gd name="connsiteY213" fmla="*/ 4845765 h 5096785"/>
              <a:gd name="connsiteX214" fmla="*/ 1741924 w 12192000"/>
              <a:gd name="connsiteY214" fmla="*/ 4808054 h 5096785"/>
              <a:gd name="connsiteX215" fmla="*/ 1734410 w 12192000"/>
              <a:gd name="connsiteY215" fmla="*/ 4811675 h 5096785"/>
              <a:gd name="connsiteX216" fmla="*/ 1691423 w 12192000"/>
              <a:gd name="connsiteY216" fmla="*/ 4802777 h 5096785"/>
              <a:gd name="connsiteX217" fmla="*/ 1554504 w 12192000"/>
              <a:gd name="connsiteY217" fmla="*/ 4739985 h 5096785"/>
              <a:gd name="connsiteX218" fmla="*/ 1470119 w 12192000"/>
              <a:gd name="connsiteY218" fmla="*/ 4723470 h 5096785"/>
              <a:gd name="connsiteX219" fmla="*/ 1437967 w 12192000"/>
              <a:gd name="connsiteY219" fmla="*/ 4722710 h 5096785"/>
              <a:gd name="connsiteX220" fmla="*/ 1384234 w 12192000"/>
              <a:gd name="connsiteY220" fmla="*/ 4721117 h 5096785"/>
              <a:gd name="connsiteX221" fmla="*/ 1338647 w 12192000"/>
              <a:gd name="connsiteY221" fmla="*/ 4732483 h 5096785"/>
              <a:gd name="connsiteX222" fmla="*/ 1295869 w 12192000"/>
              <a:gd name="connsiteY222" fmla="*/ 4726175 h 5096785"/>
              <a:gd name="connsiteX223" fmla="*/ 1292949 w 12192000"/>
              <a:gd name="connsiteY223" fmla="*/ 4708469 h 5096785"/>
              <a:gd name="connsiteX224" fmla="*/ 1244908 w 12192000"/>
              <a:gd name="connsiteY224" fmla="*/ 4706993 h 5096785"/>
              <a:gd name="connsiteX225" fmla="*/ 1171266 w 12192000"/>
              <a:gd name="connsiteY225" fmla="*/ 4706535 h 5096785"/>
              <a:gd name="connsiteX226" fmla="*/ 1160868 w 12192000"/>
              <a:gd name="connsiteY226" fmla="*/ 4701936 h 5096785"/>
              <a:gd name="connsiteX227" fmla="*/ 1147599 w 12192000"/>
              <a:gd name="connsiteY227" fmla="*/ 4714833 h 5096785"/>
              <a:gd name="connsiteX228" fmla="*/ 1119603 w 12192000"/>
              <a:gd name="connsiteY228" fmla="*/ 4721303 h 5096785"/>
              <a:gd name="connsiteX229" fmla="*/ 997851 w 12192000"/>
              <a:gd name="connsiteY229" fmla="*/ 4722336 h 5096785"/>
              <a:gd name="connsiteX230" fmla="*/ 976455 w 12192000"/>
              <a:gd name="connsiteY230" fmla="*/ 4726407 h 5096785"/>
              <a:gd name="connsiteX231" fmla="*/ 949939 w 12192000"/>
              <a:gd name="connsiteY231" fmla="*/ 4719699 h 5096785"/>
              <a:gd name="connsiteX232" fmla="*/ 894148 w 12192000"/>
              <a:gd name="connsiteY232" fmla="*/ 4710406 h 5096785"/>
              <a:gd name="connsiteX233" fmla="*/ 857990 w 12192000"/>
              <a:gd name="connsiteY233" fmla="*/ 4696844 h 5096785"/>
              <a:gd name="connsiteX234" fmla="*/ 848649 w 12192000"/>
              <a:gd name="connsiteY234" fmla="*/ 4704021 h 5096785"/>
              <a:gd name="connsiteX235" fmla="*/ 826436 w 12192000"/>
              <a:gd name="connsiteY235" fmla="*/ 4707421 h 5096785"/>
              <a:gd name="connsiteX236" fmla="*/ 733052 w 12192000"/>
              <a:gd name="connsiteY236" fmla="*/ 4701884 h 5096785"/>
              <a:gd name="connsiteX237" fmla="*/ 716185 w 12192000"/>
              <a:gd name="connsiteY237" fmla="*/ 4703827 h 5096785"/>
              <a:gd name="connsiteX238" fmla="*/ 696663 w 12192000"/>
              <a:gd name="connsiteY238" fmla="*/ 4697420 h 5096785"/>
              <a:gd name="connsiteX239" fmla="*/ 582722 w 12192000"/>
              <a:gd name="connsiteY239" fmla="*/ 4658637 h 5096785"/>
              <a:gd name="connsiteX240" fmla="*/ 581118 w 12192000"/>
              <a:gd name="connsiteY240" fmla="*/ 4654120 h 5096785"/>
              <a:gd name="connsiteX241" fmla="*/ 546453 w 12192000"/>
              <a:gd name="connsiteY241" fmla="*/ 4652542 h 5096785"/>
              <a:gd name="connsiteX242" fmla="*/ 536773 w 12192000"/>
              <a:gd name="connsiteY242" fmla="*/ 4644609 h 5096785"/>
              <a:gd name="connsiteX243" fmla="*/ 518899 w 12192000"/>
              <a:gd name="connsiteY243" fmla="*/ 4642839 h 5096785"/>
              <a:gd name="connsiteX244" fmla="*/ 388896 w 12192000"/>
              <a:gd name="connsiteY244" fmla="*/ 4619173 h 5096785"/>
              <a:gd name="connsiteX245" fmla="*/ 366479 w 12192000"/>
              <a:gd name="connsiteY245" fmla="*/ 4618896 h 5096785"/>
              <a:gd name="connsiteX246" fmla="*/ 342781 w 12192000"/>
              <a:gd name="connsiteY246" fmla="*/ 4601239 h 5096785"/>
              <a:gd name="connsiteX247" fmla="*/ 255925 w 12192000"/>
              <a:gd name="connsiteY247" fmla="*/ 4598685 h 5096785"/>
              <a:gd name="connsiteX248" fmla="*/ 226919 w 12192000"/>
              <a:gd name="connsiteY248" fmla="*/ 4598460 h 5096785"/>
              <a:gd name="connsiteX249" fmla="*/ 213925 w 12192000"/>
              <a:gd name="connsiteY249" fmla="*/ 4597783 h 5096785"/>
              <a:gd name="connsiteX250" fmla="*/ 215196 w 12192000"/>
              <a:gd name="connsiteY250" fmla="*/ 4588576 h 5096785"/>
              <a:gd name="connsiteX251" fmla="*/ 180214 w 12192000"/>
              <a:gd name="connsiteY251" fmla="*/ 4583701 h 5096785"/>
              <a:gd name="connsiteX252" fmla="*/ 83203 w 12192000"/>
              <a:gd name="connsiteY252" fmla="*/ 4531664 h 5096785"/>
              <a:gd name="connsiteX253" fmla="*/ 4106 w 12192000"/>
              <a:gd name="connsiteY253" fmla="*/ 4517202 h 5096785"/>
              <a:gd name="connsiteX254" fmla="*/ 0 w 12192000"/>
              <a:gd name="connsiteY254" fmla="*/ 4516084 h 5096785"/>
              <a:gd name="connsiteX255" fmla="*/ 0 w 12192000"/>
              <a:gd name="connsiteY255"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452621 w 12192000"/>
              <a:gd name="connsiteY88" fmla="*/ 4694822 h 5096785"/>
              <a:gd name="connsiteX89" fmla="*/ 6434329 w 12192000"/>
              <a:gd name="connsiteY89" fmla="*/ 4704111 h 5096785"/>
              <a:gd name="connsiteX90" fmla="*/ 6425215 w 12192000"/>
              <a:gd name="connsiteY90" fmla="*/ 4710396 h 5096785"/>
              <a:gd name="connsiteX91" fmla="*/ 6425070 w 12192000"/>
              <a:gd name="connsiteY91" fmla="*/ 4711644 h 5096785"/>
              <a:gd name="connsiteX92" fmla="*/ 6386800 w 12192000"/>
              <a:gd name="connsiteY92" fmla="*/ 4715431 h 5096785"/>
              <a:gd name="connsiteX93" fmla="*/ 6382703 w 12192000"/>
              <a:gd name="connsiteY93" fmla="*/ 4717930 h 5096785"/>
              <a:gd name="connsiteX94" fmla="*/ 6356495 w 12192000"/>
              <a:gd name="connsiteY94" fmla="*/ 4717843 h 5096785"/>
              <a:gd name="connsiteX95" fmla="*/ 6343628 w 12192000"/>
              <a:gd name="connsiteY95" fmla="*/ 4719161 h 5096785"/>
              <a:gd name="connsiteX96" fmla="*/ 6338605 w 12192000"/>
              <a:gd name="connsiteY96" fmla="*/ 4716723 h 5096785"/>
              <a:gd name="connsiteX97" fmla="*/ 6320318 w 12192000"/>
              <a:gd name="connsiteY97" fmla="*/ 4720095 h 5096785"/>
              <a:gd name="connsiteX98" fmla="*/ 6318742 w 12192000"/>
              <a:gd name="connsiteY98" fmla="*/ 4721541 h 5096785"/>
              <a:gd name="connsiteX99" fmla="*/ 6301708 w 12192000"/>
              <a:gd name="connsiteY99" fmla="*/ 4720380 h 5096785"/>
              <a:gd name="connsiteX100" fmla="*/ 6285082 w 12192000"/>
              <a:gd name="connsiteY100" fmla="*/ 4714639 h 5096785"/>
              <a:gd name="connsiteX101" fmla="*/ 6136936 w 12192000"/>
              <a:gd name="connsiteY101" fmla="*/ 4758246 h 5096785"/>
              <a:gd name="connsiteX102" fmla="*/ 5988578 w 12192000"/>
              <a:gd name="connsiteY102" fmla="*/ 4754427 h 5096785"/>
              <a:gd name="connsiteX103" fmla="*/ 5908701 w 12192000"/>
              <a:gd name="connsiteY103" fmla="*/ 4779160 h 5096785"/>
              <a:gd name="connsiteX104" fmla="*/ 5892219 w 12192000"/>
              <a:gd name="connsiteY104" fmla="*/ 4807892 h 5096785"/>
              <a:gd name="connsiteX105" fmla="*/ 5683612 w 12192000"/>
              <a:gd name="connsiteY105" fmla="*/ 4848770 h 5096785"/>
              <a:gd name="connsiteX106" fmla="*/ 5635111 w 12192000"/>
              <a:gd name="connsiteY106" fmla="*/ 4868888 h 5096785"/>
              <a:gd name="connsiteX107" fmla="*/ 5582652 w 12192000"/>
              <a:gd name="connsiteY107" fmla="*/ 4866836 h 5096785"/>
              <a:gd name="connsiteX108" fmla="*/ 5567213 w 12192000"/>
              <a:gd name="connsiteY108" fmla="*/ 4878769 h 5096785"/>
              <a:gd name="connsiteX109" fmla="*/ 5564659 w 12192000"/>
              <a:gd name="connsiteY109" fmla="*/ 4881042 h 5096785"/>
              <a:gd name="connsiteX110" fmla="*/ 5552102 w 12192000"/>
              <a:gd name="connsiteY110" fmla="*/ 4885426 h 5096785"/>
              <a:gd name="connsiteX111" fmla="*/ 5551475 w 12192000"/>
              <a:gd name="connsiteY111" fmla="*/ 4892560 h 5096785"/>
              <a:gd name="connsiteX112" fmla="*/ 5534664 w 12192000"/>
              <a:gd name="connsiteY112" fmla="*/ 4903385 h 5096785"/>
              <a:gd name="connsiteX113" fmla="*/ 5510737 w 12192000"/>
              <a:gd name="connsiteY113" fmla="*/ 4909807 h 5096785"/>
              <a:gd name="connsiteX114" fmla="*/ 5393901 w 12192000"/>
              <a:gd name="connsiteY114" fmla="*/ 4933709 h 5096785"/>
              <a:gd name="connsiteX115" fmla="*/ 5325782 w 12192000"/>
              <a:gd name="connsiteY115" fmla="*/ 4951789 h 5096785"/>
              <a:gd name="connsiteX116" fmla="*/ 5302703 w 12192000"/>
              <a:gd name="connsiteY116" fmla="*/ 4964590 h 5096785"/>
              <a:gd name="connsiteX117" fmla="*/ 5268591 w 12192000"/>
              <a:gd name="connsiteY117" fmla="*/ 4978479 h 5096785"/>
              <a:gd name="connsiteX118" fmla="*/ 5210559 w 12192000"/>
              <a:gd name="connsiteY118" fmla="*/ 5007585 h 5096785"/>
              <a:gd name="connsiteX119" fmla="*/ 5177597 w 12192000"/>
              <a:gd name="connsiteY119" fmla="*/ 5015926 h 5096785"/>
              <a:gd name="connsiteX120" fmla="*/ 5160569 w 12192000"/>
              <a:gd name="connsiteY120" fmla="*/ 5025681 h 5096785"/>
              <a:gd name="connsiteX121" fmla="*/ 5152748 w 12192000"/>
              <a:gd name="connsiteY121" fmla="*/ 5026569 h 5096785"/>
              <a:gd name="connsiteX122" fmla="*/ 5127678 w 12192000"/>
              <a:gd name="connsiteY122" fmla="*/ 5032947 h 5096785"/>
              <a:gd name="connsiteX123" fmla="*/ 5113147 w 12192000"/>
              <a:gd name="connsiteY123" fmla="*/ 5035818 h 5096785"/>
              <a:gd name="connsiteX124" fmla="*/ 5107301 w 12192000"/>
              <a:gd name="connsiteY124" fmla="*/ 5036672 h 5096785"/>
              <a:gd name="connsiteX125" fmla="*/ 5093215 w 12192000"/>
              <a:gd name="connsiteY125" fmla="*/ 5032880 h 5096785"/>
              <a:gd name="connsiteX126" fmla="*/ 5077058 w 12192000"/>
              <a:gd name="connsiteY126" fmla="*/ 5038681 h 5096785"/>
              <a:gd name="connsiteX127" fmla="*/ 5057349 w 12192000"/>
              <a:gd name="connsiteY127" fmla="*/ 5036015 h 5096785"/>
              <a:gd name="connsiteX128" fmla="*/ 5053945 w 12192000"/>
              <a:gd name="connsiteY128" fmla="*/ 5041952 h 5096785"/>
              <a:gd name="connsiteX129" fmla="*/ 5040021 w 12192000"/>
              <a:gd name="connsiteY129" fmla="*/ 5050052 h 5096785"/>
              <a:gd name="connsiteX130" fmla="*/ 5025913 w 12192000"/>
              <a:gd name="connsiteY130" fmla="*/ 5046535 h 5096785"/>
              <a:gd name="connsiteX131" fmla="*/ 4998218 w 12192000"/>
              <a:gd name="connsiteY131" fmla="*/ 5048065 h 5096785"/>
              <a:gd name="connsiteX132" fmla="*/ 4991008 w 12192000"/>
              <a:gd name="connsiteY132" fmla="*/ 5050439 h 5096785"/>
              <a:gd name="connsiteX133" fmla="*/ 4963503 w 12192000"/>
              <a:gd name="connsiteY133" fmla="*/ 5047575 h 5096785"/>
              <a:gd name="connsiteX134" fmla="*/ 4921053 w 12192000"/>
              <a:gd name="connsiteY134" fmla="*/ 5048925 h 5096785"/>
              <a:gd name="connsiteX135" fmla="*/ 4873420 w 12192000"/>
              <a:gd name="connsiteY135" fmla="*/ 5054929 h 5096785"/>
              <a:gd name="connsiteX136" fmla="*/ 4858825 w 12192000"/>
              <a:gd name="connsiteY136" fmla="*/ 5051329 h 5096785"/>
              <a:gd name="connsiteX137" fmla="*/ 4769340 w 12192000"/>
              <a:gd name="connsiteY137" fmla="*/ 5053090 h 5096785"/>
              <a:gd name="connsiteX138" fmla="*/ 4744152 w 12192000"/>
              <a:gd name="connsiteY138" fmla="*/ 5053391 h 5096785"/>
              <a:gd name="connsiteX139" fmla="*/ 4723556 w 12192000"/>
              <a:gd name="connsiteY139" fmla="*/ 5059633 h 5096785"/>
              <a:gd name="connsiteX140" fmla="*/ 4719699 w 12192000"/>
              <a:gd name="connsiteY140" fmla="*/ 5066298 h 5096785"/>
              <a:gd name="connsiteX141" fmla="*/ 4706016 w 12192000"/>
              <a:gd name="connsiteY141" fmla="*/ 5067422 h 5096785"/>
              <a:gd name="connsiteX142" fmla="*/ 4702593 w 12192000"/>
              <a:gd name="connsiteY142" fmla="*/ 5068973 h 5096785"/>
              <a:gd name="connsiteX143" fmla="*/ 4682766 w 12192000"/>
              <a:gd name="connsiteY143" fmla="*/ 5076609 h 5096785"/>
              <a:gd name="connsiteX144" fmla="*/ 4634960 w 12192000"/>
              <a:gd name="connsiteY144" fmla="*/ 5061852 h 5096785"/>
              <a:gd name="connsiteX145" fmla="*/ 4580645 w 12192000"/>
              <a:gd name="connsiteY145" fmla="*/ 5069246 h 5096785"/>
              <a:gd name="connsiteX146" fmla="*/ 4368005 w 12192000"/>
              <a:gd name="connsiteY146" fmla="*/ 5057426 h 5096785"/>
              <a:gd name="connsiteX147" fmla="*/ 4339489 w 12192000"/>
              <a:gd name="connsiteY147" fmla="*/ 5080858 h 5096785"/>
              <a:gd name="connsiteX148" fmla="*/ 4253895 w 12192000"/>
              <a:gd name="connsiteY148" fmla="*/ 5085008 h 5096785"/>
              <a:gd name="connsiteX149" fmla="*/ 4117780 w 12192000"/>
              <a:gd name="connsiteY149" fmla="*/ 5045175 h 5096785"/>
              <a:gd name="connsiteX150" fmla="*/ 3960074 w 12192000"/>
              <a:gd name="connsiteY150" fmla="*/ 5050708 h 5096785"/>
              <a:gd name="connsiteX151" fmla="*/ 3947260 w 12192000"/>
              <a:gd name="connsiteY151" fmla="*/ 5041167 h 5096785"/>
              <a:gd name="connsiteX152" fmla="*/ 3931969 w 12192000"/>
              <a:gd name="connsiteY152" fmla="*/ 5035902 h 5096785"/>
              <a:gd name="connsiteX153" fmla="*/ 3929836 w 12192000"/>
              <a:gd name="connsiteY153" fmla="*/ 5036901 h 5096785"/>
              <a:gd name="connsiteX154" fmla="*/ 3911296 w 12192000"/>
              <a:gd name="connsiteY154" fmla="*/ 5035663 h 5096785"/>
              <a:gd name="connsiteX155" fmla="*/ 3907746 w 12192000"/>
              <a:gd name="connsiteY155" fmla="*/ 5032107 h 5096785"/>
              <a:gd name="connsiteX156" fmla="*/ 3895182 w 12192000"/>
              <a:gd name="connsiteY156" fmla="*/ 5030229 h 5096785"/>
              <a:gd name="connsiteX157" fmla="*/ 3870866 w 12192000"/>
              <a:gd name="connsiteY157" fmla="*/ 5023753 h 5096785"/>
              <a:gd name="connsiteX158" fmla="*/ 3865913 w 12192000"/>
              <a:gd name="connsiteY158" fmla="*/ 5025143 h 5096785"/>
              <a:gd name="connsiteX159" fmla="*/ 3828606 w 12192000"/>
              <a:gd name="connsiteY159" fmla="*/ 5019426 h 5096785"/>
              <a:gd name="connsiteX160" fmla="*/ 3827901 w 12192000"/>
              <a:gd name="connsiteY160" fmla="*/ 5020583 h 5096785"/>
              <a:gd name="connsiteX161" fmla="*/ 3816543 w 12192000"/>
              <a:gd name="connsiteY161" fmla="*/ 5024366 h 5096785"/>
              <a:gd name="connsiteX162" fmla="*/ 3795278 w 12192000"/>
              <a:gd name="connsiteY162" fmla="*/ 5028779 h 5096785"/>
              <a:gd name="connsiteX163" fmla="*/ 3743858 w 12192000"/>
              <a:gd name="connsiteY163" fmla="*/ 5054237 h 5096785"/>
              <a:gd name="connsiteX164" fmla="*/ 3704945 w 12192000"/>
              <a:gd name="connsiteY164" fmla="*/ 5048413 h 5096785"/>
              <a:gd name="connsiteX165" fmla="*/ 3696992 w 12192000"/>
              <a:gd name="connsiteY165" fmla="*/ 5047914 h 5096785"/>
              <a:gd name="connsiteX166" fmla="*/ 3696780 w 12192000"/>
              <a:gd name="connsiteY166" fmla="*/ 5048181 h 5096785"/>
              <a:gd name="connsiteX167" fmla="*/ 3688290 w 12192000"/>
              <a:gd name="connsiteY167" fmla="*/ 5048204 h 5096785"/>
              <a:gd name="connsiteX168" fmla="*/ 3682486 w 12192000"/>
              <a:gd name="connsiteY168" fmla="*/ 5047000 h 5096785"/>
              <a:gd name="connsiteX169" fmla="*/ 3667056 w 12192000"/>
              <a:gd name="connsiteY169" fmla="*/ 5046030 h 5096785"/>
              <a:gd name="connsiteX170" fmla="*/ 3661403 w 12192000"/>
              <a:gd name="connsiteY170" fmla="*/ 5047537 h 5096785"/>
              <a:gd name="connsiteX171" fmla="*/ 3658673 w 12192000"/>
              <a:gd name="connsiteY171" fmla="*/ 5050790 h 5096785"/>
              <a:gd name="connsiteX172" fmla="*/ 3657333 w 12192000"/>
              <a:gd name="connsiteY172" fmla="*/ 5050325 h 5096785"/>
              <a:gd name="connsiteX173" fmla="*/ 3626778 w 12192000"/>
              <a:gd name="connsiteY173" fmla="*/ 5057882 h 5096785"/>
              <a:gd name="connsiteX174" fmla="*/ 3560067 w 12192000"/>
              <a:gd name="connsiteY174" fmla="*/ 5064266 h 5096785"/>
              <a:gd name="connsiteX175" fmla="*/ 3522641 w 12192000"/>
              <a:gd name="connsiteY175" fmla="*/ 5063654 h 5096785"/>
              <a:gd name="connsiteX176" fmla="*/ 3419275 w 12192000"/>
              <a:gd name="connsiteY176" fmla="*/ 5066646 h 5096785"/>
              <a:gd name="connsiteX177" fmla="*/ 3314869 w 12192000"/>
              <a:gd name="connsiteY177" fmla="*/ 5073197 h 5096785"/>
              <a:gd name="connsiteX178" fmla="*/ 3259088 w 12192000"/>
              <a:gd name="connsiteY178" fmla="*/ 5096363 h 5096785"/>
              <a:gd name="connsiteX179" fmla="*/ 3253104 w 12192000"/>
              <a:gd name="connsiteY179" fmla="*/ 5096785 h 5096785"/>
              <a:gd name="connsiteX180" fmla="*/ 3238751 w 12192000"/>
              <a:gd name="connsiteY180" fmla="*/ 5092996 h 5096785"/>
              <a:gd name="connsiteX181" fmla="*/ 3233681 w 12192000"/>
              <a:gd name="connsiteY181" fmla="*/ 5090758 h 5096785"/>
              <a:gd name="connsiteX182" fmla="*/ 3225562 w 12192000"/>
              <a:gd name="connsiteY182" fmla="*/ 5089215 h 5096785"/>
              <a:gd name="connsiteX183" fmla="*/ 3225260 w 12192000"/>
              <a:gd name="connsiteY183" fmla="*/ 5089437 h 5096785"/>
              <a:gd name="connsiteX184" fmla="*/ 3217859 w 12192000"/>
              <a:gd name="connsiteY184" fmla="*/ 5087484 h 5096785"/>
              <a:gd name="connsiteX185" fmla="*/ 3182980 w 12192000"/>
              <a:gd name="connsiteY185" fmla="*/ 5074650 h 5096785"/>
              <a:gd name="connsiteX186" fmla="*/ 3123938 w 12192000"/>
              <a:gd name="connsiteY186" fmla="*/ 5089912 h 5096785"/>
              <a:gd name="connsiteX187" fmla="*/ 3101912 w 12192000"/>
              <a:gd name="connsiteY187" fmla="*/ 5090281 h 5096785"/>
              <a:gd name="connsiteX188" fmla="*/ 3089591 w 12192000"/>
              <a:gd name="connsiteY188" fmla="*/ 5091865 h 5096785"/>
              <a:gd name="connsiteX189" fmla="*/ 3088465 w 12192000"/>
              <a:gd name="connsiteY189" fmla="*/ 5092858 h 5096785"/>
              <a:gd name="connsiteX190" fmla="*/ 3055081 w 12192000"/>
              <a:gd name="connsiteY190" fmla="*/ 5080424 h 5096785"/>
              <a:gd name="connsiteX191" fmla="*/ 3049807 w 12192000"/>
              <a:gd name="connsiteY191" fmla="*/ 5080860 h 5096785"/>
              <a:gd name="connsiteX192" fmla="*/ 3029122 w 12192000"/>
              <a:gd name="connsiteY192" fmla="*/ 5070085 h 5096785"/>
              <a:gd name="connsiteX193" fmla="*/ 3017862 w 12192000"/>
              <a:gd name="connsiteY193" fmla="*/ 5065942 h 5096785"/>
              <a:gd name="connsiteX194" fmla="*/ 3015868 w 12192000"/>
              <a:gd name="connsiteY194" fmla="*/ 5061832 h 5096785"/>
              <a:gd name="connsiteX195" fmla="*/ 2998644 w 12192000"/>
              <a:gd name="connsiteY195" fmla="*/ 5057210 h 5096785"/>
              <a:gd name="connsiteX196" fmla="*/ 2996219 w 12192000"/>
              <a:gd name="connsiteY196" fmla="*/ 5057788 h 5096785"/>
              <a:gd name="connsiteX197" fmla="*/ 2983676 w 12192000"/>
              <a:gd name="connsiteY197" fmla="*/ 5049852 h 5096785"/>
              <a:gd name="connsiteX198" fmla="*/ 2975170 w 12192000"/>
              <a:gd name="connsiteY198" fmla="*/ 5038214 h 5096785"/>
              <a:gd name="connsiteX199" fmla="*/ 2758830 w 12192000"/>
              <a:gd name="connsiteY199" fmla="*/ 4974760 h 5096785"/>
              <a:gd name="connsiteX200" fmla="*/ 2532669 w 12192000"/>
              <a:gd name="connsiteY200" fmla="*/ 4940573 h 5096785"/>
              <a:gd name="connsiteX201" fmla="*/ 2389931 w 12192000"/>
              <a:gd name="connsiteY201" fmla="*/ 4905785 h 5096785"/>
              <a:gd name="connsiteX202" fmla="*/ 2335186 w 12192000"/>
              <a:gd name="connsiteY202" fmla="*/ 4902957 h 5096785"/>
              <a:gd name="connsiteX203" fmla="*/ 2295307 w 12192000"/>
              <a:gd name="connsiteY203" fmla="*/ 4879800 h 5096785"/>
              <a:gd name="connsiteX204" fmla="*/ 2273393 w 12192000"/>
              <a:gd name="connsiteY204" fmla="*/ 4883565 h 5096785"/>
              <a:gd name="connsiteX205" fmla="*/ 2269523 w 12192000"/>
              <a:gd name="connsiteY205" fmla="*/ 4884442 h 5096785"/>
              <a:gd name="connsiteX206" fmla="*/ 2256015 w 12192000"/>
              <a:gd name="connsiteY206" fmla="*/ 4883014 h 5096785"/>
              <a:gd name="connsiteX207" fmla="*/ 2249731 w 12192000"/>
              <a:gd name="connsiteY207" fmla="*/ 4888778 h 5096785"/>
              <a:gd name="connsiteX208" fmla="*/ 2227629 w 12192000"/>
              <a:gd name="connsiteY208" fmla="*/ 4891047 h 5096785"/>
              <a:gd name="connsiteX209" fmla="*/ 2203460 w 12192000"/>
              <a:gd name="connsiteY209" fmla="*/ 4886696 h 5096785"/>
              <a:gd name="connsiteX210" fmla="*/ 2091528 w 12192000"/>
              <a:gd name="connsiteY210" fmla="*/ 4859155 h 5096785"/>
              <a:gd name="connsiteX211" fmla="*/ 2022901 w 12192000"/>
              <a:gd name="connsiteY211" fmla="*/ 4846594 h 5096785"/>
              <a:gd name="connsiteX212" fmla="*/ 1994227 w 12192000"/>
              <a:gd name="connsiteY212" fmla="*/ 4847973 h 5096785"/>
              <a:gd name="connsiteX213" fmla="*/ 1955936 w 12192000"/>
              <a:gd name="connsiteY213" fmla="*/ 4845765 h 5096785"/>
              <a:gd name="connsiteX214" fmla="*/ 1741924 w 12192000"/>
              <a:gd name="connsiteY214" fmla="*/ 4808054 h 5096785"/>
              <a:gd name="connsiteX215" fmla="*/ 1734410 w 12192000"/>
              <a:gd name="connsiteY215" fmla="*/ 4811675 h 5096785"/>
              <a:gd name="connsiteX216" fmla="*/ 1691423 w 12192000"/>
              <a:gd name="connsiteY216" fmla="*/ 4802777 h 5096785"/>
              <a:gd name="connsiteX217" fmla="*/ 1554504 w 12192000"/>
              <a:gd name="connsiteY217" fmla="*/ 4739985 h 5096785"/>
              <a:gd name="connsiteX218" fmla="*/ 1470119 w 12192000"/>
              <a:gd name="connsiteY218" fmla="*/ 4723470 h 5096785"/>
              <a:gd name="connsiteX219" fmla="*/ 1437967 w 12192000"/>
              <a:gd name="connsiteY219" fmla="*/ 4722710 h 5096785"/>
              <a:gd name="connsiteX220" fmla="*/ 1384234 w 12192000"/>
              <a:gd name="connsiteY220" fmla="*/ 4721117 h 5096785"/>
              <a:gd name="connsiteX221" fmla="*/ 1338647 w 12192000"/>
              <a:gd name="connsiteY221" fmla="*/ 4732483 h 5096785"/>
              <a:gd name="connsiteX222" fmla="*/ 1295869 w 12192000"/>
              <a:gd name="connsiteY222" fmla="*/ 4726175 h 5096785"/>
              <a:gd name="connsiteX223" fmla="*/ 1292949 w 12192000"/>
              <a:gd name="connsiteY223" fmla="*/ 4708469 h 5096785"/>
              <a:gd name="connsiteX224" fmla="*/ 1244908 w 12192000"/>
              <a:gd name="connsiteY224" fmla="*/ 4706993 h 5096785"/>
              <a:gd name="connsiteX225" fmla="*/ 1171266 w 12192000"/>
              <a:gd name="connsiteY225" fmla="*/ 4706535 h 5096785"/>
              <a:gd name="connsiteX226" fmla="*/ 1160868 w 12192000"/>
              <a:gd name="connsiteY226" fmla="*/ 4701936 h 5096785"/>
              <a:gd name="connsiteX227" fmla="*/ 1147599 w 12192000"/>
              <a:gd name="connsiteY227" fmla="*/ 4714833 h 5096785"/>
              <a:gd name="connsiteX228" fmla="*/ 1119603 w 12192000"/>
              <a:gd name="connsiteY228" fmla="*/ 4721303 h 5096785"/>
              <a:gd name="connsiteX229" fmla="*/ 997851 w 12192000"/>
              <a:gd name="connsiteY229" fmla="*/ 4722336 h 5096785"/>
              <a:gd name="connsiteX230" fmla="*/ 976455 w 12192000"/>
              <a:gd name="connsiteY230" fmla="*/ 4726407 h 5096785"/>
              <a:gd name="connsiteX231" fmla="*/ 949939 w 12192000"/>
              <a:gd name="connsiteY231" fmla="*/ 4719699 h 5096785"/>
              <a:gd name="connsiteX232" fmla="*/ 894148 w 12192000"/>
              <a:gd name="connsiteY232" fmla="*/ 4710406 h 5096785"/>
              <a:gd name="connsiteX233" fmla="*/ 857990 w 12192000"/>
              <a:gd name="connsiteY233" fmla="*/ 4696844 h 5096785"/>
              <a:gd name="connsiteX234" fmla="*/ 848649 w 12192000"/>
              <a:gd name="connsiteY234" fmla="*/ 4704021 h 5096785"/>
              <a:gd name="connsiteX235" fmla="*/ 826436 w 12192000"/>
              <a:gd name="connsiteY235" fmla="*/ 4707421 h 5096785"/>
              <a:gd name="connsiteX236" fmla="*/ 733052 w 12192000"/>
              <a:gd name="connsiteY236" fmla="*/ 4701884 h 5096785"/>
              <a:gd name="connsiteX237" fmla="*/ 716185 w 12192000"/>
              <a:gd name="connsiteY237" fmla="*/ 4703827 h 5096785"/>
              <a:gd name="connsiteX238" fmla="*/ 696663 w 12192000"/>
              <a:gd name="connsiteY238" fmla="*/ 4697420 h 5096785"/>
              <a:gd name="connsiteX239" fmla="*/ 582722 w 12192000"/>
              <a:gd name="connsiteY239" fmla="*/ 4658637 h 5096785"/>
              <a:gd name="connsiteX240" fmla="*/ 581118 w 12192000"/>
              <a:gd name="connsiteY240" fmla="*/ 4654120 h 5096785"/>
              <a:gd name="connsiteX241" fmla="*/ 546453 w 12192000"/>
              <a:gd name="connsiteY241" fmla="*/ 4652542 h 5096785"/>
              <a:gd name="connsiteX242" fmla="*/ 536773 w 12192000"/>
              <a:gd name="connsiteY242" fmla="*/ 4644609 h 5096785"/>
              <a:gd name="connsiteX243" fmla="*/ 518899 w 12192000"/>
              <a:gd name="connsiteY243" fmla="*/ 4642839 h 5096785"/>
              <a:gd name="connsiteX244" fmla="*/ 388896 w 12192000"/>
              <a:gd name="connsiteY244" fmla="*/ 4619173 h 5096785"/>
              <a:gd name="connsiteX245" fmla="*/ 366479 w 12192000"/>
              <a:gd name="connsiteY245" fmla="*/ 4618896 h 5096785"/>
              <a:gd name="connsiteX246" fmla="*/ 342781 w 12192000"/>
              <a:gd name="connsiteY246" fmla="*/ 4601239 h 5096785"/>
              <a:gd name="connsiteX247" fmla="*/ 255925 w 12192000"/>
              <a:gd name="connsiteY247" fmla="*/ 4598685 h 5096785"/>
              <a:gd name="connsiteX248" fmla="*/ 226919 w 12192000"/>
              <a:gd name="connsiteY248" fmla="*/ 4598460 h 5096785"/>
              <a:gd name="connsiteX249" fmla="*/ 213925 w 12192000"/>
              <a:gd name="connsiteY249" fmla="*/ 4597783 h 5096785"/>
              <a:gd name="connsiteX250" fmla="*/ 215196 w 12192000"/>
              <a:gd name="connsiteY250" fmla="*/ 4588576 h 5096785"/>
              <a:gd name="connsiteX251" fmla="*/ 180214 w 12192000"/>
              <a:gd name="connsiteY251" fmla="*/ 4583701 h 5096785"/>
              <a:gd name="connsiteX252" fmla="*/ 83203 w 12192000"/>
              <a:gd name="connsiteY252" fmla="*/ 4531664 h 5096785"/>
              <a:gd name="connsiteX253" fmla="*/ 4106 w 12192000"/>
              <a:gd name="connsiteY253" fmla="*/ 4517202 h 5096785"/>
              <a:gd name="connsiteX254" fmla="*/ 0 w 12192000"/>
              <a:gd name="connsiteY254" fmla="*/ 4516084 h 5096785"/>
              <a:gd name="connsiteX255" fmla="*/ 0 w 12192000"/>
              <a:gd name="connsiteY255"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452621 w 12192000"/>
              <a:gd name="connsiteY88" fmla="*/ 4694822 h 5096785"/>
              <a:gd name="connsiteX89" fmla="*/ 6434329 w 12192000"/>
              <a:gd name="connsiteY89" fmla="*/ 4704111 h 5096785"/>
              <a:gd name="connsiteX90" fmla="*/ 6425215 w 12192000"/>
              <a:gd name="connsiteY90" fmla="*/ 4710396 h 5096785"/>
              <a:gd name="connsiteX91" fmla="*/ 6425070 w 12192000"/>
              <a:gd name="connsiteY91" fmla="*/ 4711644 h 5096785"/>
              <a:gd name="connsiteX92" fmla="*/ 6386800 w 12192000"/>
              <a:gd name="connsiteY92" fmla="*/ 4715431 h 5096785"/>
              <a:gd name="connsiteX93" fmla="*/ 6382703 w 12192000"/>
              <a:gd name="connsiteY93" fmla="*/ 4717930 h 5096785"/>
              <a:gd name="connsiteX94" fmla="*/ 6356495 w 12192000"/>
              <a:gd name="connsiteY94" fmla="*/ 4717843 h 5096785"/>
              <a:gd name="connsiteX95" fmla="*/ 6343628 w 12192000"/>
              <a:gd name="connsiteY95" fmla="*/ 4719161 h 5096785"/>
              <a:gd name="connsiteX96" fmla="*/ 6338605 w 12192000"/>
              <a:gd name="connsiteY96" fmla="*/ 4716723 h 5096785"/>
              <a:gd name="connsiteX97" fmla="*/ 6320318 w 12192000"/>
              <a:gd name="connsiteY97" fmla="*/ 4720095 h 5096785"/>
              <a:gd name="connsiteX98" fmla="*/ 6318742 w 12192000"/>
              <a:gd name="connsiteY98" fmla="*/ 4721541 h 5096785"/>
              <a:gd name="connsiteX99" fmla="*/ 6301708 w 12192000"/>
              <a:gd name="connsiteY99" fmla="*/ 4720380 h 5096785"/>
              <a:gd name="connsiteX100" fmla="*/ 6285082 w 12192000"/>
              <a:gd name="connsiteY100" fmla="*/ 4714639 h 5096785"/>
              <a:gd name="connsiteX101" fmla="*/ 6136936 w 12192000"/>
              <a:gd name="connsiteY101" fmla="*/ 4758246 h 5096785"/>
              <a:gd name="connsiteX102" fmla="*/ 5988578 w 12192000"/>
              <a:gd name="connsiteY102" fmla="*/ 4754427 h 5096785"/>
              <a:gd name="connsiteX103" fmla="*/ 5908701 w 12192000"/>
              <a:gd name="connsiteY103" fmla="*/ 4779160 h 5096785"/>
              <a:gd name="connsiteX104" fmla="*/ 5892219 w 12192000"/>
              <a:gd name="connsiteY104" fmla="*/ 4807892 h 5096785"/>
              <a:gd name="connsiteX105" fmla="*/ 5683612 w 12192000"/>
              <a:gd name="connsiteY105" fmla="*/ 4848770 h 5096785"/>
              <a:gd name="connsiteX106" fmla="*/ 5635111 w 12192000"/>
              <a:gd name="connsiteY106" fmla="*/ 4868888 h 5096785"/>
              <a:gd name="connsiteX107" fmla="*/ 5582652 w 12192000"/>
              <a:gd name="connsiteY107" fmla="*/ 4866836 h 5096785"/>
              <a:gd name="connsiteX108" fmla="*/ 5567213 w 12192000"/>
              <a:gd name="connsiteY108" fmla="*/ 4878769 h 5096785"/>
              <a:gd name="connsiteX109" fmla="*/ 5564659 w 12192000"/>
              <a:gd name="connsiteY109" fmla="*/ 4881042 h 5096785"/>
              <a:gd name="connsiteX110" fmla="*/ 5552102 w 12192000"/>
              <a:gd name="connsiteY110" fmla="*/ 4885426 h 5096785"/>
              <a:gd name="connsiteX111" fmla="*/ 5551475 w 12192000"/>
              <a:gd name="connsiteY111" fmla="*/ 4892560 h 5096785"/>
              <a:gd name="connsiteX112" fmla="*/ 5534664 w 12192000"/>
              <a:gd name="connsiteY112" fmla="*/ 4903385 h 5096785"/>
              <a:gd name="connsiteX113" fmla="*/ 5510737 w 12192000"/>
              <a:gd name="connsiteY113" fmla="*/ 4909807 h 5096785"/>
              <a:gd name="connsiteX114" fmla="*/ 5393901 w 12192000"/>
              <a:gd name="connsiteY114" fmla="*/ 4933709 h 5096785"/>
              <a:gd name="connsiteX115" fmla="*/ 5325782 w 12192000"/>
              <a:gd name="connsiteY115" fmla="*/ 4951789 h 5096785"/>
              <a:gd name="connsiteX116" fmla="*/ 5302703 w 12192000"/>
              <a:gd name="connsiteY116" fmla="*/ 4964590 h 5096785"/>
              <a:gd name="connsiteX117" fmla="*/ 5268591 w 12192000"/>
              <a:gd name="connsiteY117" fmla="*/ 4978479 h 5096785"/>
              <a:gd name="connsiteX118" fmla="*/ 5210559 w 12192000"/>
              <a:gd name="connsiteY118" fmla="*/ 5007585 h 5096785"/>
              <a:gd name="connsiteX119" fmla="*/ 5177597 w 12192000"/>
              <a:gd name="connsiteY119" fmla="*/ 5015926 h 5096785"/>
              <a:gd name="connsiteX120" fmla="*/ 5160569 w 12192000"/>
              <a:gd name="connsiteY120" fmla="*/ 5025681 h 5096785"/>
              <a:gd name="connsiteX121" fmla="*/ 5152748 w 12192000"/>
              <a:gd name="connsiteY121" fmla="*/ 5026569 h 5096785"/>
              <a:gd name="connsiteX122" fmla="*/ 5127678 w 12192000"/>
              <a:gd name="connsiteY122" fmla="*/ 5032947 h 5096785"/>
              <a:gd name="connsiteX123" fmla="*/ 5113147 w 12192000"/>
              <a:gd name="connsiteY123" fmla="*/ 5035818 h 5096785"/>
              <a:gd name="connsiteX124" fmla="*/ 5107301 w 12192000"/>
              <a:gd name="connsiteY124" fmla="*/ 5036672 h 5096785"/>
              <a:gd name="connsiteX125" fmla="*/ 5093215 w 12192000"/>
              <a:gd name="connsiteY125" fmla="*/ 5032880 h 5096785"/>
              <a:gd name="connsiteX126" fmla="*/ 5077058 w 12192000"/>
              <a:gd name="connsiteY126" fmla="*/ 5038681 h 5096785"/>
              <a:gd name="connsiteX127" fmla="*/ 5057349 w 12192000"/>
              <a:gd name="connsiteY127" fmla="*/ 5036015 h 5096785"/>
              <a:gd name="connsiteX128" fmla="*/ 5053945 w 12192000"/>
              <a:gd name="connsiteY128" fmla="*/ 5041952 h 5096785"/>
              <a:gd name="connsiteX129" fmla="*/ 5040021 w 12192000"/>
              <a:gd name="connsiteY129" fmla="*/ 5050052 h 5096785"/>
              <a:gd name="connsiteX130" fmla="*/ 5025913 w 12192000"/>
              <a:gd name="connsiteY130" fmla="*/ 5046535 h 5096785"/>
              <a:gd name="connsiteX131" fmla="*/ 4998218 w 12192000"/>
              <a:gd name="connsiteY131" fmla="*/ 5048065 h 5096785"/>
              <a:gd name="connsiteX132" fmla="*/ 4991008 w 12192000"/>
              <a:gd name="connsiteY132" fmla="*/ 5050439 h 5096785"/>
              <a:gd name="connsiteX133" fmla="*/ 4963503 w 12192000"/>
              <a:gd name="connsiteY133" fmla="*/ 5047575 h 5096785"/>
              <a:gd name="connsiteX134" fmla="*/ 4921053 w 12192000"/>
              <a:gd name="connsiteY134" fmla="*/ 5048925 h 5096785"/>
              <a:gd name="connsiteX135" fmla="*/ 4873420 w 12192000"/>
              <a:gd name="connsiteY135" fmla="*/ 5054929 h 5096785"/>
              <a:gd name="connsiteX136" fmla="*/ 4858825 w 12192000"/>
              <a:gd name="connsiteY136" fmla="*/ 5051329 h 5096785"/>
              <a:gd name="connsiteX137" fmla="*/ 4769340 w 12192000"/>
              <a:gd name="connsiteY137" fmla="*/ 5053090 h 5096785"/>
              <a:gd name="connsiteX138" fmla="*/ 4744152 w 12192000"/>
              <a:gd name="connsiteY138" fmla="*/ 5053391 h 5096785"/>
              <a:gd name="connsiteX139" fmla="*/ 4723556 w 12192000"/>
              <a:gd name="connsiteY139" fmla="*/ 5059633 h 5096785"/>
              <a:gd name="connsiteX140" fmla="*/ 4719699 w 12192000"/>
              <a:gd name="connsiteY140" fmla="*/ 5066298 h 5096785"/>
              <a:gd name="connsiteX141" fmla="*/ 4706016 w 12192000"/>
              <a:gd name="connsiteY141" fmla="*/ 5067422 h 5096785"/>
              <a:gd name="connsiteX142" fmla="*/ 4702593 w 12192000"/>
              <a:gd name="connsiteY142" fmla="*/ 5068973 h 5096785"/>
              <a:gd name="connsiteX143" fmla="*/ 4682766 w 12192000"/>
              <a:gd name="connsiteY143" fmla="*/ 5076609 h 5096785"/>
              <a:gd name="connsiteX144" fmla="*/ 4634960 w 12192000"/>
              <a:gd name="connsiteY144" fmla="*/ 5061852 h 5096785"/>
              <a:gd name="connsiteX145" fmla="*/ 4580645 w 12192000"/>
              <a:gd name="connsiteY145" fmla="*/ 5069246 h 5096785"/>
              <a:gd name="connsiteX146" fmla="*/ 4368005 w 12192000"/>
              <a:gd name="connsiteY146" fmla="*/ 5057426 h 5096785"/>
              <a:gd name="connsiteX147" fmla="*/ 4339489 w 12192000"/>
              <a:gd name="connsiteY147" fmla="*/ 5080858 h 5096785"/>
              <a:gd name="connsiteX148" fmla="*/ 4253895 w 12192000"/>
              <a:gd name="connsiteY148" fmla="*/ 5085008 h 5096785"/>
              <a:gd name="connsiteX149" fmla="*/ 4117780 w 12192000"/>
              <a:gd name="connsiteY149" fmla="*/ 5045175 h 5096785"/>
              <a:gd name="connsiteX150" fmla="*/ 3960074 w 12192000"/>
              <a:gd name="connsiteY150" fmla="*/ 5050708 h 5096785"/>
              <a:gd name="connsiteX151" fmla="*/ 3947260 w 12192000"/>
              <a:gd name="connsiteY151" fmla="*/ 5041167 h 5096785"/>
              <a:gd name="connsiteX152" fmla="*/ 3931969 w 12192000"/>
              <a:gd name="connsiteY152" fmla="*/ 5035902 h 5096785"/>
              <a:gd name="connsiteX153" fmla="*/ 3929836 w 12192000"/>
              <a:gd name="connsiteY153" fmla="*/ 5036901 h 5096785"/>
              <a:gd name="connsiteX154" fmla="*/ 3911296 w 12192000"/>
              <a:gd name="connsiteY154" fmla="*/ 5035663 h 5096785"/>
              <a:gd name="connsiteX155" fmla="*/ 3907746 w 12192000"/>
              <a:gd name="connsiteY155" fmla="*/ 5032107 h 5096785"/>
              <a:gd name="connsiteX156" fmla="*/ 3895182 w 12192000"/>
              <a:gd name="connsiteY156" fmla="*/ 5030229 h 5096785"/>
              <a:gd name="connsiteX157" fmla="*/ 3870866 w 12192000"/>
              <a:gd name="connsiteY157" fmla="*/ 5023753 h 5096785"/>
              <a:gd name="connsiteX158" fmla="*/ 3865913 w 12192000"/>
              <a:gd name="connsiteY158" fmla="*/ 5025143 h 5096785"/>
              <a:gd name="connsiteX159" fmla="*/ 3828606 w 12192000"/>
              <a:gd name="connsiteY159" fmla="*/ 5019426 h 5096785"/>
              <a:gd name="connsiteX160" fmla="*/ 3827901 w 12192000"/>
              <a:gd name="connsiteY160" fmla="*/ 5020583 h 5096785"/>
              <a:gd name="connsiteX161" fmla="*/ 3816543 w 12192000"/>
              <a:gd name="connsiteY161" fmla="*/ 5024366 h 5096785"/>
              <a:gd name="connsiteX162" fmla="*/ 3795278 w 12192000"/>
              <a:gd name="connsiteY162" fmla="*/ 5028779 h 5096785"/>
              <a:gd name="connsiteX163" fmla="*/ 3743858 w 12192000"/>
              <a:gd name="connsiteY163" fmla="*/ 5054237 h 5096785"/>
              <a:gd name="connsiteX164" fmla="*/ 3704945 w 12192000"/>
              <a:gd name="connsiteY164" fmla="*/ 5048413 h 5096785"/>
              <a:gd name="connsiteX165" fmla="*/ 3696992 w 12192000"/>
              <a:gd name="connsiteY165" fmla="*/ 5047914 h 5096785"/>
              <a:gd name="connsiteX166" fmla="*/ 3696780 w 12192000"/>
              <a:gd name="connsiteY166" fmla="*/ 5048181 h 5096785"/>
              <a:gd name="connsiteX167" fmla="*/ 3688290 w 12192000"/>
              <a:gd name="connsiteY167" fmla="*/ 5048204 h 5096785"/>
              <a:gd name="connsiteX168" fmla="*/ 3682486 w 12192000"/>
              <a:gd name="connsiteY168" fmla="*/ 5047000 h 5096785"/>
              <a:gd name="connsiteX169" fmla="*/ 3667056 w 12192000"/>
              <a:gd name="connsiteY169" fmla="*/ 5046030 h 5096785"/>
              <a:gd name="connsiteX170" fmla="*/ 3661403 w 12192000"/>
              <a:gd name="connsiteY170" fmla="*/ 5047537 h 5096785"/>
              <a:gd name="connsiteX171" fmla="*/ 3658673 w 12192000"/>
              <a:gd name="connsiteY171" fmla="*/ 5050790 h 5096785"/>
              <a:gd name="connsiteX172" fmla="*/ 3657333 w 12192000"/>
              <a:gd name="connsiteY172" fmla="*/ 5050325 h 5096785"/>
              <a:gd name="connsiteX173" fmla="*/ 3626778 w 12192000"/>
              <a:gd name="connsiteY173" fmla="*/ 5057882 h 5096785"/>
              <a:gd name="connsiteX174" fmla="*/ 3560067 w 12192000"/>
              <a:gd name="connsiteY174" fmla="*/ 5064266 h 5096785"/>
              <a:gd name="connsiteX175" fmla="*/ 3522641 w 12192000"/>
              <a:gd name="connsiteY175" fmla="*/ 5063654 h 5096785"/>
              <a:gd name="connsiteX176" fmla="*/ 3419275 w 12192000"/>
              <a:gd name="connsiteY176" fmla="*/ 5066646 h 5096785"/>
              <a:gd name="connsiteX177" fmla="*/ 3314869 w 12192000"/>
              <a:gd name="connsiteY177" fmla="*/ 5073197 h 5096785"/>
              <a:gd name="connsiteX178" fmla="*/ 3259088 w 12192000"/>
              <a:gd name="connsiteY178" fmla="*/ 5096363 h 5096785"/>
              <a:gd name="connsiteX179" fmla="*/ 3253104 w 12192000"/>
              <a:gd name="connsiteY179" fmla="*/ 5096785 h 5096785"/>
              <a:gd name="connsiteX180" fmla="*/ 3238751 w 12192000"/>
              <a:gd name="connsiteY180" fmla="*/ 5092996 h 5096785"/>
              <a:gd name="connsiteX181" fmla="*/ 3233681 w 12192000"/>
              <a:gd name="connsiteY181" fmla="*/ 5090758 h 5096785"/>
              <a:gd name="connsiteX182" fmla="*/ 3225562 w 12192000"/>
              <a:gd name="connsiteY182" fmla="*/ 5089215 h 5096785"/>
              <a:gd name="connsiteX183" fmla="*/ 3225260 w 12192000"/>
              <a:gd name="connsiteY183" fmla="*/ 5089437 h 5096785"/>
              <a:gd name="connsiteX184" fmla="*/ 3217859 w 12192000"/>
              <a:gd name="connsiteY184" fmla="*/ 5087484 h 5096785"/>
              <a:gd name="connsiteX185" fmla="*/ 3182980 w 12192000"/>
              <a:gd name="connsiteY185" fmla="*/ 5074650 h 5096785"/>
              <a:gd name="connsiteX186" fmla="*/ 3123938 w 12192000"/>
              <a:gd name="connsiteY186" fmla="*/ 5089912 h 5096785"/>
              <a:gd name="connsiteX187" fmla="*/ 3101912 w 12192000"/>
              <a:gd name="connsiteY187" fmla="*/ 5090281 h 5096785"/>
              <a:gd name="connsiteX188" fmla="*/ 3089591 w 12192000"/>
              <a:gd name="connsiteY188" fmla="*/ 5091865 h 5096785"/>
              <a:gd name="connsiteX189" fmla="*/ 3088465 w 12192000"/>
              <a:gd name="connsiteY189" fmla="*/ 5092858 h 5096785"/>
              <a:gd name="connsiteX190" fmla="*/ 3055081 w 12192000"/>
              <a:gd name="connsiteY190" fmla="*/ 5080424 h 5096785"/>
              <a:gd name="connsiteX191" fmla="*/ 3049807 w 12192000"/>
              <a:gd name="connsiteY191" fmla="*/ 5080860 h 5096785"/>
              <a:gd name="connsiteX192" fmla="*/ 3029122 w 12192000"/>
              <a:gd name="connsiteY192" fmla="*/ 5070085 h 5096785"/>
              <a:gd name="connsiteX193" fmla="*/ 3017862 w 12192000"/>
              <a:gd name="connsiteY193" fmla="*/ 5065942 h 5096785"/>
              <a:gd name="connsiteX194" fmla="*/ 3015868 w 12192000"/>
              <a:gd name="connsiteY194" fmla="*/ 5061832 h 5096785"/>
              <a:gd name="connsiteX195" fmla="*/ 2998644 w 12192000"/>
              <a:gd name="connsiteY195" fmla="*/ 5057210 h 5096785"/>
              <a:gd name="connsiteX196" fmla="*/ 2996219 w 12192000"/>
              <a:gd name="connsiteY196" fmla="*/ 5057788 h 5096785"/>
              <a:gd name="connsiteX197" fmla="*/ 2983676 w 12192000"/>
              <a:gd name="connsiteY197" fmla="*/ 5049852 h 5096785"/>
              <a:gd name="connsiteX198" fmla="*/ 2903609 w 12192000"/>
              <a:gd name="connsiteY198" fmla="*/ 4998457 h 5096785"/>
              <a:gd name="connsiteX199" fmla="*/ 2758830 w 12192000"/>
              <a:gd name="connsiteY199" fmla="*/ 4974760 h 5096785"/>
              <a:gd name="connsiteX200" fmla="*/ 2532669 w 12192000"/>
              <a:gd name="connsiteY200" fmla="*/ 4940573 h 5096785"/>
              <a:gd name="connsiteX201" fmla="*/ 2389931 w 12192000"/>
              <a:gd name="connsiteY201" fmla="*/ 4905785 h 5096785"/>
              <a:gd name="connsiteX202" fmla="*/ 2335186 w 12192000"/>
              <a:gd name="connsiteY202" fmla="*/ 4902957 h 5096785"/>
              <a:gd name="connsiteX203" fmla="*/ 2295307 w 12192000"/>
              <a:gd name="connsiteY203" fmla="*/ 4879800 h 5096785"/>
              <a:gd name="connsiteX204" fmla="*/ 2273393 w 12192000"/>
              <a:gd name="connsiteY204" fmla="*/ 4883565 h 5096785"/>
              <a:gd name="connsiteX205" fmla="*/ 2269523 w 12192000"/>
              <a:gd name="connsiteY205" fmla="*/ 4884442 h 5096785"/>
              <a:gd name="connsiteX206" fmla="*/ 2256015 w 12192000"/>
              <a:gd name="connsiteY206" fmla="*/ 4883014 h 5096785"/>
              <a:gd name="connsiteX207" fmla="*/ 2249731 w 12192000"/>
              <a:gd name="connsiteY207" fmla="*/ 4888778 h 5096785"/>
              <a:gd name="connsiteX208" fmla="*/ 2227629 w 12192000"/>
              <a:gd name="connsiteY208" fmla="*/ 4891047 h 5096785"/>
              <a:gd name="connsiteX209" fmla="*/ 2203460 w 12192000"/>
              <a:gd name="connsiteY209" fmla="*/ 4886696 h 5096785"/>
              <a:gd name="connsiteX210" fmla="*/ 2091528 w 12192000"/>
              <a:gd name="connsiteY210" fmla="*/ 4859155 h 5096785"/>
              <a:gd name="connsiteX211" fmla="*/ 2022901 w 12192000"/>
              <a:gd name="connsiteY211" fmla="*/ 4846594 h 5096785"/>
              <a:gd name="connsiteX212" fmla="*/ 1994227 w 12192000"/>
              <a:gd name="connsiteY212" fmla="*/ 4847973 h 5096785"/>
              <a:gd name="connsiteX213" fmla="*/ 1955936 w 12192000"/>
              <a:gd name="connsiteY213" fmla="*/ 4845765 h 5096785"/>
              <a:gd name="connsiteX214" fmla="*/ 1741924 w 12192000"/>
              <a:gd name="connsiteY214" fmla="*/ 4808054 h 5096785"/>
              <a:gd name="connsiteX215" fmla="*/ 1734410 w 12192000"/>
              <a:gd name="connsiteY215" fmla="*/ 4811675 h 5096785"/>
              <a:gd name="connsiteX216" fmla="*/ 1691423 w 12192000"/>
              <a:gd name="connsiteY216" fmla="*/ 4802777 h 5096785"/>
              <a:gd name="connsiteX217" fmla="*/ 1554504 w 12192000"/>
              <a:gd name="connsiteY217" fmla="*/ 4739985 h 5096785"/>
              <a:gd name="connsiteX218" fmla="*/ 1470119 w 12192000"/>
              <a:gd name="connsiteY218" fmla="*/ 4723470 h 5096785"/>
              <a:gd name="connsiteX219" fmla="*/ 1437967 w 12192000"/>
              <a:gd name="connsiteY219" fmla="*/ 4722710 h 5096785"/>
              <a:gd name="connsiteX220" fmla="*/ 1384234 w 12192000"/>
              <a:gd name="connsiteY220" fmla="*/ 4721117 h 5096785"/>
              <a:gd name="connsiteX221" fmla="*/ 1338647 w 12192000"/>
              <a:gd name="connsiteY221" fmla="*/ 4732483 h 5096785"/>
              <a:gd name="connsiteX222" fmla="*/ 1295869 w 12192000"/>
              <a:gd name="connsiteY222" fmla="*/ 4726175 h 5096785"/>
              <a:gd name="connsiteX223" fmla="*/ 1292949 w 12192000"/>
              <a:gd name="connsiteY223" fmla="*/ 4708469 h 5096785"/>
              <a:gd name="connsiteX224" fmla="*/ 1244908 w 12192000"/>
              <a:gd name="connsiteY224" fmla="*/ 4706993 h 5096785"/>
              <a:gd name="connsiteX225" fmla="*/ 1171266 w 12192000"/>
              <a:gd name="connsiteY225" fmla="*/ 4706535 h 5096785"/>
              <a:gd name="connsiteX226" fmla="*/ 1160868 w 12192000"/>
              <a:gd name="connsiteY226" fmla="*/ 4701936 h 5096785"/>
              <a:gd name="connsiteX227" fmla="*/ 1147599 w 12192000"/>
              <a:gd name="connsiteY227" fmla="*/ 4714833 h 5096785"/>
              <a:gd name="connsiteX228" fmla="*/ 1119603 w 12192000"/>
              <a:gd name="connsiteY228" fmla="*/ 4721303 h 5096785"/>
              <a:gd name="connsiteX229" fmla="*/ 997851 w 12192000"/>
              <a:gd name="connsiteY229" fmla="*/ 4722336 h 5096785"/>
              <a:gd name="connsiteX230" fmla="*/ 976455 w 12192000"/>
              <a:gd name="connsiteY230" fmla="*/ 4726407 h 5096785"/>
              <a:gd name="connsiteX231" fmla="*/ 949939 w 12192000"/>
              <a:gd name="connsiteY231" fmla="*/ 4719699 h 5096785"/>
              <a:gd name="connsiteX232" fmla="*/ 894148 w 12192000"/>
              <a:gd name="connsiteY232" fmla="*/ 4710406 h 5096785"/>
              <a:gd name="connsiteX233" fmla="*/ 857990 w 12192000"/>
              <a:gd name="connsiteY233" fmla="*/ 4696844 h 5096785"/>
              <a:gd name="connsiteX234" fmla="*/ 848649 w 12192000"/>
              <a:gd name="connsiteY234" fmla="*/ 4704021 h 5096785"/>
              <a:gd name="connsiteX235" fmla="*/ 826436 w 12192000"/>
              <a:gd name="connsiteY235" fmla="*/ 4707421 h 5096785"/>
              <a:gd name="connsiteX236" fmla="*/ 733052 w 12192000"/>
              <a:gd name="connsiteY236" fmla="*/ 4701884 h 5096785"/>
              <a:gd name="connsiteX237" fmla="*/ 716185 w 12192000"/>
              <a:gd name="connsiteY237" fmla="*/ 4703827 h 5096785"/>
              <a:gd name="connsiteX238" fmla="*/ 696663 w 12192000"/>
              <a:gd name="connsiteY238" fmla="*/ 4697420 h 5096785"/>
              <a:gd name="connsiteX239" fmla="*/ 582722 w 12192000"/>
              <a:gd name="connsiteY239" fmla="*/ 4658637 h 5096785"/>
              <a:gd name="connsiteX240" fmla="*/ 581118 w 12192000"/>
              <a:gd name="connsiteY240" fmla="*/ 4654120 h 5096785"/>
              <a:gd name="connsiteX241" fmla="*/ 546453 w 12192000"/>
              <a:gd name="connsiteY241" fmla="*/ 4652542 h 5096785"/>
              <a:gd name="connsiteX242" fmla="*/ 536773 w 12192000"/>
              <a:gd name="connsiteY242" fmla="*/ 4644609 h 5096785"/>
              <a:gd name="connsiteX243" fmla="*/ 518899 w 12192000"/>
              <a:gd name="connsiteY243" fmla="*/ 4642839 h 5096785"/>
              <a:gd name="connsiteX244" fmla="*/ 388896 w 12192000"/>
              <a:gd name="connsiteY244" fmla="*/ 4619173 h 5096785"/>
              <a:gd name="connsiteX245" fmla="*/ 366479 w 12192000"/>
              <a:gd name="connsiteY245" fmla="*/ 4618896 h 5096785"/>
              <a:gd name="connsiteX246" fmla="*/ 342781 w 12192000"/>
              <a:gd name="connsiteY246" fmla="*/ 4601239 h 5096785"/>
              <a:gd name="connsiteX247" fmla="*/ 255925 w 12192000"/>
              <a:gd name="connsiteY247" fmla="*/ 4598685 h 5096785"/>
              <a:gd name="connsiteX248" fmla="*/ 226919 w 12192000"/>
              <a:gd name="connsiteY248" fmla="*/ 4598460 h 5096785"/>
              <a:gd name="connsiteX249" fmla="*/ 213925 w 12192000"/>
              <a:gd name="connsiteY249" fmla="*/ 4597783 h 5096785"/>
              <a:gd name="connsiteX250" fmla="*/ 215196 w 12192000"/>
              <a:gd name="connsiteY250" fmla="*/ 4588576 h 5096785"/>
              <a:gd name="connsiteX251" fmla="*/ 180214 w 12192000"/>
              <a:gd name="connsiteY251" fmla="*/ 4583701 h 5096785"/>
              <a:gd name="connsiteX252" fmla="*/ 83203 w 12192000"/>
              <a:gd name="connsiteY252" fmla="*/ 4531664 h 5096785"/>
              <a:gd name="connsiteX253" fmla="*/ 4106 w 12192000"/>
              <a:gd name="connsiteY253" fmla="*/ 4517202 h 5096785"/>
              <a:gd name="connsiteX254" fmla="*/ 0 w 12192000"/>
              <a:gd name="connsiteY254" fmla="*/ 4516084 h 5096785"/>
              <a:gd name="connsiteX255" fmla="*/ 0 w 12192000"/>
              <a:gd name="connsiteY255"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452621 w 12192000"/>
              <a:gd name="connsiteY88" fmla="*/ 4694822 h 5096785"/>
              <a:gd name="connsiteX89" fmla="*/ 6434329 w 12192000"/>
              <a:gd name="connsiteY89" fmla="*/ 4704111 h 5096785"/>
              <a:gd name="connsiteX90" fmla="*/ 6425215 w 12192000"/>
              <a:gd name="connsiteY90" fmla="*/ 4710396 h 5096785"/>
              <a:gd name="connsiteX91" fmla="*/ 6386800 w 12192000"/>
              <a:gd name="connsiteY91" fmla="*/ 4715431 h 5096785"/>
              <a:gd name="connsiteX92" fmla="*/ 6382703 w 12192000"/>
              <a:gd name="connsiteY92" fmla="*/ 4717930 h 5096785"/>
              <a:gd name="connsiteX93" fmla="*/ 6356495 w 12192000"/>
              <a:gd name="connsiteY93" fmla="*/ 4717843 h 5096785"/>
              <a:gd name="connsiteX94" fmla="*/ 6343628 w 12192000"/>
              <a:gd name="connsiteY94" fmla="*/ 4719161 h 5096785"/>
              <a:gd name="connsiteX95" fmla="*/ 6338605 w 12192000"/>
              <a:gd name="connsiteY95" fmla="*/ 4716723 h 5096785"/>
              <a:gd name="connsiteX96" fmla="*/ 6320318 w 12192000"/>
              <a:gd name="connsiteY96" fmla="*/ 4720095 h 5096785"/>
              <a:gd name="connsiteX97" fmla="*/ 6318742 w 12192000"/>
              <a:gd name="connsiteY97" fmla="*/ 4721541 h 5096785"/>
              <a:gd name="connsiteX98" fmla="*/ 6301708 w 12192000"/>
              <a:gd name="connsiteY98" fmla="*/ 4720380 h 5096785"/>
              <a:gd name="connsiteX99" fmla="*/ 6285082 w 12192000"/>
              <a:gd name="connsiteY99" fmla="*/ 4714639 h 5096785"/>
              <a:gd name="connsiteX100" fmla="*/ 6136936 w 12192000"/>
              <a:gd name="connsiteY100" fmla="*/ 4758246 h 5096785"/>
              <a:gd name="connsiteX101" fmla="*/ 5988578 w 12192000"/>
              <a:gd name="connsiteY101" fmla="*/ 4754427 h 5096785"/>
              <a:gd name="connsiteX102" fmla="*/ 5908701 w 12192000"/>
              <a:gd name="connsiteY102" fmla="*/ 4779160 h 5096785"/>
              <a:gd name="connsiteX103" fmla="*/ 5892219 w 12192000"/>
              <a:gd name="connsiteY103" fmla="*/ 4807892 h 5096785"/>
              <a:gd name="connsiteX104" fmla="*/ 5683612 w 12192000"/>
              <a:gd name="connsiteY104" fmla="*/ 4848770 h 5096785"/>
              <a:gd name="connsiteX105" fmla="*/ 5635111 w 12192000"/>
              <a:gd name="connsiteY105" fmla="*/ 4868888 h 5096785"/>
              <a:gd name="connsiteX106" fmla="*/ 5582652 w 12192000"/>
              <a:gd name="connsiteY106" fmla="*/ 4866836 h 5096785"/>
              <a:gd name="connsiteX107" fmla="*/ 5567213 w 12192000"/>
              <a:gd name="connsiteY107" fmla="*/ 4878769 h 5096785"/>
              <a:gd name="connsiteX108" fmla="*/ 5564659 w 12192000"/>
              <a:gd name="connsiteY108" fmla="*/ 4881042 h 5096785"/>
              <a:gd name="connsiteX109" fmla="*/ 5552102 w 12192000"/>
              <a:gd name="connsiteY109" fmla="*/ 4885426 h 5096785"/>
              <a:gd name="connsiteX110" fmla="*/ 5551475 w 12192000"/>
              <a:gd name="connsiteY110" fmla="*/ 4892560 h 5096785"/>
              <a:gd name="connsiteX111" fmla="*/ 5534664 w 12192000"/>
              <a:gd name="connsiteY111" fmla="*/ 4903385 h 5096785"/>
              <a:gd name="connsiteX112" fmla="*/ 5510737 w 12192000"/>
              <a:gd name="connsiteY112" fmla="*/ 4909807 h 5096785"/>
              <a:gd name="connsiteX113" fmla="*/ 5393901 w 12192000"/>
              <a:gd name="connsiteY113" fmla="*/ 4933709 h 5096785"/>
              <a:gd name="connsiteX114" fmla="*/ 5325782 w 12192000"/>
              <a:gd name="connsiteY114" fmla="*/ 4951789 h 5096785"/>
              <a:gd name="connsiteX115" fmla="*/ 5302703 w 12192000"/>
              <a:gd name="connsiteY115" fmla="*/ 4964590 h 5096785"/>
              <a:gd name="connsiteX116" fmla="*/ 5268591 w 12192000"/>
              <a:gd name="connsiteY116" fmla="*/ 4978479 h 5096785"/>
              <a:gd name="connsiteX117" fmla="*/ 5210559 w 12192000"/>
              <a:gd name="connsiteY117" fmla="*/ 5007585 h 5096785"/>
              <a:gd name="connsiteX118" fmla="*/ 5177597 w 12192000"/>
              <a:gd name="connsiteY118" fmla="*/ 5015926 h 5096785"/>
              <a:gd name="connsiteX119" fmla="*/ 5160569 w 12192000"/>
              <a:gd name="connsiteY119" fmla="*/ 5025681 h 5096785"/>
              <a:gd name="connsiteX120" fmla="*/ 5152748 w 12192000"/>
              <a:gd name="connsiteY120" fmla="*/ 5026569 h 5096785"/>
              <a:gd name="connsiteX121" fmla="*/ 5127678 w 12192000"/>
              <a:gd name="connsiteY121" fmla="*/ 5032947 h 5096785"/>
              <a:gd name="connsiteX122" fmla="*/ 5113147 w 12192000"/>
              <a:gd name="connsiteY122" fmla="*/ 5035818 h 5096785"/>
              <a:gd name="connsiteX123" fmla="*/ 5107301 w 12192000"/>
              <a:gd name="connsiteY123" fmla="*/ 5036672 h 5096785"/>
              <a:gd name="connsiteX124" fmla="*/ 5093215 w 12192000"/>
              <a:gd name="connsiteY124" fmla="*/ 5032880 h 5096785"/>
              <a:gd name="connsiteX125" fmla="*/ 5077058 w 12192000"/>
              <a:gd name="connsiteY125" fmla="*/ 5038681 h 5096785"/>
              <a:gd name="connsiteX126" fmla="*/ 5057349 w 12192000"/>
              <a:gd name="connsiteY126" fmla="*/ 5036015 h 5096785"/>
              <a:gd name="connsiteX127" fmla="*/ 5053945 w 12192000"/>
              <a:gd name="connsiteY127" fmla="*/ 5041952 h 5096785"/>
              <a:gd name="connsiteX128" fmla="*/ 5040021 w 12192000"/>
              <a:gd name="connsiteY128" fmla="*/ 5050052 h 5096785"/>
              <a:gd name="connsiteX129" fmla="*/ 5025913 w 12192000"/>
              <a:gd name="connsiteY129" fmla="*/ 5046535 h 5096785"/>
              <a:gd name="connsiteX130" fmla="*/ 4998218 w 12192000"/>
              <a:gd name="connsiteY130" fmla="*/ 5048065 h 5096785"/>
              <a:gd name="connsiteX131" fmla="*/ 4991008 w 12192000"/>
              <a:gd name="connsiteY131" fmla="*/ 5050439 h 5096785"/>
              <a:gd name="connsiteX132" fmla="*/ 4963503 w 12192000"/>
              <a:gd name="connsiteY132" fmla="*/ 5047575 h 5096785"/>
              <a:gd name="connsiteX133" fmla="*/ 4921053 w 12192000"/>
              <a:gd name="connsiteY133" fmla="*/ 5048925 h 5096785"/>
              <a:gd name="connsiteX134" fmla="*/ 4873420 w 12192000"/>
              <a:gd name="connsiteY134" fmla="*/ 5054929 h 5096785"/>
              <a:gd name="connsiteX135" fmla="*/ 4858825 w 12192000"/>
              <a:gd name="connsiteY135" fmla="*/ 5051329 h 5096785"/>
              <a:gd name="connsiteX136" fmla="*/ 4769340 w 12192000"/>
              <a:gd name="connsiteY136" fmla="*/ 5053090 h 5096785"/>
              <a:gd name="connsiteX137" fmla="*/ 4744152 w 12192000"/>
              <a:gd name="connsiteY137" fmla="*/ 5053391 h 5096785"/>
              <a:gd name="connsiteX138" fmla="*/ 4723556 w 12192000"/>
              <a:gd name="connsiteY138" fmla="*/ 5059633 h 5096785"/>
              <a:gd name="connsiteX139" fmla="*/ 4719699 w 12192000"/>
              <a:gd name="connsiteY139" fmla="*/ 5066298 h 5096785"/>
              <a:gd name="connsiteX140" fmla="*/ 4706016 w 12192000"/>
              <a:gd name="connsiteY140" fmla="*/ 5067422 h 5096785"/>
              <a:gd name="connsiteX141" fmla="*/ 4702593 w 12192000"/>
              <a:gd name="connsiteY141" fmla="*/ 5068973 h 5096785"/>
              <a:gd name="connsiteX142" fmla="*/ 4682766 w 12192000"/>
              <a:gd name="connsiteY142" fmla="*/ 5076609 h 5096785"/>
              <a:gd name="connsiteX143" fmla="*/ 4634960 w 12192000"/>
              <a:gd name="connsiteY143" fmla="*/ 5061852 h 5096785"/>
              <a:gd name="connsiteX144" fmla="*/ 4580645 w 12192000"/>
              <a:gd name="connsiteY144" fmla="*/ 5069246 h 5096785"/>
              <a:gd name="connsiteX145" fmla="*/ 4368005 w 12192000"/>
              <a:gd name="connsiteY145" fmla="*/ 5057426 h 5096785"/>
              <a:gd name="connsiteX146" fmla="*/ 4339489 w 12192000"/>
              <a:gd name="connsiteY146" fmla="*/ 5080858 h 5096785"/>
              <a:gd name="connsiteX147" fmla="*/ 4253895 w 12192000"/>
              <a:gd name="connsiteY147" fmla="*/ 5085008 h 5096785"/>
              <a:gd name="connsiteX148" fmla="*/ 4117780 w 12192000"/>
              <a:gd name="connsiteY148" fmla="*/ 5045175 h 5096785"/>
              <a:gd name="connsiteX149" fmla="*/ 3960074 w 12192000"/>
              <a:gd name="connsiteY149" fmla="*/ 5050708 h 5096785"/>
              <a:gd name="connsiteX150" fmla="*/ 3947260 w 12192000"/>
              <a:gd name="connsiteY150" fmla="*/ 5041167 h 5096785"/>
              <a:gd name="connsiteX151" fmla="*/ 3931969 w 12192000"/>
              <a:gd name="connsiteY151" fmla="*/ 5035902 h 5096785"/>
              <a:gd name="connsiteX152" fmla="*/ 3929836 w 12192000"/>
              <a:gd name="connsiteY152" fmla="*/ 5036901 h 5096785"/>
              <a:gd name="connsiteX153" fmla="*/ 3911296 w 12192000"/>
              <a:gd name="connsiteY153" fmla="*/ 5035663 h 5096785"/>
              <a:gd name="connsiteX154" fmla="*/ 3907746 w 12192000"/>
              <a:gd name="connsiteY154" fmla="*/ 5032107 h 5096785"/>
              <a:gd name="connsiteX155" fmla="*/ 3895182 w 12192000"/>
              <a:gd name="connsiteY155" fmla="*/ 5030229 h 5096785"/>
              <a:gd name="connsiteX156" fmla="*/ 3870866 w 12192000"/>
              <a:gd name="connsiteY156" fmla="*/ 5023753 h 5096785"/>
              <a:gd name="connsiteX157" fmla="*/ 3865913 w 12192000"/>
              <a:gd name="connsiteY157" fmla="*/ 5025143 h 5096785"/>
              <a:gd name="connsiteX158" fmla="*/ 3828606 w 12192000"/>
              <a:gd name="connsiteY158" fmla="*/ 5019426 h 5096785"/>
              <a:gd name="connsiteX159" fmla="*/ 3827901 w 12192000"/>
              <a:gd name="connsiteY159" fmla="*/ 5020583 h 5096785"/>
              <a:gd name="connsiteX160" fmla="*/ 3816543 w 12192000"/>
              <a:gd name="connsiteY160" fmla="*/ 5024366 h 5096785"/>
              <a:gd name="connsiteX161" fmla="*/ 3795278 w 12192000"/>
              <a:gd name="connsiteY161" fmla="*/ 5028779 h 5096785"/>
              <a:gd name="connsiteX162" fmla="*/ 3743858 w 12192000"/>
              <a:gd name="connsiteY162" fmla="*/ 5054237 h 5096785"/>
              <a:gd name="connsiteX163" fmla="*/ 3704945 w 12192000"/>
              <a:gd name="connsiteY163" fmla="*/ 5048413 h 5096785"/>
              <a:gd name="connsiteX164" fmla="*/ 3696992 w 12192000"/>
              <a:gd name="connsiteY164" fmla="*/ 5047914 h 5096785"/>
              <a:gd name="connsiteX165" fmla="*/ 3696780 w 12192000"/>
              <a:gd name="connsiteY165" fmla="*/ 5048181 h 5096785"/>
              <a:gd name="connsiteX166" fmla="*/ 3688290 w 12192000"/>
              <a:gd name="connsiteY166" fmla="*/ 5048204 h 5096785"/>
              <a:gd name="connsiteX167" fmla="*/ 3682486 w 12192000"/>
              <a:gd name="connsiteY167" fmla="*/ 5047000 h 5096785"/>
              <a:gd name="connsiteX168" fmla="*/ 3667056 w 12192000"/>
              <a:gd name="connsiteY168" fmla="*/ 5046030 h 5096785"/>
              <a:gd name="connsiteX169" fmla="*/ 3661403 w 12192000"/>
              <a:gd name="connsiteY169" fmla="*/ 5047537 h 5096785"/>
              <a:gd name="connsiteX170" fmla="*/ 3658673 w 12192000"/>
              <a:gd name="connsiteY170" fmla="*/ 5050790 h 5096785"/>
              <a:gd name="connsiteX171" fmla="*/ 3657333 w 12192000"/>
              <a:gd name="connsiteY171" fmla="*/ 5050325 h 5096785"/>
              <a:gd name="connsiteX172" fmla="*/ 3626778 w 12192000"/>
              <a:gd name="connsiteY172" fmla="*/ 5057882 h 5096785"/>
              <a:gd name="connsiteX173" fmla="*/ 3560067 w 12192000"/>
              <a:gd name="connsiteY173" fmla="*/ 5064266 h 5096785"/>
              <a:gd name="connsiteX174" fmla="*/ 3522641 w 12192000"/>
              <a:gd name="connsiteY174" fmla="*/ 5063654 h 5096785"/>
              <a:gd name="connsiteX175" fmla="*/ 3419275 w 12192000"/>
              <a:gd name="connsiteY175" fmla="*/ 5066646 h 5096785"/>
              <a:gd name="connsiteX176" fmla="*/ 3314869 w 12192000"/>
              <a:gd name="connsiteY176" fmla="*/ 5073197 h 5096785"/>
              <a:gd name="connsiteX177" fmla="*/ 3259088 w 12192000"/>
              <a:gd name="connsiteY177" fmla="*/ 5096363 h 5096785"/>
              <a:gd name="connsiteX178" fmla="*/ 3253104 w 12192000"/>
              <a:gd name="connsiteY178" fmla="*/ 5096785 h 5096785"/>
              <a:gd name="connsiteX179" fmla="*/ 3238751 w 12192000"/>
              <a:gd name="connsiteY179" fmla="*/ 5092996 h 5096785"/>
              <a:gd name="connsiteX180" fmla="*/ 3233681 w 12192000"/>
              <a:gd name="connsiteY180" fmla="*/ 5090758 h 5096785"/>
              <a:gd name="connsiteX181" fmla="*/ 3225562 w 12192000"/>
              <a:gd name="connsiteY181" fmla="*/ 5089215 h 5096785"/>
              <a:gd name="connsiteX182" fmla="*/ 3225260 w 12192000"/>
              <a:gd name="connsiteY182" fmla="*/ 5089437 h 5096785"/>
              <a:gd name="connsiteX183" fmla="*/ 3217859 w 12192000"/>
              <a:gd name="connsiteY183" fmla="*/ 5087484 h 5096785"/>
              <a:gd name="connsiteX184" fmla="*/ 3182980 w 12192000"/>
              <a:gd name="connsiteY184" fmla="*/ 5074650 h 5096785"/>
              <a:gd name="connsiteX185" fmla="*/ 3123938 w 12192000"/>
              <a:gd name="connsiteY185" fmla="*/ 5089912 h 5096785"/>
              <a:gd name="connsiteX186" fmla="*/ 3101912 w 12192000"/>
              <a:gd name="connsiteY186" fmla="*/ 5090281 h 5096785"/>
              <a:gd name="connsiteX187" fmla="*/ 3089591 w 12192000"/>
              <a:gd name="connsiteY187" fmla="*/ 5091865 h 5096785"/>
              <a:gd name="connsiteX188" fmla="*/ 3088465 w 12192000"/>
              <a:gd name="connsiteY188" fmla="*/ 5092858 h 5096785"/>
              <a:gd name="connsiteX189" fmla="*/ 3055081 w 12192000"/>
              <a:gd name="connsiteY189" fmla="*/ 5080424 h 5096785"/>
              <a:gd name="connsiteX190" fmla="*/ 3049807 w 12192000"/>
              <a:gd name="connsiteY190" fmla="*/ 5080860 h 5096785"/>
              <a:gd name="connsiteX191" fmla="*/ 3029122 w 12192000"/>
              <a:gd name="connsiteY191" fmla="*/ 5070085 h 5096785"/>
              <a:gd name="connsiteX192" fmla="*/ 3017862 w 12192000"/>
              <a:gd name="connsiteY192" fmla="*/ 5065942 h 5096785"/>
              <a:gd name="connsiteX193" fmla="*/ 3015868 w 12192000"/>
              <a:gd name="connsiteY193" fmla="*/ 5061832 h 5096785"/>
              <a:gd name="connsiteX194" fmla="*/ 2998644 w 12192000"/>
              <a:gd name="connsiteY194" fmla="*/ 5057210 h 5096785"/>
              <a:gd name="connsiteX195" fmla="*/ 2996219 w 12192000"/>
              <a:gd name="connsiteY195" fmla="*/ 5057788 h 5096785"/>
              <a:gd name="connsiteX196" fmla="*/ 2983676 w 12192000"/>
              <a:gd name="connsiteY196" fmla="*/ 5049852 h 5096785"/>
              <a:gd name="connsiteX197" fmla="*/ 2903609 w 12192000"/>
              <a:gd name="connsiteY197" fmla="*/ 4998457 h 5096785"/>
              <a:gd name="connsiteX198" fmla="*/ 2758830 w 12192000"/>
              <a:gd name="connsiteY198" fmla="*/ 4974760 h 5096785"/>
              <a:gd name="connsiteX199" fmla="*/ 2532669 w 12192000"/>
              <a:gd name="connsiteY199" fmla="*/ 4940573 h 5096785"/>
              <a:gd name="connsiteX200" fmla="*/ 2389931 w 12192000"/>
              <a:gd name="connsiteY200" fmla="*/ 4905785 h 5096785"/>
              <a:gd name="connsiteX201" fmla="*/ 2335186 w 12192000"/>
              <a:gd name="connsiteY201" fmla="*/ 4902957 h 5096785"/>
              <a:gd name="connsiteX202" fmla="*/ 2295307 w 12192000"/>
              <a:gd name="connsiteY202" fmla="*/ 4879800 h 5096785"/>
              <a:gd name="connsiteX203" fmla="*/ 2273393 w 12192000"/>
              <a:gd name="connsiteY203" fmla="*/ 4883565 h 5096785"/>
              <a:gd name="connsiteX204" fmla="*/ 2269523 w 12192000"/>
              <a:gd name="connsiteY204" fmla="*/ 4884442 h 5096785"/>
              <a:gd name="connsiteX205" fmla="*/ 2256015 w 12192000"/>
              <a:gd name="connsiteY205" fmla="*/ 4883014 h 5096785"/>
              <a:gd name="connsiteX206" fmla="*/ 2249731 w 12192000"/>
              <a:gd name="connsiteY206" fmla="*/ 4888778 h 5096785"/>
              <a:gd name="connsiteX207" fmla="*/ 2227629 w 12192000"/>
              <a:gd name="connsiteY207" fmla="*/ 4891047 h 5096785"/>
              <a:gd name="connsiteX208" fmla="*/ 2203460 w 12192000"/>
              <a:gd name="connsiteY208" fmla="*/ 4886696 h 5096785"/>
              <a:gd name="connsiteX209" fmla="*/ 2091528 w 12192000"/>
              <a:gd name="connsiteY209" fmla="*/ 4859155 h 5096785"/>
              <a:gd name="connsiteX210" fmla="*/ 2022901 w 12192000"/>
              <a:gd name="connsiteY210" fmla="*/ 4846594 h 5096785"/>
              <a:gd name="connsiteX211" fmla="*/ 1994227 w 12192000"/>
              <a:gd name="connsiteY211" fmla="*/ 4847973 h 5096785"/>
              <a:gd name="connsiteX212" fmla="*/ 1955936 w 12192000"/>
              <a:gd name="connsiteY212" fmla="*/ 4845765 h 5096785"/>
              <a:gd name="connsiteX213" fmla="*/ 1741924 w 12192000"/>
              <a:gd name="connsiteY213" fmla="*/ 4808054 h 5096785"/>
              <a:gd name="connsiteX214" fmla="*/ 1734410 w 12192000"/>
              <a:gd name="connsiteY214" fmla="*/ 4811675 h 5096785"/>
              <a:gd name="connsiteX215" fmla="*/ 1691423 w 12192000"/>
              <a:gd name="connsiteY215" fmla="*/ 4802777 h 5096785"/>
              <a:gd name="connsiteX216" fmla="*/ 1554504 w 12192000"/>
              <a:gd name="connsiteY216" fmla="*/ 4739985 h 5096785"/>
              <a:gd name="connsiteX217" fmla="*/ 1470119 w 12192000"/>
              <a:gd name="connsiteY217" fmla="*/ 4723470 h 5096785"/>
              <a:gd name="connsiteX218" fmla="*/ 1437967 w 12192000"/>
              <a:gd name="connsiteY218" fmla="*/ 4722710 h 5096785"/>
              <a:gd name="connsiteX219" fmla="*/ 1384234 w 12192000"/>
              <a:gd name="connsiteY219" fmla="*/ 4721117 h 5096785"/>
              <a:gd name="connsiteX220" fmla="*/ 1338647 w 12192000"/>
              <a:gd name="connsiteY220" fmla="*/ 4732483 h 5096785"/>
              <a:gd name="connsiteX221" fmla="*/ 1295869 w 12192000"/>
              <a:gd name="connsiteY221" fmla="*/ 4726175 h 5096785"/>
              <a:gd name="connsiteX222" fmla="*/ 1292949 w 12192000"/>
              <a:gd name="connsiteY222" fmla="*/ 4708469 h 5096785"/>
              <a:gd name="connsiteX223" fmla="*/ 1244908 w 12192000"/>
              <a:gd name="connsiteY223" fmla="*/ 4706993 h 5096785"/>
              <a:gd name="connsiteX224" fmla="*/ 1171266 w 12192000"/>
              <a:gd name="connsiteY224" fmla="*/ 4706535 h 5096785"/>
              <a:gd name="connsiteX225" fmla="*/ 1160868 w 12192000"/>
              <a:gd name="connsiteY225" fmla="*/ 4701936 h 5096785"/>
              <a:gd name="connsiteX226" fmla="*/ 1147599 w 12192000"/>
              <a:gd name="connsiteY226" fmla="*/ 4714833 h 5096785"/>
              <a:gd name="connsiteX227" fmla="*/ 1119603 w 12192000"/>
              <a:gd name="connsiteY227" fmla="*/ 4721303 h 5096785"/>
              <a:gd name="connsiteX228" fmla="*/ 997851 w 12192000"/>
              <a:gd name="connsiteY228" fmla="*/ 4722336 h 5096785"/>
              <a:gd name="connsiteX229" fmla="*/ 976455 w 12192000"/>
              <a:gd name="connsiteY229" fmla="*/ 4726407 h 5096785"/>
              <a:gd name="connsiteX230" fmla="*/ 949939 w 12192000"/>
              <a:gd name="connsiteY230" fmla="*/ 4719699 h 5096785"/>
              <a:gd name="connsiteX231" fmla="*/ 894148 w 12192000"/>
              <a:gd name="connsiteY231" fmla="*/ 4710406 h 5096785"/>
              <a:gd name="connsiteX232" fmla="*/ 857990 w 12192000"/>
              <a:gd name="connsiteY232" fmla="*/ 4696844 h 5096785"/>
              <a:gd name="connsiteX233" fmla="*/ 848649 w 12192000"/>
              <a:gd name="connsiteY233" fmla="*/ 4704021 h 5096785"/>
              <a:gd name="connsiteX234" fmla="*/ 826436 w 12192000"/>
              <a:gd name="connsiteY234" fmla="*/ 4707421 h 5096785"/>
              <a:gd name="connsiteX235" fmla="*/ 733052 w 12192000"/>
              <a:gd name="connsiteY235" fmla="*/ 4701884 h 5096785"/>
              <a:gd name="connsiteX236" fmla="*/ 716185 w 12192000"/>
              <a:gd name="connsiteY236" fmla="*/ 4703827 h 5096785"/>
              <a:gd name="connsiteX237" fmla="*/ 696663 w 12192000"/>
              <a:gd name="connsiteY237" fmla="*/ 4697420 h 5096785"/>
              <a:gd name="connsiteX238" fmla="*/ 582722 w 12192000"/>
              <a:gd name="connsiteY238" fmla="*/ 4658637 h 5096785"/>
              <a:gd name="connsiteX239" fmla="*/ 581118 w 12192000"/>
              <a:gd name="connsiteY239" fmla="*/ 4654120 h 5096785"/>
              <a:gd name="connsiteX240" fmla="*/ 546453 w 12192000"/>
              <a:gd name="connsiteY240" fmla="*/ 4652542 h 5096785"/>
              <a:gd name="connsiteX241" fmla="*/ 536773 w 12192000"/>
              <a:gd name="connsiteY241" fmla="*/ 4644609 h 5096785"/>
              <a:gd name="connsiteX242" fmla="*/ 518899 w 12192000"/>
              <a:gd name="connsiteY242" fmla="*/ 4642839 h 5096785"/>
              <a:gd name="connsiteX243" fmla="*/ 388896 w 12192000"/>
              <a:gd name="connsiteY243" fmla="*/ 4619173 h 5096785"/>
              <a:gd name="connsiteX244" fmla="*/ 366479 w 12192000"/>
              <a:gd name="connsiteY244" fmla="*/ 4618896 h 5096785"/>
              <a:gd name="connsiteX245" fmla="*/ 342781 w 12192000"/>
              <a:gd name="connsiteY245" fmla="*/ 4601239 h 5096785"/>
              <a:gd name="connsiteX246" fmla="*/ 255925 w 12192000"/>
              <a:gd name="connsiteY246" fmla="*/ 4598685 h 5096785"/>
              <a:gd name="connsiteX247" fmla="*/ 226919 w 12192000"/>
              <a:gd name="connsiteY247" fmla="*/ 4598460 h 5096785"/>
              <a:gd name="connsiteX248" fmla="*/ 213925 w 12192000"/>
              <a:gd name="connsiteY248" fmla="*/ 4597783 h 5096785"/>
              <a:gd name="connsiteX249" fmla="*/ 215196 w 12192000"/>
              <a:gd name="connsiteY249" fmla="*/ 4588576 h 5096785"/>
              <a:gd name="connsiteX250" fmla="*/ 180214 w 12192000"/>
              <a:gd name="connsiteY250" fmla="*/ 4583701 h 5096785"/>
              <a:gd name="connsiteX251" fmla="*/ 83203 w 12192000"/>
              <a:gd name="connsiteY251" fmla="*/ 4531664 h 5096785"/>
              <a:gd name="connsiteX252" fmla="*/ 4106 w 12192000"/>
              <a:gd name="connsiteY252" fmla="*/ 4517202 h 5096785"/>
              <a:gd name="connsiteX253" fmla="*/ 0 w 12192000"/>
              <a:gd name="connsiteY253" fmla="*/ 4516084 h 5096785"/>
              <a:gd name="connsiteX254" fmla="*/ 0 w 12192000"/>
              <a:gd name="connsiteY254"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452621 w 12192000"/>
              <a:gd name="connsiteY88" fmla="*/ 4694822 h 5096785"/>
              <a:gd name="connsiteX89" fmla="*/ 6434329 w 12192000"/>
              <a:gd name="connsiteY89" fmla="*/ 4704111 h 5096785"/>
              <a:gd name="connsiteX90" fmla="*/ 6386800 w 12192000"/>
              <a:gd name="connsiteY90" fmla="*/ 4715431 h 5096785"/>
              <a:gd name="connsiteX91" fmla="*/ 6382703 w 12192000"/>
              <a:gd name="connsiteY91" fmla="*/ 4717930 h 5096785"/>
              <a:gd name="connsiteX92" fmla="*/ 6356495 w 12192000"/>
              <a:gd name="connsiteY92" fmla="*/ 4717843 h 5096785"/>
              <a:gd name="connsiteX93" fmla="*/ 6343628 w 12192000"/>
              <a:gd name="connsiteY93" fmla="*/ 4719161 h 5096785"/>
              <a:gd name="connsiteX94" fmla="*/ 6338605 w 12192000"/>
              <a:gd name="connsiteY94" fmla="*/ 4716723 h 5096785"/>
              <a:gd name="connsiteX95" fmla="*/ 6320318 w 12192000"/>
              <a:gd name="connsiteY95" fmla="*/ 4720095 h 5096785"/>
              <a:gd name="connsiteX96" fmla="*/ 6318742 w 12192000"/>
              <a:gd name="connsiteY96" fmla="*/ 4721541 h 5096785"/>
              <a:gd name="connsiteX97" fmla="*/ 6301708 w 12192000"/>
              <a:gd name="connsiteY97" fmla="*/ 4720380 h 5096785"/>
              <a:gd name="connsiteX98" fmla="*/ 6285082 w 12192000"/>
              <a:gd name="connsiteY98" fmla="*/ 4714639 h 5096785"/>
              <a:gd name="connsiteX99" fmla="*/ 6136936 w 12192000"/>
              <a:gd name="connsiteY99" fmla="*/ 4758246 h 5096785"/>
              <a:gd name="connsiteX100" fmla="*/ 5988578 w 12192000"/>
              <a:gd name="connsiteY100" fmla="*/ 4754427 h 5096785"/>
              <a:gd name="connsiteX101" fmla="*/ 5908701 w 12192000"/>
              <a:gd name="connsiteY101" fmla="*/ 4779160 h 5096785"/>
              <a:gd name="connsiteX102" fmla="*/ 5892219 w 12192000"/>
              <a:gd name="connsiteY102" fmla="*/ 4807892 h 5096785"/>
              <a:gd name="connsiteX103" fmla="*/ 5683612 w 12192000"/>
              <a:gd name="connsiteY103" fmla="*/ 4848770 h 5096785"/>
              <a:gd name="connsiteX104" fmla="*/ 5635111 w 12192000"/>
              <a:gd name="connsiteY104" fmla="*/ 4868888 h 5096785"/>
              <a:gd name="connsiteX105" fmla="*/ 5582652 w 12192000"/>
              <a:gd name="connsiteY105" fmla="*/ 4866836 h 5096785"/>
              <a:gd name="connsiteX106" fmla="*/ 5567213 w 12192000"/>
              <a:gd name="connsiteY106" fmla="*/ 4878769 h 5096785"/>
              <a:gd name="connsiteX107" fmla="*/ 5564659 w 12192000"/>
              <a:gd name="connsiteY107" fmla="*/ 4881042 h 5096785"/>
              <a:gd name="connsiteX108" fmla="*/ 5552102 w 12192000"/>
              <a:gd name="connsiteY108" fmla="*/ 4885426 h 5096785"/>
              <a:gd name="connsiteX109" fmla="*/ 5551475 w 12192000"/>
              <a:gd name="connsiteY109" fmla="*/ 4892560 h 5096785"/>
              <a:gd name="connsiteX110" fmla="*/ 5534664 w 12192000"/>
              <a:gd name="connsiteY110" fmla="*/ 4903385 h 5096785"/>
              <a:gd name="connsiteX111" fmla="*/ 5510737 w 12192000"/>
              <a:gd name="connsiteY111" fmla="*/ 4909807 h 5096785"/>
              <a:gd name="connsiteX112" fmla="*/ 5393901 w 12192000"/>
              <a:gd name="connsiteY112" fmla="*/ 4933709 h 5096785"/>
              <a:gd name="connsiteX113" fmla="*/ 5325782 w 12192000"/>
              <a:gd name="connsiteY113" fmla="*/ 4951789 h 5096785"/>
              <a:gd name="connsiteX114" fmla="*/ 5302703 w 12192000"/>
              <a:gd name="connsiteY114" fmla="*/ 4964590 h 5096785"/>
              <a:gd name="connsiteX115" fmla="*/ 5268591 w 12192000"/>
              <a:gd name="connsiteY115" fmla="*/ 4978479 h 5096785"/>
              <a:gd name="connsiteX116" fmla="*/ 5210559 w 12192000"/>
              <a:gd name="connsiteY116" fmla="*/ 5007585 h 5096785"/>
              <a:gd name="connsiteX117" fmla="*/ 5177597 w 12192000"/>
              <a:gd name="connsiteY117" fmla="*/ 5015926 h 5096785"/>
              <a:gd name="connsiteX118" fmla="*/ 5160569 w 12192000"/>
              <a:gd name="connsiteY118" fmla="*/ 5025681 h 5096785"/>
              <a:gd name="connsiteX119" fmla="*/ 5152748 w 12192000"/>
              <a:gd name="connsiteY119" fmla="*/ 5026569 h 5096785"/>
              <a:gd name="connsiteX120" fmla="*/ 5127678 w 12192000"/>
              <a:gd name="connsiteY120" fmla="*/ 5032947 h 5096785"/>
              <a:gd name="connsiteX121" fmla="*/ 5113147 w 12192000"/>
              <a:gd name="connsiteY121" fmla="*/ 5035818 h 5096785"/>
              <a:gd name="connsiteX122" fmla="*/ 5107301 w 12192000"/>
              <a:gd name="connsiteY122" fmla="*/ 5036672 h 5096785"/>
              <a:gd name="connsiteX123" fmla="*/ 5093215 w 12192000"/>
              <a:gd name="connsiteY123" fmla="*/ 5032880 h 5096785"/>
              <a:gd name="connsiteX124" fmla="*/ 5077058 w 12192000"/>
              <a:gd name="connsiteY124" fmla="*/ 5038681 h 5096785"/>
              <a:gd name="connsiteX125" fmla="*/ 5057349 w 12192000"/>
              <a:gd name="connsiteY125" fmla="*/ 5036015 h 5096785"/>
              <a:gd name="connsiteX126" fmla="*/ 5053945 w 12192000"/>
              <a:gd name="connsiteY126" fmla="*/ 5041952 h 5096785"/>
              <a:gd name="connsiteX127" fmla="*/ 5040021 w 12192000"/>
              <a:gd name="connsiteY127" fmla="*/ 5050052 h 5096785"/>
              <a:gd name="connsiteX128" fmla="*/ 5025913 w 12192000"/>
              <a:gd name="connsiteY128" fmla="*/ 5046535 h 5096785"/>
              <a:gd name="connsiteX129" fmla="*/ 4998218 w 12192000"/>
              <a:gd name="connsiteY129" fmla="*/ 5048065 h 5096785"/>
              <a:gd name="connsiteX130" fmla="*/ 4991008 w 12192000"/>
              <a:gd name="connsiteY130" fmla="*/ 5050439 h 5096785"/>
              <a:gd name="connsiteX131" fmla="*/ 4963503 w 12192000"/>
              <a:gd name="connsiteY131" fmla="*/ 5047575 h 5096785"/>
              <a:gd name="connsiteX132" fmla="*/ 4921053 w 12192000"/>
              <a:gd name="connsiteY132" fmla="*/ 5048925 h 5096785"/>
              <a:gd name="connsiteX133" fmla="*/ 4873420 w 12192000"/>
              <a:gd name="connsiteY133" fmla="*/ 5054929 h 5096785"/>
              <a:gd name="connsiteX134" fmla="*/ 4858825 w 12192000"/>
              <a:gd name="connsiteY134" fmla="*/ 5051329 h 5096785"/>
              <a:gd name="connsiteX135" fmla="*/ 4769340 w 12192000"/>
              <a:gd name="connsiteY135" fmla="*/ 5053090 h 5096785"/>
              <a:gd name="connsiteX136" fmla="*/ 4744152 w 12192000"/>
              <a:gd name="connsiteY136" fmla="*/ 5053391 h 5096785"/>
              <a:gd name="connsiteX137" fmla="*/ 4723556 w 12192000"/>
              <a:gd name="connsiteY137" fmla="*/ 5059633 h 5096785"/>
              <a:gd name="connsiteX138" fmla="*/ 4719699 w 12192000"/>
              <a:gd name="connsiteY138" fmla="*/ 5066298 h 5096785"/>
              <a:gd name="connsiteX139" fmla="*/ 4706016 w 12192000"/>
              <a:gd name="connsiteY139" fmla="*/ 5067422 h 5096785"/>
              <a:gd name="connsiteX140" fmla="*/ 4702593 w 12192000"/>
              <a:gd name="connsiteY140" fmla="*/ 5068973 h 5096785"/>
              <a:gd name="connsiteX141" fmla="*/ 4682766 w 12192000"/>
              <a:gd name="connsiteY141" fmla="*/ 5076609 h 5096785"/>
              <a:gd name="connsiteX142" fmla="*/ 4634960 w 12192000"/>
              <a:gd name="connsiteY142" fmla="*/ 5061852 h 5096785"/>
              <a:gd name="connsiteX143" fmla="*/ 4580645 w 12192000"/>
              <a:gd name="connsiteY143" fmla="*/ 5069246 h 5096785"/>
              <a:gd name="connsiteX144" fmla="*/ 4368005 w 12192000"/>
              <a:gd name="connsiteY144" fmla="*/ 5057426 h 5096785"/>
              <a:gd name="connsiteX145" fmla="*/ 4339489 w 12192000"/>
              <a:gd name="connsiteY145" fmla="*/ 5080858 h 5096785"/>
              <a:gd name="connsiteX146" fmla="*/ 4253895 w 12192000"/>
              <a:gd name="connsiteY146" fmla="*/ 5085008 h 5096785"/>
              <a:gd name="connsiteX147" fmla="*/ 4117780 w 12192000"/>
              <a:gd name="connsiteY147" fmla="*/ 5045175 h 5096785"/>
              <a:gd name="connsiteX148" fmla="*/ 3960074 w 12192000"/>
              <a:gd name="connsiteY148" fmla="*/ 5050708 h 5096785"/>
              <a:gd name="connsiteX149" fmla="*/ 3947260 w 12192000"/>
              <a:gd name="connsiteY149" fmla="*/ 5041167 h 5096785"/>
              <a:gd name="connsiteX150" fmla="*/ 3931969 w 12192000"/>
              <a:gd name="connsiteY150" fmla="*/ 5035902 h 5096785"/>
              <a:gd name="connsiteX151" fmla="*/ 3929836 w 12192000"/>
              <a:gd name="connsiteY151" fmla="*/ 5036901 h 5096785"/>
              <a:gd name="connsiteX152" fmla="*/ 3911296 w 12192000"/>
              <a:gd name="connsiteY152" fmla="*/ 5035663 h 5096785"/>
              <a:gd name="connsiteX153" fmla="*/ 3907746 w 12192000"/>
              <a:gd name="connsiteY153" fmla="*/ 5032107 h 5096785"/>
              <a:gd name="connsiteX154" fmla="*/ 3895182 w 12192000"/>
              <a:gd name="connsiteY154" fmla="*/ 5030229 h 5096785"/>
              <a:gd name="connsiteX155" fmla="*/ 3870866 w 12192000"/>
              <a:gd name="connsiteY155" fmla="*/ 5023753 h 5096785"/>
              <a:gd name="connsiteX156" fmla="*/ 3865913 w 12192000"/>
              <a:gd name="connsiteY156" fmla="*/ 5025143 h 5096785"/>
              <a:gd name="connsiteX157" fmla="*/ 3828606 w 12192000"/>
              <a:gd name="connsiteY157" fmla="*/ 5019426 h 5096785"/>
              <a:gd name="connsiteX158" fmla="*/ 3827901 w 12192000"/>
              <a:gd name="connsiteY158" fmla="*/ 5020583 h 5096785"/>
              <a:gd name="connsiteX159" fmla="*/ 3816543 w 12192000"/>
              <a:gd name="connsiteY159" fmla="*/ 5024366 h 5096785"/>
              <a:gd name="connsiteX160" fmla="*/ 3795278 w 12192000"/>
              <a:gd name="connsiteY160" fmla="*/ 5028779 h 5096785"/>
              <a:gd name="connsiteX161" fmla="*/ 3743858 w 12192000"/>
              <a:gd name="connsiteY161" fmla="*/ 5054237 h 5096785"/>
              <a:gd name="connsiteX162" fmla="*/ 3704945 w 12192000"/>
              <a:gd name="connsiteY162" fmla="*/ 5048413 h 5096785"/>
              <a:gd name="connsiteX163" fmla="*/ 3696992 w 12192000"/>
              <a:gd name="connsiteY163" fmla="*/ 5047914 h 5096785"/>
              <a:gd name="connsiteX164" fmla="*/ 3696780 w 12192000"/>
              <a:gd name="connsiteY164" fmla="*/ 5048181 h 5096785"/>
              <a:gd name="connsiteX165" fmla="*/ 3688290 w 12192000"/>
              <a:gd name="connsiteY165" fmla="*/ 5048204 h 5096785"/>
              <a:gd name="connsiteX166" fmla="*/ 3682486 w 12192000"/>
              <a:gd name="connsiteY166" fmla="*/ 5047000 h 5096785"/>
              <a:gd name="connsiteX167" fmla="*/ 3667056 w 12192000"/>
              <a:gd name="connsiteY167" fmla="*/ 5046030 h 5096785"/>
              <a:gd name="connsiteX168" fmla="*/ 3661403 w 12192000"/>
              <a:gd name="connsiteY168" fmla="*/ 5047537 h 5096785"/>
              <a:gd name="connsiteX169" fmla="*/ 3658673 w 12192000"/>
              <a:gd name="connsiteY169" fmla="*/ 5050790 h 5096785"/>
              <a:gd name="connsiteX170" fmla="*/ 3657333 w 12192000"/>
              <a:gd name="connsiteY170" fmla="*/ 5050325 h 5096785"/>
              <a:gd name="connsiteX171" fmla="*/ 3626778 w 12192000"/>
              <a:gd name="connsiteY171" fmla="*/ 5057882 h 5096785"/>
              <a:gd name="connsiteX172" fmla="*/ 3560067 w 12192000"/>
              <a:gd name="connsiteY172" fmla="*/ 5064266 h 5096785"/>
              <a:gd name="connsiteX173" fmla="*/ 3522641 w 12192000"/>
              <a:gd name="connsiteY173" fmla="*/ 5063654 h 5096785"/>
              <a:gd name="connsiteX174" fmla="*/ 3419275 w 12192000"/>
              <a:gd name="connsiteY174" fmla="*/ 5066646 h 5096785"/>
              <a:gd name="connsiteX175" fmla="*/ 3314869 w 12192000"/>
              <a:gd name="connsiteY175" fmla="*/ 5073197 h 5096785"/>
              <a:gd name="connsiteX176" fmla="*/ 3259088 w 12192000"/>
              <a:gd name="connsiteY176" fmla="*/ 5096363 h 5096785"/>
              <a:gd name="connsiteX177" fmla="*/ 3253104 w 12192000"/>
              <a:gd name="connsiteY177" fmla="*/ 5096785 h 5096785"/>
              <a:gd name="connsiteX178" fmla="*/ 3238751 w 12192000"/>
              <a:gd name="connsiteY178" fmla="*/ 5092996 h 5096785"/>
              <a:gd name="connsiteX179" fmla="*/ 3233681 w 12192000"/>
              <a:gd name="connsiteY179" fmla="*/ 5090758 h 5096785"/>
              <a:gd name="connsiteX180" fmla="*/ 3225562 w 12192000"/>
              <a:gd name="connsiteY180" fmla="*/ 5089215 h 5096785"/>
              <a:gd name="connsiteX181" fmla="*/ 3225260 w 12192000"/>
              <a:gd name="connsiteY181" fmla="*/ 5089437 h 5096785"/>
              <a:gd name="connsiteX182" fmla="*/ 3217859 w 12192000"/>
              <a:gd name="connsiteY182" fmla="*/ 5087484 h 5096785"/>
              <a:gd name="connsiteX183" fmla="*/ 3182980 w 12192000"/>
              <a:gd name="connsiteY183" fmla="*/ 5074650 h 5096785"/>
              <a:gd name="connsiteX184" fmla="*/ 3123938 w 12192000"/>
              <a:gd name="connsiteY184" fmla="*/ 5089912 h 5096785"/>
              <a:gd name="connsiteX185" fmla="*/ 3101912 w 12192000"/>
              <a:gd name="connsiteY185" fmla="*/ 5090281 h 5096785"/>
              <a:gd name="connsiteX186" fmla="*/ 3089591 w 12192000"/>
              <a:gd name="connsiteY186" fmla="*/ 5091865 h 5096785"/>
              <a:gd name="connsiteX187" fmla="*/ 3088465 w 12192000"/>
              <a:gd name="connsiteY187" fmla="*/ 5092858 h 5096785"/>
              <a:gd name="connsiteX188" fmla="*/ 3055081 w 12192000"/>
              <a:gd name="connsiteY188" fmla="*/ 5080424 h 5096785"/>
              <a:gd name="connsiteX189" fmla="*/ 3049807 w 12192000"/>
              <a:gd name="connsiteY189" fmla="*/ 5080860 h 5096785"/>
              <a:gd name="connsiteX190" fmla="*/ 3029122 w 12192000"/>
              <a:gd name="connsiteY190" fmla="*/ 5070085 h 5096785"/>
              <a:gd name="connsiteX191" fmla="*/ 3017862 w 12192000"/>
              <a:gd name="connsiteY191" fmla="*/ 5065942 h 5096785"/>
              <a:gd name="connsiteX192" fmla="*/ 3015868 w 12192000"/>
              <a:gd name="connsiteY192" fmla="*/ 5061832 h 5096785"/>
              <a:gd name="connsiteX193" fmla="*/ 2998644 w 12192000"/>
              <a:gd name="connsiteY193" fmla="*/ 5057210 h 5096785"/>
              <a:gd name="connsiteX194" fmla="*/ 2996219 w 12192000"/>
              <a:gd name="connsiteY194" fmla="*/ 5057788 h 5096785"/>
              <a:gd name="connsiteX195" fmla="*/ 2983676 w 12192000"/>
              <a:gd name="connsiteY195" fmla="*/ 5049852 h 5096785"/>
              <a:gd name="connsiteX196" fmla="*/ 2903609 w 12192000"/>
              <a:gd name="connsiteY196" fmla="*/ 4998457 h 5096785"/>
              <a:gd name="connsiteX197" fmla="*/ 2758830 w 12192000"/>
              <a:gd name="connsiteY197" fmla="*/ 4974760 h 5096785"/>
              <a:gd name="connsiteX198" fmla="*/ 2532669 w 12192000"/>
              <a:gd name="connsiteY198" fmla="*/ 4940573 h 5096785"/>
              <a:gd name="connsiteX199" fmla="*/ 2389931 w 12192000"/>
              <a:gd name="connsiteY199" fmla="*/ 4905785 h 5096785"/>
              <a:gd name="connsiteX200" fmla="*/ 2335186 w 12192000"/>
              <a:gd name="connsiteY200" fmla="*/ 4902957 h 5096785"/>
              <a:gd name="connsiteX201" fmla="*/ 2295307 w 12192000"/>
              <a:gd name="connsiteY201" fmla="*/ 4879800 h 5096785"/>
              <a:gd name="connsiteX202" fmla="*/ 2273393 w 12192000"/>
              <a:gd name="connsiteY202" fmla="*/ 4883565 h 5096785"/>
              <a:gd name="connsiteX203" fmla="*/ 2269523 w 12192000"/>
              <a:gd name="connsiteY203" fmla="*/ 4884442 h 5096785"/>
              <a:gd name="connsiteX204" fmla="*/ 2256015 w 12192000"/>
              <a:gd name="connsiteY204" fmla="*/ 4883014 h 5096785"/>
              <a:gd name="connsiteX205" fmla="*/ 2249731 w 12192000"/>
              <a:gd name="connsiteY205" fmla="*/ 4888778 h 5096785"/>
              <a:gd name="connsiteX206" fmla="*/ 2227629 w 12192000"/>
              <a:gd name="connsiteY206" fmla="*/ 4891047 h 5096785"/>
              <a:gd name="connsiteX207" fmla="*/ 2203460 w 12192000"/>
              <a:gd name="connsiteY207" fmla="*/ 4886696 h 5096785"/>
              <a:gd name="connsiteX208" fmla="*/ 2091528 w 12192000"/>
              <a:gd name="connsiteY208" fmla="*/ 4859155 h 5096785"/>
              <a:gd name="connsiteX209" fmla="*/ 2022901 w 12192000"/>
              <a:gd name="connsiteY209" fmla="*/ 4846594 h 5096785"/>
              <a:gd name="connsiteX210" fmla="*/ 1994227 w 12192000"/>
              <a:gd name="connsiteY210" fmla="*/ 4847973 h 5096785"/>
              <a:gd name="connsiteX211" fmla="*/ 1955936 w 12192000"/>
              <a:gd name="connsiteY211" fmla="*/ 4845765 h 5096785"/>
              <a:gd name="connsiteX212" fmla="*/ 1741924 w 12192000"/>
              <a:gd name="connsiteY212" fmla="*/ 4808054 h 5096785"/>
              <a:gd name="connsiteX213" fmla="*/ 1734410 w 12192000"/>
              <a:gd name="connsiteY213" fmla="*/ 4811675 h 5096785"/>
              <a:gd name="connsiteX214" fmla="*/ 1691423 w 12192000"/>
              <a:gd name="connsiteY214" fmla="*/ 4802777 h 5096785"/>
              <a:gd name="connsiteX215" fmla="*/ 1554504 w 12192000"/>
              <a:gd name="connsiteY215" fmla="*/ 4739985 h 5096785"/>
              <a:gd name="connsiteX216" fmla="*/ 1470119 w 12192000"/>
              <a:gd name="connsiteY216" fmla="*/ 4723470 h 5096785"/>
              <a:gd name="connsiteX217" fmla="*/ 1437967 w 12192000"/>
              <a:gd name="connsiteY217" fmla="*/ 4722710 h 5096785"/>
              <a:gd name="connsiteX218" fmla="*/ 1384234 w 12192000"/>
              <a:gd name="connsiteY218" fmla="*/ 4721117 h 5096785"/>
              <a:gd name="connsiteX219" fmla="*/ 1338647 w 12192000"/>
              <a:gd name="connsiteY219" fmla="*/ 4732483 h 5096785"/>
              <a:gd name="connsiteX220" fmla="*/ 1295869 w 12192000"/>
              <a:gd name="connsiteY220" fmla="*/ 4726175 h 5096785"/>
              <a:gd name="connsiteX221" fmla="*/ 1292949 w 12192000"/>
              <a:gd name="connsiteY221" fmla="*/ 4708469 h 5096785"/>
              <a:gd name="connsiteX222" fmla="*/ 1244908 w 12192000"/>
              <a:gd name="connsiteY222" fmla="*/ 4706993 h 5096785"/>
              <a:gd name="connsiteX223" fmla="*/ 1171266 w 12192000"/>
              <a:gd name="connsiteY223" fmla="*/ 4706535 h 5096785"/>
              <a:gd name="connsiteX224" fmla="*/ 1160868 w 12192000"/>
              <a:gd name="connsiteY224" fmla="*/ 4701936 h 5096785"/>
              <a:gd name="connsiteX225" fmla="*/ 1147599 w 12192000"/>
              <a:gd name="connsiteY225" fmla="*/ 4714833 h 5096785"/>
              <a:gd name="connsiteX226" fmla="*/ 1119603 w 12192000"/>
              <a:gd name="connsiteY226" fmla="*/ 4721303 h 5096785"/>
              <a:gd name="connsiteX227" fmla="*/ 997851 w 12192000"/>
              <a:gd name="connsiteY227" fmla="*/ 4722336 h 5096785"/>
              <a:gd name="connsiteX228" fmla="*/ 976455 w 12192000"/>
              <a:gd name="connsiteY228" fmla="*/ 4726407 h 5096785"/>
              <a:gd name="connsiteX229" fmla="*/ 949939 w 12192000"/>
              <a:gd name="connsiteY229" fmla="*/ 4719699 h 5096785"/>
              <a:gd name="connsiteX230" fmla="*/ 894148 w 12192000"/>
              <a:gd name="connsiteY230" fmla="*/ 4710406 h 5096785"/>
              <a:gd name="connsiteX231" fmla="*/ 857990 w 12192000"/>
              <a:gd name="connsiteY231" fmla="*/ 4696844 h 5096785"/>
              <a:gd name="connsiteX232" fmla="*/ 848649 w 12192000"/>
              <a:gd name="connsiteY232" fmla="*/ 4704021 h 5096785"/>
              <a:gd name="connsiteX233" fmla="*/ 826436 w 12192000"/>
              <a:gd name="connsiteY233" fmla="*/ 4707421 h 5096785"/>
              <a:gd name="connsiteX234" fmla="*/ 733052 w 12192000"/>
              <a:gd name="connsiteY234" fmla="*/ 4701884 h 5096785"/>
              <a:gd name="connsiteX235" fmla="*/ 716185 w 12192000"/>
              <a:gd name="connsiteY235" fmla="*/ 4703827 h 5096785"/>
              <a:gd name="connsiteX236" fmla="*/ 696663 w 12192000"/>
              <a:gd name="connsiteY236" fmla="*/ 4697420 h 5096785"/>
              <a:gd name="connsiteX237" fmla="*/ 582722 w 12192000"/>
              <a:gd name="connsiteY237" fmla="*/ 4658637 h 5096785"/>
              <a:gd name="connsiteX238" fmla="*/ 581118 w 12192000"/>
              <a:gd name="connsiteY238" fmla="*/ 4654120 h 5096785"/>
              <a:gd name="connsiteX239" fmla="*/ 546453 w 12192000"/>
              <a:gd name="connsiteY239" fmla="*/ 4652542 h 5096785"/>
              <a:gd name="connsiteX240" fmla="*/ 536773 w 12192000"/>
              <a:gd name="connsiteY240" fmla="*/ 4644609 h 5096785"/>
              <a:gd name="connsiteX241" fmla="*/ 518899 w 12192000"/>
              <a:gd name="connsiteY241" fmla="*/ 4642839 h 5096785"/>
              <a:gd name="connsiteX242" fmla="*/ 388896 w 12192000"/>
              <a:gd name="connsiteY242" fmla="*/ 4619173 h 5096785"/>
              <a:gd name="connsiteX243" fmla="*/ 366479 w 12192000"/>
              <a:gd name="connsiteY243" fmla="*/ 4618896 h 5096785"/>
              <a:gd name="connsiteX244" fmla="*/ 342781 w 12192000"/>
              <a:gd name="connsiteY244" fmla="*/ 4601239 h 5096785"/>
              <a:gd name="connsiteX245" fmla="*/ 255925 w 12192000"/>
              <a:gd name="connsiteY245" fmla="*/ 4598685 h 5096785"/>
              <a:gd name="connsiteX246" fmla="*/ 226919 w 12192000"/>
              <a:gd name="connsiteY246" fmla="*/ 4598460 h 5096785"/>
              <a:gd name="connsiteX247" fmla="*/ 213925 w 12192000"/>
              <a:gd name="connsiteY247" fmla="*/ 4597783 h 5096785"/>
              <a:gd name="connsiteX248" fmla="*/ 215196 w 12192000"/>
              <a:gd name="connsiteY248" fmla="*/ 4588576 h 5096785"/>
              <a:gd name="connsiteX249" fmla="*/ 180214 w 12192000"/>
              <a:gd name="connsiteY249" fmla="*/ 4583701 h 5096785"/>
              <a:gd name="connsiteX250" fmla="*/ 83203 w 12192000"/>
              <a:gd name="connsiteY250" fmla="*/ 4531664 h 5096785"/>
              <a:gd name="connsiteX251" fmla="*/ 4106 w 12192000"/>
              <a:gd name="connsiteY251" fmla="*/ 4517202 h 5096785"/>
              <a:gd name="connsiteX252" fmla="*/ 0 w 12192000"/>
              <a:gd name="connsiteY252" fmla="*/ 4516084 h 5096785"/>
              <a:gd name="connsiteX253" fmla="*/ 0 w 12192000"/>
              <a:gd name="connsiteY253"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452621 w 12192000"/>
              <a:gd name="connsiteY88" fmla="*/ 4694822 h 5096785"/>
              <a:gd name="connsiteX89" fmla="*/ 6386800 w 12192000"/>
              <a:gd name="connsiteY89" fmla="*/ 4715431 h 5096785"/>
              <a:gd name="connsiteX90" fmla="*/ 6382703 w 12192000"/>
              <a:gd name="connsiteY90" fmla="*/ 4717930 h 5096785"/>
              <a:gd name="connsiteX91" fmla="*/ 6356495 w 12192000"/>
              <a:gd name="connsiteY91" fmla="*/ 4717843 h 5096785"/>
              <a:gd name="connsiteX92" fmla="*/ 6343628 w 12192000"/>
              <a:gd name="connsiteY92" fmla="*/ 4719161 h 5096785"/>
              <a:gd name="connsiteX93" fmla="*/ 6338605 w 12192000"/>
              <a:gd name="connsiteY93" fmla="*/ 4716723 h 5096785"/>
              <a:gd name="connsiteX94" fmla="*/ 6320318 w 12192000"/>
              <a:gd name="connsiteY94" fmla="*/ 4720095 h 5096785"/>
              <a:gd name="connsiteX95" fmla="*/ 6318742 w 12192000"/>
              <a:gd name="connsiteY95" fmla="*/ 4721541 h 5096785"/>
              <a:gd name="connsiteX96" fmla="*/ 6301708 w 12192000"/>
              <a:gd name="connsiteY96" fmla="*/ 4720380 h 5096785"/>
              <a:gd name="connsiteX97" fmla="*/ 6285082 w 12192000"/>
              <a:gd name="connsiteY97" fmla="*/ 4714639 h 5096785"/>
              <a:gd name="connsiteX98" fmla="*/ 6136936 w 12192000"/>
              <a:gd name="connsiteY98" fmla="*/ 4758246 h 5096785"/>
              <a:gd name="connsiteX99" fmla="*/ 5988578 w 12192000"/>
              <a:gd name="connsiteY99" fmla="*/ 4754427 h 5096785"/>
              <a:gd name="connsiteX100" fmla="*/ 5908701 w 12192000"/>
              <a:gd name="connsiteY100" fmla="*/ 4779160 h 5096785"/>
              <a:gd name="connsiteX101" fmla="*/ 5892219 w 12192000"/>
              <a:gd name="connsiteY101" fmla="*/ 4807892 h 5096785"/>
              <a:gd name="connsiteX102" fmla="*/ 5683612 w 12192000"/>
              <a:gd name="connsiteY102" fmla="*/ 4848770 h 5096785"/>
              <a:gd name="connsiteX103" fmla="*/ 5635111 w 12192000"/>
              <a:gd name="connsiteY103" fmla="*/ 4868888 h 5096785"/>
              <a:gd name="connsiteX104" fmla="*/ 5582652 w 12192000"/>
              <a:gd name="connsiteY104" fmla="*/ 4866836 h 5096785"/>
              <a:gd name="connsiteX105" fmla="*/ 5567213 w 12192000"/>
              <a:gd name="connsiteY105" fmla="*/ 4878769 h 5096785"/>
              <a:gd name="connsiteX106" fmla="*/ 5564659 w 12192000"/>
              <a:gd name="connsiteY106" fmla="*/ 4881042 h 5096785"/>
              <a:gd name="connsiteX107" fmla="*/ 5552102 w 12192000"/>
              <a:gd name="connsiteY107" fmla="*/ 4885426 h 5096785"/>
              <a:gd name="connsiteX108" fmla="*/ 5551475 w 12192000"/>
              <a:gd name="connsiteY108" fmla="*/ 4892560 h 5096785"/>
              <a:gd name="connsiteX109" fmla="*/ 5534664 w 12192000"/>
              <a:gd name="connsiteY109" fmla="*/ 4903385 h 5096785"/>
              <a:gd name="connsiteX110" fmla="*/ 5510737 w 12192000"/>
              <a:gd name="connsiteY110" fmla="*/ 4909807 h 5096785"/>
              <a:gd name="connsiteX111" fmla="*/ 5393901 w 12192000"/>
              <a:gd name="connsiteY111" fmla="*/ 4933709 h 5096785"/>
              <a:gd name="connsiteX112" fmla="*/ 5325782 w 12192000"/>
              <a:gd name="connsiteY112" fmla="*/ 4951789 h 5096785"/>
              <a:gd name="connsiteX113" fmla="*/ 5302703 w 12192000"/>
              <a:gd name="connsiteY113" fmla="*/ 4964590 h 5096785"/>
              <a:gd name="connsiteX114" fmla="*/ 5268591 w 12192000"/>
              <a:gd name="connsiteY114" fmla="*/ 4978479 h 5096785"/>
              <a:gd name="connsiteX115" fmla="*/ 5210559 w 12192000"/>
              <a:gd name="connsiteY115" fmla="*/ 5007585 h 5096785"/>
              <a:gd name="connsiteX116" fmla="*/ 5177597 w 12192000"/>
              <a:gd name="connsiteY116" fmla="*/ 5015926 h 5096785"/>
              <a:gd name="connsiteX117" fmla="*/ 5160569 w 12192000"/>
              <a:gd name="connsiteY117" fmla="*/ 5025681 h 5096785"/>
              <a:gd name="connsiteX118" fmla="*/ 5152748 w 12192000"/>
              <a:gd name="connsiteY118" fmla="*/ 5026569 h 5096785"/>
              <a:gd name="connsiteX119" fmla="*/ 5127678 w 12192000"/>
              <a:gd name="connsiteY119" fmla="*/ 5032947 h 5096785"/>
              <a:gd name="connsiteX120" fmla="*/ 5113147 w 12192000"/>
              <a:gd name="connsiteY120" fmla="*/ 5035818 h 5096785"/>
              <a:gd name="connsiteX121" fmla="*/ 5107301 w 12192000"/>
              <a:gd name="connsiteY121" fmla="*/ 5036672 h 5096785"/>
              <a:gd name="connsiteX122" fmla="*/ 5093215 w 12192000"/>
              <a:gd name="connsiteY122" fmla="*/ 5032880 h 5096785"/>
              <a:gd name="connsiteX123" fmla="*/ 5077058 w 12192000"/>
              <a:gd name="connsiteY123" fmla="*/ 5038681 h 5096785"/>
              <a:gd name="connsiteX124" fmla="*/ 5057349 w 12192000"/>
              <a:gd name="connsiteY124" fmla="*/ 5036015 h 5096785"/>
              <a:gd name="connsiteX125" fmla="*/ 5053945 w 12192000"/>
              <a:gd name="connsiteY125" fmla="*/ 5041952 h 5096785"/>
              <a:gd name="connsiteX126" fmla="*/ 5040021 w 12192000"/>
              <a:gd name="connsiteY126" fmla="*/ 5050052 h 5096785"/>
              <a:gd name="connsiteX127" fmla="*/ 5025913 w 12192000"/>
              <a:gd name="connsiteY127" fmla="*/ 5046535 h 5096785"/>
              <a:gd name="connsiteX128" fmla="*/ 4998218 w 12192000"/>
              <a:gd name="connsiteY128" fmla="*/ 5048065 h 5096785"/>
              <a:gd name="connsiteX129" fmla="*/ 4991008 w 12192000"/>
              <a:gd name="connsiteY129" fmla="*/ 5050439 h 5096785"/>
              <a:gd name="connsiteX130" fmla="*/ 4963503 w 12192000"/>
              <a:gd name="connsiteY130" fmla="*/ 5047575 h 5096785"/>
              <a:gd name="connsiteX131" fmla="*/ 4921053 w 12192000"/>
              <a:gd name="connsiteY131" fmla="*/ 5048925 h 5096785"/>
              <a:gd name="connsiteX132" fmla="*/ 4873420 w 12192000"/>
              <a:gd name="connsiteY132" fmla="*/ 5054929 h 5096785"/>
              <a:gd name="connsiteX133" fmla="*/ 4858825 w 12192000"/>
              <a:gd name="connsiteY133" fmla="*/ 5051329 h 5096785"/>
              <a:gd name="connsiteX134" fmla="*/ 4769340 w 12192000"/>
              <a:gd name="connsiteY134" fmla="*/ 5053090 h 5096785"/>
              <a:gd name="connsiteX135" fmla="*/ 4744152 w 12192000"/>
              <a:gd name="connsiteY135" fmla="*/ 5053391 h 5096785"/>
              <a:gd name="connsiteX136" fmla="*/ 4723556 w 12192000"/>
              <a:gd name="connsiteY136" fmla="*/ 5059633 h 5096785"/>
              <a:gd name="connsiteX137" fmla="*/ 4719699 w 12192000"/>
              <a:gd name="connsiteY137" fmla="*/ 5066298 h 5096785"/>
              <a:gd name="connsiteX138" fmla="*/ 4706016 w 12192000"/>
              <a:gd name="connsiteY138" fmla="*/ 5067422 h 5096785"/>
              <a:gd name="connsiteX139" fmla="*/ 4702593 w 12192000"/>
              <a:gd name="connsiteY139" fmla="*/ 5068973 h 5096785"/>
              <a:gd name="connsiteX140" fmla="*/ 4682766 w 12192000"/>
              <a:gd name="connsiteY140" fmla="*/ 5076609 h 5096785"/>
              <a:gd name="connsiteX141" fmla="*/ 4634960 w 12192000"/>
              <a:gd name="connsiteY141" fmla="*/ 5061852 h 5096785"/>
              <a:gd name="connsiteX142" fmla="*/ 4580645 w 12192000"/>
              <a:gd name="connsiteY142" fmla="*/ 5069246 h 5096785"/>
              <a:gd name="connsiteX143" fmla="*/ 4368005 w 12192000"/>
              <a:gd name="connsiteY143" fmla="*/ 5057426 h 5096785"/>
              <a:gd name="connsiteX144" fmla="*/ 4339489 w 12192000"/>
              <a:gd name="connsiteY144" fmla="*/ 5080858 h 5096785"/>
              <a:gd name="connsiteX145" fmla="*/ 4253895 w 12192000"/>
              <a:gd name="connsiteY145" fmla="*/ 5085008 h 5096785"/>
              <a:gd name="connsiteX146" fmla="*/ 4117780 w 12192000"/>
              <a:gd name="connsiteY146" fmla="*/ 5045175 h 5096785"/>
              <a:gd name="connsiteX147" fmla="*/ 3960074 w 12192000"/>
              <a:gd name="connsiteY147" fmla="*/ 5050708 h 5096785"/>
              <a:gd name="connsiteX148" fmla="*/ 3947260 w 12192000"/>
              <a:gd name="connsiteY148" fmla="*/ 5041167 h 5096785"/>
              <a:gd name="connsiteX149" fmla="*/ 3931969 w 12192000"/>
              <a:gd name="connsiteY149" fmla="*/ 5035902 h 5096785"/>
              <a:gd name="connsiteX150" fmla="*/ 3929836 w 12192000"/>
              <a:gd name="connsiteY150" fmla="*/ 5036901 h 5096785"/>
              <a:gd name="connsiteX151" fmla="*/ 3911296 w 12192000"/>
              <a:gd name="connsiteY151" fmla="*/ 5035663 h 5096785"/>
              <a:gd name="connsiteX152" fmla="*/ 3907746 w 12192000"/>
              <a:gd name="connsiteY152" fmla="*/ 5032107 h 5096785"/>
              <a:gd name="connsiteX153" fmla="*/ 3895182 w 12192000"/>
              <a:gd name="connsiteY153" fmla="*/ 5030229 h 5096785"/>
              <a:gd name="connsiteX154" fmla="*/ 3870866 w 12192000"/>
              <a:gd name="connsiteY154" fmla="*/ 5023753 h 5096785"/>
              <a:gd name="connsiteX155" fmla="*/ 3865913 w 12192000"/>
              <a:gd name="connsiteY155" fmla="*/ 5025143 h 5096785"/>
              <a:gd name="connsiteX156" fmla="*/ 3828606 w 12192000"/>
              <a:gd name="connsiteY156" fmla="*/ 5019426 h 5096785"/>
              <a:gd name="connsiteX157" fmla="*/ 3827901 w 12192000"/>
              <a:gd name="connsiteY157" fmla="*/ 5020583 h 5096785"/>
              <a:gd name="connsiteX158" fmla="*/ 3816543 w 12192000"/>
              <a:gd name="connsiteY158" fmla="*/ 5024366 h 5096785"/>
              <a:gd name="connsiteX159" fmla="*/ 3795278 w 12192000"/>
              <a:gd name="connsiteY159" fmla="*/ 5028779 h 5096785"/>
              <a:gd name="connsiteX160" fmla="*/ 3743858 w 12192000"/>
              <a:gd name="connsiteY160" fmla="*/ 5054237 h 5096785"/>
              <a:gd name="connsiteX161" fmla="*/ 3704945 w 12192000"/>
              <a:gd name="connsiteY161" fmla="*/ 5048413 h 5096785"/>
              <a:gd name="connsiteX162" fmla="*/ 3696992 w 12192000"/>
              <a:gd name="connsiteY162" fmla="*/ 5047914 h 5096785"/>
              <a:gd name="connsiteX163" fmla="*/ 3696780 w 12192000"/>
              <a:gd name="connsiteY163" fmla="*/ 5048181 h 5096785"/>
              <a:gd name="connsiteX164" fmla="*/ 3688290 w 12192000"/>
              <a:gd name="connsiteY164" fmla="*/ 5048204 h 5096785"/>
              <a:gd name="connsiteX165" fmla="*/ 3682486 w 12192000"/>
              <a:gd name="connsiteY165" fmla="*/ 5047000 h 5096785"/>
              <a:gd name="connsiteX166" fmla="*/ 3667056 w 12192000"/>
              <a:gd name="connsiteY166" fmla="*/ 5046030 h 5096785"/>
              <a:gd name="connsiteX167" fmla="*/ 3661403 w 12192000"/>
              <a:gd name="connsiteY167" fmla="*/ 5047537 h 5096785"/>
              <a:gd name="connsiteX168" fmla="*/ 3658673 w 12192000"/>
              <a:gd name="connsiteY168" fmla="*/ 5050790 h 5096785"/>
              <a:gd name="connsiteX169" fmla="*/ 3657333 w 12192000"/>
              <a:gd name="connsiteY169" fmla="*/ 5050325 h 5096785"/>
              <a:gd name="connsiteX170" fmla="*/ 3626778 w 12192000"/>
              <a:gd name="connsiteY170" fmla="*/ 5057882 h 5096785"/>
              <a:gd name="connsiteX171" fmla="*/ 3560067 w 12192000"/>
              <a:gd name="connsiteY171" fmla="*/ 5064266 h 5096785"/>
              <a:gd name="connsiteX172" fmla="*/ 3522641 w 12192000"/>
              <a:gd name="connsiteY172" fmla="*/ 5063654 h 5096785"/>
              <a:gd name="connsiteX173" fmla="*/ 3419275 w 12192000"/>
              <a:gd name="connsiteY173" fmla="*/ 5066646 h 5096785"/>
              <a:gd name="connsiteX174" fmla="*/ 3314869 w 12192000"/>
              <a:gd name="connsiteY174" fmla="*/ 5073197 h 5096785"/>
              <a:gd name="connsiteX175" fmla="*/ 3259088 w 12192000"/>
              <a:gd name="connsiteY175" fmla="*/ 5096363 h 5096785"/>
              <a:gd name="connsiteX176" fmla="*/ 3253104 w 12192000"/>
              <a:gd name="connsiteY176" fmla="*/ 5096785 h 5096785"/>
              <a:gd name="connsiteX177" fmla="*/ 3238751 w 12192000"/>
              <a:gd name="connsiteY177" fmla="*/ 5092996 h 5096785"/>
              <a:gd name="connsiteX178" fmla="*/ 3233681 w 12192000"/>
              <a:gd name="connsiteY178" fmla="*/ 5090758 h 5096785"/>
              <a:gd name="connsiteX179" fmla="*/ 3225562 w 12192000"/>
              <a:gd name="connsiteY179" fmla="*/ 5089215 h 5096785"/>
              <a:gd name="connsiteX180" fmla="*/ 3225260 w 12192000"/>
              <a:gd name="connsiteY180" fmla="*/ 5089437 h 5096785"/>
              <a:gd name="connsiteX181" fmla="*/ 3217859 w 12192000"/>
              <a:gd name="connsiteY181" fmla="*/ 5087484 h 5096785"/>
              <a:gd name="connsiteX182" fmla="*/ 3182980 w 12192000"/>
              <a:gd name="connsiteY182" fmla="*/ 5074650 h 5096785"/>
              <a:gd name="connsiteX183" fmla="*/ 3123938 w 12192000"/>
              <a:gd name="connsiteY183" fmla="*/ 5089912 h 5096785"/>
              <a:gd name="connsiteX184" fmla="*/ 3101912 w 12192000"/>
              <a:gd name="connsiteY184" fmla="*/ 5090281 h 5096785"/>
              <a:gd name="connsiteX185" fmla="*/ 3089591 w 12192000"/>
              <a:gd name="connsiteY185" fmla="*/ 5091865 h 5096785"/>
              <a:gd name="connsiteX186" fmla="*/ 3088465 w 12192000"/>
              <a:gd name="connsiteY186" fmla="*/ 5092858 h 5096785"/>
              <a:gd name="connsiteX187" fmla="*/ 3055081 w 12192000"/>
              <a:gd name="connsiteY187" fmla="*/ 5080424 h 5096785"/>
              <a:gd name="connsiteX188" fmla="*/ 3049807 w 12192000"/>
              <a:gd name="connsiteY188" fmla="*/ 5080860 h 5096785"/>
              <a:gd name="connsiteX189" fmla="*/ 3029122 w 12192000"/>
              <a:gd name="connsiteY189" fmla="*/ 5070085 h 5096785"/>
              <a:gd name="connsiteX190" fmla="*/ 3017862 w 12192000"/>
              <a:gd name="connsiteY190" fmla="*/ 5065942 h 5096785"/>
              <a:gd name="connsiteX191" fmla="*/ 3015868 w 12192000"/>
              <a:gd name="connsiteY191" fmla="*/ 5061832 h 5096785"/>
              <a:gd name="connsiteX192" fmla="*/ 2998644 w 12192000"/>
              <a:gd name="connsiteY192" fmla="*/ 5057210 h 5096785"/>
              <a:gd name="connsiteX193" fmla="*/ 2996219 w 12192000"/>
              <a:gd name="connsiteY193" fmla="*/ 5057788 h 5096785"/>
              <a:gd name="connsiteX194" fmla="*/ 2983676 w 12192000"/>
              <a:gd name="connsiteY194" fmla="*/ 5049852 h 5096785"/>
              <a:gd name="connsiteX195" fmla="*/ 2903609 w 12192000"/>
              <a:gd name="connsiteY195" fmla="*/ 4998457 h 5096785"/>
              <a:gd name="connsiteX196" fmla="*/ 2758830 w 12192000"/>
              <a:gd name="connsiteY196" fmla="*/ 4974760 h 5096785"/>
              <a:gd name="connsiteX197" fmla="*/ 2532669 w 12192000"/>
              <a:gd name="connsiteY197" fmla="*/ 4940573 h 5096785"/>
              <a:gd name="connsiteX198" fmla="*/ 2389931 w 12192000"/>
              <a:gd name="connsiteY198" fmla="*/ 4905785 h 5096785"/>
              <a:gd name="connsiteX199" fmla="*/ 2335186 w 12192000"/>
              <a:gd name="connsiteY199" fmla="*/ 4902957 h 5096785"/>
              <a:gd name="connsiteX200" fmla="*/ 2295307 w 12192000"/>
              <a:gd name="connsiteY200" fmla="*/ 4879800 h 5096785"/>
              <a:gd name="connsiteX201" fmla="*/ 2273393 w 12192000"/>
              <a:gd name="connsiteY201" fmla="*/ 4883565 h 5096785"/>
              <a:gd name="connsiteX202" fmla="*/ 2269523 w 12192000"/>
              <a:gd name="connsiteY202" fmla="*/ 4884442 h 5096785"/>
              <a:gd name="connsiteX203" fmla="*/ 2256015 w 12192000"/>
              <a:gd name="connsiteY203" fmla="*/ 4883014 h 5096785"/>
              <a:gd name="connsiteX204" fmla="*/ 2249731 w 12192000"/>
              <a:gd name="connsiteY204" fmla="*/ 4888778 h 5096785"/>
              <a:gd name="connsiteX205" fmla="*/ 2227629 w 12192000"/>
              <a:gd name="connsiteY205" fmla="*/ 4891047 h 5096785"/>
              <a:gd name="connsiteX206" fmla="*/ 2203460 w 12192000"/>
              <a:gd name="connsiteY206" fmla="*/ 4886696 h 5096785"/>
              <a:gd name="connsiteX207" fmla="*/ 2091528 w 12192000"/>
              <a:gd name="connsiteY207" fmla="*/ 4859155 h 5096785"/>
              <a:gd name="connsiteX208" fmla="*/ 2022901 w 12192000"/>
              <a:gd name="connsiteY208" fmla="*/ 4846594 h 5096785"/>
              <a:gd name="connsiteX209" fmla="*/ 1994227 w 12192000"/>
              <a:gd name="connsiteY209" fmla="*/ 4847973 h 5096785"/>
              <a:gd name="connsiteX210" fmla="*/ 1955936 w 12192000"/>
              <a:gd name="connsiteY210" fmla="*/ 4845765 h 5096785"/>
              <a:gd name="connsiteX211" fmla="*/ 1741924 w 12192000"/>
              <a:gd name="connsiteY211" fmla="*/ 4808054 h 5096785"/>
              <a:gd name="connsiteX212" fmla="*/ 1734410 w 12192000"/>
              <a:gd name="connsiteY212" fmla="*/ 4811675 h 5096785"/>
              <a:gd name="connsiteX213" fmla="*/ 1691423 w 12192000"/>
              <a:gd name="connsiteY213" fmla="*/ 4802777 h 5096785"/>
              <a:gd name="connsiteX214" fmla="*/ 1554504 w 12192000"/>
              <a:gd name="connsiteY214" fmla="*/ 4739985 h 5096785"/>
              <a:gd name="connsiteX215" fmla="*/ 1470119 w 12192000"/>
              <a:gd name="connsiteY215" fmla="*/ 4723470 h 5096785"/>
              <a:gd name="connsiteX216" fmla="*/ 1437967 w 12192000"/>
              <a:gd name="connsiteY216" fmla="*/ 4722710 h 5096785"/>
              <a:gd name="connsiteX217" fmla="*/ 1384234 w 12192000"/>
              <a:gd name="connsiteY217" fmla="*/ 4721117 h 5096785"/>
              <a:gd name="connsiteX218" fmla="*/ 1338647 w 12192000"/>
              <a:gd name="connsiteY218" fmla="*/ 4732483 h 5096785"/>
              <a:gd name="connsiteX219" fmla="*/ 1295869 w 12192000"/>
              <a:gd name="connsiteY219" fmla="*/ 4726175 h 5096785"/>
              <a:gd name="connsiteX220" fmla="*/ 1292949 w 12192000"/>
              <a:gd name="connsiteY220" fmla="*/ 4708469 h 5096785"/>
              <a:gd name="connsiteX221" fmla="*/ 1244908 w 12192000"/>
              <a:gd name="connsiteY221" fmla="*/ 4706993 h 5096785"/>
              <a:gd name="connsiteX222" fmla="*/ 1171266 w 12192000"/>
              <a:gd name="connsiteY222" fmla="*/ 4706535 h 5096785"/>
              <a:gd name="connsiteX223" fmla="*/ 1160868 w 12192000"/>
              <a:gd name="connsiteY223" fmla="*/ 4701936 h 5096785"/>
              <a:gd name="connsiteX224" fmla="*/ 1147599 w 12192000"/>
              <a:gd name="connsiteY224" fmla="*/ 4714833 h 5096785"/>
              <a:gd name="connsiteX225" fmla="*/ 1119603 w 12192000"/>
              <a:gd name="connsiteY225" fmla="*/ 4721303 h 5096785"/>
              <a:gd name="connsiteX226" fmla="*/ 997851 w 12192000"/>
              <a:gd name="connsiteY226" fmla="*/ 4722336 h 5096785"/>
              <a:gd name="connsiteX227" fmla="*/ 976455 w 12192000"/>
              <a:gd name="connsiteY227" fmla="*/ 4726407 h 5096785"/>
              <a:gd name="connsiteX228" fmla="*/ 949939 w 12192000"/>
              <a:gd name="connsiteY228" fmla="*/ 4719699 h 5096785"/>
              <a:gd name="connsiteX229" fmla="*/ 894148 w 12192000"/>
              <a:gd name="connsiteY229" fmla="*/ 4710406 h 5096785"/>
              <a:gd name="connsiteX230" fmla="*/ 857990 w 12192000"/>
              <a:gd name="connsiteY230" fmla="*/ 4696844 h 5096785"/>
              <a:gd name="connsiteX231" fmla="*/ 848649 w 12192000"/>
              <a:gd name="connsiteY231" fmla="*/ 4704021 h 5096785"/>
              <a:gd name="connsiteX232" fmla="*/ 826436 w 12192000"/>
              <a:gd name="connsiteY232" fmla="*/ 4707421 h 5096785"/>
              <a:gd name="connsiteX233" fmla="*/ 733052 w 12192000"/>
              <a:gd name="connsiteY233" fmla="*/ 4701884 h 5096785"/>
              <a:gd name="connsiteX234" fmla="*/ 716185 w 12192000"/>
              <a:gd name="connsiteY234" fmla="*/ 4703827 h 5096785"/>
              <a:gd name="connsiteX235" fmla="*/ 696663 w 12192000"/>
              <a:gd name="connsiteY235" fmla="*/ 4697420 h 5096785"/>
              <a:gd name="connsiteX236" fmla="*/ 582722 w 12192000"/>
              <a:gd name="connsiteY236" fmla="*/ 4658637 h 5096785"/>
              <a:gd name="connsiteX237" fmla="*/ 581118 w 12192000"/>
              <a:gd name="connsiteY237" fmla="*/ 4654120 h 5096785"/>
              <a:gd name="connsiteX238" fmla="*/ 546453 w 12192000"/>
              <a:gd name="connsiteY238" fmla="*/ 4652542 h 5096785"/>
              <a:gd name="connsiteX239" fmla="*/ 536773 w 12192000"/>
              <a:gd name="connsiteY239" fmla="*/ 4644609 h 5096785"/>
              <a:gd name="connsiteX240" fmla="*/ 518899 w 12192000"/>
              <a:gd name="connsiteY240" fmla="*/ 4642839 h 5096785"/>
              <a:gd name="connsiteX241" fmla="*/ 388896 w 12192000"/>
              <a:gd name="connsiteY241" fmla="*/ 4619173 h 5096785"/>
              <a:gd name="connsiteX242" fmla="*/ 366479 w 12192000"/>
              <a:gd name="connsiteY242" fmla="*/ 4618896 h 5096785"/>
              <a:gd name="connsiteX243" fmla="*/ 342781 w 12192000"/>
              <a:gd name="connsiteY243" fmla="*/ 4601239 h 5096785"/>
              <a:gd name="connsiteX244" fmla="*/ 255925 w 12192000"/>
              <a:gd name="connsiteY244" fmla="*/ 4598685 h 5096785"/>
              <a:gd name="connsiteX245" fmla="*/ 226919 w 12192000"/>
              <a:gd name="connsiteY245" fmla="*/ 4598460 h 5096785"/>
              <a:gd name="connsiteX246" fmla="*/ 213925 w 12192000"/>
              <a:gd name="connsiteY246" fmla="*/ 4597783 h 5096785"/>
              <a:gd name="connsiteX247" fmla="*/ 215196 w 12192000"/>
              <a:gd name="connsiteY247" fmla="*/ 4588576 h 5096785"/>
              <a:gd name="connsiteX248" fmla="*/ 180214 w 12192000"/>
              <a:gd name="connsiteY248" fmla="*/ 4583701 h 5096785"/>
              <a:gd name="connsiteX249" fmla="*/ 83203 w 12192000"/>
              <a:gd name="connsiteY249" fmla="*/ 4531664 h 5096785"/>
              <a:gd name="connsiteX250" fmla="*/ 4106 w 12192000"/>
              <a:gd name="connsiteY250" fmla="*/ 4517202 h 5096785"/>
              <a:gd name="connsiteX251" fmla="*/ 0 w 12192000"/>
              <a:gd name="connsiteY251" fmla="*/ 4516084 h 5096785"/>
              <a:gd name="connsiteX252" fmla="*/ 0 w 12192000"/>
              <a:gd name="connsiteY252"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386800 w 12192000"/>
              <a:gd name="connsiteY88" fmla="*/ 4715431 h 5096785"/>
              <a:gd name="connsiteX89" fmla="*/ 6382703 w 12192000"/>
              <a:gd name="connsiteY89" fmla="*/ 4717930 h 5096785"/>
              <a:gd name="connsiteX90" fmla="*/ 6356495 w 12192000"/>
              <a:gd name="connsiteY90" fmla="*/ 4717843 h 5096785"/>
              <a:gd name="connsiteX91" fmla="*/ 6343628 w 12192000"/>
              <a:gd name="connsiteY91" fmla="*/ 4719161 h 5096785"/>
              <a:gd name="connsiteX92" fmla="*/ 6338605 w 12192000"/>
              <a:gd name="connsiteY92" fmla="*/ 4716723 h 5096785"/>
              <a:gd name="connsiteX93" fmla="*/ 6320318 w 12192000"/>
              <a:gd name="connsiteY93" fmla="*/ 4720095 h 5096785"/>
              <a:gd name="connsiteX94" fmla="*/ 6318742 w 12192000"/>
              <a:gd name="connsiteY94" fmla="*/ 4721541 h 5096785"/>
              <a:gd name="connsiteX95" fmla="*/ 6301708 w 12192000"/>
              <a:gd name="connsiteY95" fmla="*/ 4720380 h 5096785"/>
              <a:gd name="connsiteX96" fmla="*/ 6285082 w 12192000"/>
              <a:gd name="connsiteY96" fmla="*/ 4714639 h 5096785"/>
              <a:gd name="connsiteX97" fmla="*/ 6136936 w 12192000"/>
              <a:gd name="connsiteY97" fmla="*/ 4758246 h 5096785"/>
              <a:gd name="connsiteX98" fmla="*/ 5988578 w 12192000"/>
              <a:gd name="connsiteY98" fmla="*/ 4754427 h 5096785"/>
              <a:gd name="connsiteX99" fmla="*/ 5908701 w 12192000"/>
              <a:gd name="connsiteY99" fmla="*/ 4779160 h 5096785"/>
              <a:gd name="connsiteX100" fmla="*/ 5892219 w 12192000"/>
              <a:gd name="connsiteY100" fmla="*/ 4807892 h 5096785"/>
              <a:gd name="connsiteX101" fmla="*/ 5683612 w 12192000"/>
              <a:gd name="connsiteY101" fmla="*/ 4848770 h 5096785"/>
              <a:gd name="connsiteX102" fmla="*/ 5635111 w 12192000"/>
              <a:gd name="connsiteY102" fmla="*/ 4868888 h 5096785"/>
              <a:gd name="connsiteX103" fmla="*/ 5582652 w 12192000"/>
              <a:gd name="connsiteY103" fmla="*/ 4866836 h 5096785"/>
              <a:gd name="connsiteX104" fmla="*/ 5567213 w 12192000"/>
              <a:gd name="connsiteY104" fmla="*/ 4878769 h 5096785"/>
              <a:gd name="connsiteX105" fmla="*/ 5564659 w 12192000"/>
              <a:gd name="connsiteY105" fmla="*/ 4881042 h 5096785"/>
              <a:gd name="connsiteX106" fmla="*/ 5552102 w 12192000"/>
              <a:gd name="connsiteY106" fmla="*/ 4885426 h 5096785"/>
              <a:gd name="connsiteX107" fmla="*/ 5551475 w 12192000"/>
              <a:gd name="connsiteY107" fmla="*/ 4892560 h 5096785"/>
              <a:gd name="connsiteX108" fmla="*/ 5534664 w 12192000"/>
              <a:gd name="connsiteY108" fmla="*/ 4903385 h 5096785"/>
              <a:gd name="connsiteX109" fmla="*/ 5510737 w 12192000"/>
              <a:gd name="connsiteY109" fmla="*/ 4909807 h 5096785"/>
              <a:gd name="connsiteX110" fmla="*/ 5393901 w 12192000"/>
              <a:gd name="connsiteY110" fmla="*/ 4933709 h 5096785"/>
              <a:gd name="connsiteX111" fmla="*/ 5325782 w 12192000"/>
              <a:gd name="connsiteY111" fmla="*/ 4951789 h 5096785"/>
              <a:gd name="connsiteX112" fmla="*/ 5302703 w 12192000"/>
              <a:gd name="connsiteY112" fmla="*/ 4964590 h 5096785"/>
              <a:gd name="connsiteX113" fmla="*/ 5268591 w 12192000"/>
              <a:gd name="connsiteY113" fmla="*/ 4978479 h 5096785"/>
              <a:gd name="connsiteX114" fmla="*/ 5210559 w 12192000"/>
              <a:gd name="connsiteY114" fmla="*/ 5007585 h 5096785"/>
              <a:gd name="connsiteX115" fmla="*/ 5177597 w 12192000"/>
              <a:gd name="connsiteY115" fmla="*/ 5015926 h 5096785"/>
              <a:gd name="connsiteX116" fmla="*/ 5160569 w 12192000"/>
              <a:gd name="connsiteY116" fmla="*/ 5025681 h 5096785"/>
              <a:gd name="connsiteX117" fmla="*/ 5152748 w 12192000"/>
              <a:gd name="connsiteY117" fmla="*/ 5026569 h 5096785"/>
              <a:gd name="connsiteX118" fmla="*/ 5127678 w 12192000"/>
              <a:gd name="connsiteY118" fmla="*/ 5032947 h 5096785"/>
              <a:gd name="connsiteX119" fmla="*/ 5113147 w 12192000"/>
              <a:gd name="connsiteY119" fmla="*/ 5035818 h 5096785"/>
              <a:gd name="connsiteX120" fmla="*/ 5107301 w 12192000"/>
              <a:gd name="connsiteY120" fmla="*/ 5036672 h 5096785"/>
              <a:gd name="connsiteX121" fmla="*/ 5093215 w 12192000"/>
              <a:gd name="connsiteY121" fmla="*/ 5032880 h 5096785"/>
              <a:gd name="connsiteX122" fmla="*/ 5077058 w 12192000"/>
              <a:gd name="connsiteY122" fmla="*/ 5038681 h 5096785"/>
              <a:gd name="connsiteX123" fmla="*/ 5057349 w 12192000"/>
              <a:gd name="connsiteY123" fmla="*/ 5036015 h 5096785"/>
              <a:gd name="connsiteX124" fmla="*/ 5053945 w 12192000"/>
              <a:gd name="connsiteY124" fmla="*/ 5041952 h 5096785"/>
              <a:gd name="connsiteX125" fmla="*/ 5040021 w 12192000"/>
              <a:gd name="connsiteY125" fmla="*/ 5050052 h 5096785"/>
              <a:gd name="connsiteX126" fmla="*/ 5025913 w 12192000"/>
              <a:gd name="connsiteY126" fmla="*/ 5046535 h 5096785"/>
              <a:gd name="connsiteX127" fmla="*/ 4998218 w 12192000"/>
              <a:gd name="connsiteY127" fmla="*/ 5048065 h 5096785"/>
              <a:gd name="connsiteX128" fmla="*/ 4991008 w 12192000"/>
              <a:gd name="connsiteY128" fmla="*/ 5050439 h 5096785"/>
              <a:gd name="connsiteX129" fmla="*/ 4963503 w 12192000"/>
              <a:gd name="connsiteY129" fmla="*/ 5047575 h 5096785"/>
              <a:gd name="connsiteX130" fmla="*/ 4921053 w 12192000"/>
              <a:gd name="connsiteY130" fmla="*/ 5048925 h 5096785"/>
              <a:gd name="connsiteX131" fmla="*/ 4873420 w 12192000"/>
              <a:gd name="connsiteY131" fmla="*/ 5054929 h 5096785"/>
              <a:gd name="connsiteX132" fmla="*/ 4858825 w 12192000"/>
              <a:gd name="connsiteY132" fmla="*/ 5051329 h 5096785"/>
              <a:gd name="connsiteX133" fmla="*/ 4769340 w 12192000"/>
              <a:gd name="connsiteY133" fmla="*/ 5053090 h 5096785"/>
              <a:gd name="connsiteX134" fmla="*/ 4744152 w 12192000"/>
              <a:gd name="connsiteY134" fmla="*/ 5053391 h 5096785"/>
              <a:gd name="connsiteX135" fmla="*/ 4723556 w 12192000"/>
              <a:gd name="connsiteY135" fmla="*/ 5059633 h 5096785"/>
              <a:gd name="connsiteX136" fmla="*/ 4719699 w 12192000"/>
              <a:gd name="connsiteY136" fmla="*/ 5066298 h 5096785"/>
              <a:gd name="connsiteX137" fmla="*/ 4706016 w 12192000"/>
              <a:gd name="connsiteY137" fmla="*/ 5067422 h 5096785"/>
              <a:gd name="connsiteX138" fmla="*/ 4702593 w 12192000"/>
              <a:gd name="connsiteY138" fmla="*/ 5068973 h 5096785"/>
              <a:gd name="connsiteX139" fmla="*/ 4682766 w 12192000"/>
              <a:gd name="connsiteY139" fmla="*/ 5076609 h 5096785"/>
              <a:gd name="connsiteX140" fmla="*/ 4634960 w 12192000"/>
              <a:gd name="connsiteY140" fmla="*/ 5061852 h 5096785"/>
              <a:gd name="connsiteX141" fmla="*/ 4580645 w 12192000"/>
              <a:gd name="connsiteY141" fmla="*/ 5069246 h 5096785"/>
              <a:gd name="connsiteX142" fmla="*/ 4368005 w 12192000"/>
              <a:gd name="connsiteY142" fmla="*/ 5057426 h 5096785"/>
              <a:gd name="connsiteX143" fmla="*/ 4339489 w 12192000"/>
              <a:gd name="connsiteY143" fmla="*/ 5080858 h 5096785"/>
              <a:gd name="connsiteX144" fmla="*/ 4253895 w 12192000"/>
              <a:gd name="connsiteY144" fmla="*/ 5085008 h 5096785"/>
              <a:gd name="connsiteX145" fmla="*/ 4117780 w 12192000"/>
              <a:gd name="connsiteY145" fmla="*/ 5045175 h 5096785"/>
              <a:gd name="connsiteX146" fmla="*/ 3960074 w 12192000"/>
              <a:gd name="connsiteY146" fmla="*/ 5050708 h 5096785"/>
              <a:gd name="connsiteX147" fmla="*/ 3947260 w 12192000"/>
              <a:gd name="connsiteY147" fmla="*/ 5041167 h 5096785"/>
              <a:gd name="connsiteX148" fmla="*/ 3931969 w 12192000"/>
              <a:gd name="connsiteY148" fmla="*/ 5035902 h 5096785"/>
              <a:gd name="connsiteX149" fmla="*/ 3929836 w 12192000"/>
              <a:gd name="connsiteY149" fmla="*/ 5036901 h 5096785"/>
              <a:gd name="connsiteX150" fmla="*/ 3911296 w 12192000"/>
              <a:gd name="connsiteY150" fmla="*/ 5035663 h 5096785"/>
              <a:gd name="connsiteX151" fmla="*/ 3907746 w 12192000"/>
              <a:gd name="connsiteY151" fmla="*/ 5032107 h 5096785"/>
              <a:gd name="connsiteX152" fmla="*/ 3895182 w 12192000"/>
              <a:gd name="connsiteY152" fmla="*/ 5030229 h 5096785"/>
              <a:gd name="connsiteX153" fmla="*/ 3870866 w 12192000"/>
              <a:gd name="connsiteY153" fmla="*/ 5023753 h 5096785"/>
              <a:gd name="connsiteX154" fmla="*/ 3865913 w 12192000"/>
              <a:gd name="connsiteY154" fmla="*/ 5025143 h 5096785"/>
              <a:gd name="connsiteX155" fmla="*/ 3828606 w 12192000"/>
              <a:gd name="connsiteY155" fmla="*/ 5019426 h 5096785"/>
              <a:gd name="connsiteX156" fmla="*/ 3827901 w 12192000"/>
              <a:gd name="connsiteY156" fmla="*/ 5020583 h 5096785"/>
              <a:gd name="connsiteX157" fmla="*/ 3816543 w 12192000"/>
              <a:gd name="connsiteY157" fmla="*/ 5024366 h 5096785"/>
              <a:gd name="connsiteX158" fmla="*/ 3795278 w 12192000"/>
              <a:gd name="connsiteY158" fmla="*/ 5028779 h 5096785"/>
              <a:gd name="connsiteX159" fmla="*/ 3743858 w 12192000"/>
              <a:gd name="connsiteY159" fmla="*/ 5054237 h 5096785"/>
              <a:gd name="connsiteX160" fmla="*/ 3704945 w 12192000"/>
              <a:gd name="connsiteY160" fmla="*/ 5048413 h 5096785"/>
              <a:gd name="connsiteX161" fmla="*/ 3696992 w 12192000"/>
              <a:gd name="connsiteY161" fmla="*/ 5047914 h 5096785"/>
              <a:gd name="connsiteX162" fmla="*/ 3696780 w 12192000"/>
              <a:gd name="connsiteY162" fmla="*/ 5048181 h 5096785"/>
              <a:gd name="connsiteX163" fmla="*/ 3688290 w 12192000"/>
              <a:gd name="connsiteY163" fmla="*/ 5048204 h 5096785"/>
              <a:gd name="connsiteX164" fmla="*/ 3682486 w 12192000"/>
              <a:gd name="connsiteY164" fmla="*/ 5047000 h 5096785"/>
              <a:gd name="connsiteX165" fmla="*/ 3667056 w 12192000"/>
              <a:gd name="connsiteY165" fmla="*/ 5046030 h 5096785"/>
              <a:gd name="connsiteX166" fmla="*/ 3661403 w 12192000"/>
              <a:gd name="connsiteY166" fmla="*/ 5047537 h 5096785"/>
              <a:gd name="connsiteX167" fmla="*/ 3658673 w 12192000"/>
              <a:gd name="connsiteY167" fmla="*/ 5050790 h 5096785"/>
              <a:gd name="connsiteX168" fmla="*/ 3657333 w 12192000"/>
              <a:gd name="connsiteY168" fmla="*/ 5050325 h 5096785"/>
              <a:gd name="connsiteX169" fmla="*/ 3626778 w 12192000"/>
              <a:gd name="connsiteY169" fmla="*/ 5057882 h 5096785"/>
              <a:gd name="connsiteX170" fmla="*/ 3560067 w 12192000"/>
              <a:gd name="connsiteY170" fmla="*/ 5064266 h 5096785"/>
              <a:gd name="connsiteX171" fmla="*/ 3522641 w 12192000"/>
              <a:gd name="connsiteY171" fmla="*/ 5063654 h 5096785"/>
              <a:gd name="connsiteX172" fmla="*/ 3419275 w 12192000"/>
              <a:gd name="connsiteY172" fmla="*/ 5066646 h 5096785"/>
              <a:gd name="connsiteX173" fmla="*/ 3314869 w 12192000"/>
              <a:gd name="connsiteY173" fmla="*/ 5073197 h 5096785"/>
              <a:gd name="connsiteX174" fmla="*/ 3259088 w 12192000"/>
              <a:gd name="connsiteY174" fmla="*/ 5096363 h 5096785"/>
              <a:gd name="connsiteX175" fmla="*/ 3253104 w 12192000"/>
              <a:gd name="connsiteY175" fmla="*/ 5096785 h 5096785"/>
              <a:gd name="connsiteX176" fmla="*/ 3238751 w 12192000"/>
              <a:gd name="connsiteY176" fmla="*/ 5092996 h 5096785"/>
              <a:gd name="connsiteX177" fmla="*/ 3233681 w 12192000"/>
              <a:gd name="connsiteY177" fmla="*/ 5090758 h 5096785"/>
              <a:gd name="connsiteX178" fmla="*/ 3225562 w 12192000"/>
              <a:gd name="connsiteY178" fmla="*/ 5089215 h 5096785"/>
              <a:gd name="connsiteX179" fmla="*/ 3225260 w 12192000"/>
              <a:gd name="connsiteY179" fmla="*/ 5089437 h 5096785"/>
              <a:gd name="connsiteX180" fmla="*/ 3217859 w 12192000"/>
              <a:gd name="connsiteY180" fmla="*/ 5087484 h 5096785"/>
              <a:gd name="connsiteX181" fmla="*/ 3182980 w 12192000"/>
              <a:gd name="connsiteY181" fmla="*/ 5074650 h 5096785"/>
              <a:gd name="connsiteX182" fmla="*/ 3123938 w 12192000"/>
              <a:gd name="connsiteY182" fmla="*/ 5089912 h 5096785"/>
              <a:gd name="connsiteX183" fmla="*/ 3101912 w 12192000"/>
              <a:gd name="connsiteY183" fmla="*/ 5090281 h 5096785"/>
              <a:gd name="connsiteX184" fmla="*/ 3089591 w 12192000"/>
              <a:gd name="connsiteY184" fmla="*/ 5091865 h 5096785"/>
              <a:gd name="connsiteX185" fmla="*/ 3088465 w 12192000"/>
              <a:gd name="connsiteY185" fmla="*/ 5092858 h 5096785"/>
              <a:gd name="connsiteX186" fmla="*/ 3055081 w 12192000"/>
              <a:gd name="connsiteY186" fmla="*/ 5080424 h 5096785"/>
              <a:gd name="connsiteX187" fmla="*/ 3049807 w 12192000"/>
              <a:gd name="connsiteY187" fmla="*/ 5080860 h 5096785"/>
              <a:gd name="connsiteX188" fmla="*/ 3029122 w 12192000"/>
              <a:gd name="connsiteY188" fmla="*/ 5070085 h 5096785"/>
              <a:gd name="connsiteX189" fmla="*/ 3017862 w 12192000"/>
              <a:gd name="connsiteY189" fmla="*/ 5065942 h 5096785"/>
              <a:gd name="connsiteX190" fmla="*/ 3015868 w 12192000"/>
              <a:gd name="connsiteY190" fmla="*/ 5061832 h 5096785"/>
              <a:gd name="connsiteX191" fmla="*/ 2998644 w 12192000"/>
              <a:gd name="connsiteY191" fmla="*/ 5057210 h 5096785"/>
              <a:gd name="connsiteX192" fmla="*/ 2996219 w 12192000"/>
              <a:gd name="connsiteY192" fmla="*/ 5057788 h 5096785"/>
              <a:gd name="connsiteX193" fmla="*/ 2983676 w 12192000"/>
              <a:gd name="connsiteY193" fmla="*/ 5049852 h 5096785"/>
              <a:gd name="connsiteX194" fmla="*/ 2903609 w 12192000"/>
              <a:gd name="connsiteY194" fmla="*/ 4998457 h 5096785"/>
              <a:gd name="connsiteX195" fmla="*/ 2758830 w 12192000"/>
              <a:gd name="connsiteY195" fmla="*/ 4974760 h 5096785"/>
              <a:gd name="connsiteX196" fmla="*/ 2532669 w 12192000"/>
              <a:gd name="connsiteY196" fmla="*/ 4940573 h 5096785"/>
              <a:gd name="connsiteX197" fmla="*/ 2389931 w 12192000"/>
              <a:gd name="connsiteY197" fmla="*/ 4905785 h 5096785"/>
              <a:gd name="connsiteX198" fmla="*/ 2335186 w 12192000"/>
              <a:gd name="connsiteY198" fmla="*/ 4902957 h 5096785"/>
              <a:gd name="connsiteX199" fmla="*/ 2295307 w 12192000"/>
              <a:gd name="connsiteY199" fmla="*/ 4879800 h 5096785"/>
              <a:gd name="connsiteX200" fmla="*/ 2273393 w 12192000"/>
              <a:gd name="connsiteY200" fmla="*/ 4883565 h 5096785"/>
              <a:gd name="connsiteX201" fmla="*/ 2269523 w 12192000"/>
              <a:gd name="connsiteY201" fmla="*/ 4884442 h 5096785"/>
              <a:gd name="connsiteX202" fmla="*/ 2256015 w 12192000"/>
              <a:gd name="connsiteY202" fmla="*/ 4883014 h 5096785"/>
              <a:gd name="connsiteX203" fmla="*/ 2249731 w 12192000"/>
              <a:gd name="connsiteY203" fmla="*/ 4888778 h 5096785"/>
              <a:gd name="connsiteX204" fmla="*/ 2227629 w 12192000"/>
              <a:gd name="connsiteY204" fmla="*/ 4891047 h 5096785"/>
              <a:gd name="connsiteX205" fmla="*/ 2203460 w 12192000"/>
              <a:gd name="connsiteY205" fmla="*/ 4886696 h 5096785"/>
              <a:gd name="connsiteX206" fmla="*/ 2091528 w 12192000"/>
              <a:gd name="connsiteY206" fmla="*/ 4859155 h 5096785"/>
              <a:gd name="connsiteX207" fmla="*/ 2022901 w 12192000"/>
              <a:gd name="connsiteY207" fmla="*/ 4846594 h 5096785"/>
              <a:gd name="connsiteX208" fmla="*/ 1994227 w 12192000"/>
              <a:gd name="connsiteY208" fmla="*/ 4847973 h 5096785"/>
              <a:gd name="connsiteX209" fmla="*/ 1955936 w 12192000"/>
              <a:gd name="connsiteY209" fmla="*/ 4845765 h 5096785"/>
              <a:gd name="connsiteX210" fmla="*/ 1741924 w 12192000"/>
              <a:gd name="connsiteY210" fmla="*/ 4808054 h 5096785"/>
              <a:gd name="connsiteX211" fmla="*/ 1734410 w 12192000"/>
              <a:gd name="connsiteY211" fmla="*/ 4811675 h 5096785"/>
              <a:gd name="connsiteX212" fmla="*/ 1691423 w 12192000"/>
              <a:gd name="connsiteY212" fmla="*/ 4802777 h 5096785"/>
              <a:gd name="connsiteX213" fmla="*/ 1554504 w 12192000"/>
              <a:gd name="connsiteY213" fmla="*/ 4739985 h 5096785"/>
              <a:gd name="connsiteX214" fmla="*/ 1470119 w 12192000"/>
              <a:gd name="connsiteY214" fmla="*/ 4723470 h 5096785"/>
              <a:gd name="connsiteX215" fmla="*/ 1437967 w 12192000"/>
              <a:gd name="connsiteY215" fmla="*/ 4722710 h 5096785"/>
              <a:gd name="connsiteX216" fmla="*/ 1384234 w 12192000"/>
              <a:gd name="connsiteY216" fmla="*/ 4721117 h 5096785"/>
              <a:gd name="connsiteX217" fmla="*/ 1338647 w 12192000"/>
              <a:gd name="connsiteY217" fmla="*/ 4732483 h 5096785"/>
              <a:gd name="connsiteX218" fmla="*/ 1295869 w 12192000"/>
              <a:gd name="connsiteY218" fmla="*/ 4726175 h 5096785"/>
              <a:gd name="connsiteX219" fmla="*/ 1292949 w 12192000"/>
              <a:gd name="connsiteY219" fmla="*/ 4708469 h 5096785"/>
              <a:gd name="connsiteX220" fmla="*/ 1244908 w 12192000"/>
              <a:gd name="connsiteY220" fmla="*/ 4706993 h 5096785"/>
              <a:gd name="connsiteX221" fmla="*/ 1171266 w 12192000"/>
              <a:gd name="connsiteY221" fmla="*/ 4706535 h 5096785"/>
              <a:gd name="connsiteX222" fmla="*/ 1160868 w 12192000"/>
              <a:gd name="connsiteY222" fmla="*/ 4701936 h 5096785"/>
              <a:gd name="connsiteX223" fmla="*/ 1147599 w 12192000"/>
              <a:gd name="connsiteY223" fmla="*/ 4714833 h 5096785"/>
              <a:gd name="connsiteX224" fmla="*/ 1119603 w 12192000"/>
              <a:gd name="connsiteY224" fmla="*/ 4721303 h 5096785"/>
              <a:gd name="connsiteX225" fmla="*/ 997851 w 12192000"/>
              <a:gd name="connsiteY225" fmla="*/ 4722336 h 5096785"/>
              <a:gd name="connsiteX226" fmla="*/ 976455 w 12192000"/>
              <a:gd name="connsiteY226" fmla="*/ 4726407 h 5096785"/>
              <a:gd name="connsiteX227" fmla="*/ 949939 w 12192000"/>
              <a:gd name="connsiteY227" fmla="*/ 4719699 h 5096785"/>
              <a:gd name="connsiteX228" fmla="*/ 894148 w 12192000"/>
              <a:gd name="connsiteY228" fmla="*/ 4710406 h 5096785"/>
              <a:gd name="connsiteX229" fmla="*/ 857990 w 12192000"/>
              <a:gd name="connsiteY229" fmla="*/ 4696844 h 5096785"/>
              <a:gd name="connsiteX230" fmla="*/ 848649 w 12192000"/>
              <a:gd name="connsiteY230" fmla="*/ 4704021 h 5096785"/>
              <a:gd name="connsiteX231" fmla="*/ 826436 w 12192000"/>
              <a:gd name="connsiteY231" fmla="*/ 4707421 h 5096785"/>
              <a:gd name="connsiteX232" fmla="*/ 733052 w 12192000"/>
              <a:gd name="connsiteY232" fmla="*/ 4701884 h 5096785"/>
              <a:gd name="connsiteX233" fmla="*/ 716185 w 12192000"/>
              <a:gd name="connsiteY233" fmla="*/ 4703827 h 5096785"/>
              <a:gd name="connsiteX234" fmla="*/ 696663 w 12192000"/>
              <a:gd name="connsiteY234" fmla="*/ 4697420 h 5096785"/>
              <a:gd name="connsiteX235" fmla="*/ 582722 w 12192000"/>
              <a:gd name="connsiteY235" fmla="*/ 4658637 h 5096785"/>
              <a:gd name="connsiteX236" fmla="*/ 581118 w 12192000"/>
              <a:gd name="connsiteY236" fmla="*/ 4654120 h 5096785"/>
              <a:gd name="connsiteX237" fmla="*/ 546453 w 12192000"/>
              <a:gd name="connsiteY237" fmla="*/ 4652542 h 5096785"/>
              <a:gd name="connsiteX238" fmla="*/ 536773 w 12192000"/>
              <a:gd name="connsiteY238" fmla="*/ 4644609 h 5096785"/>
              <a:gd name="connsiteX239" fmla="*/ 518899 w 12192000"/>
              <a:gd name="connsiteY239" fmla="*/ 4642839 h 5096785"/>
              <a:gd name="connsiteX240" fmla="*/ 388896 w 12192000"/>
              <a:gd name="connsiteY240" fmla="*/ 4619173 h 5096785"/>
              <a:gd name="connsiteX241" fmla="*/ 366479 w 12192000"/>
              <a:gd name="connsiteY241" fmla="*/ 4618896 h 5096785"/>
              <a:gd name="connsiteX242" fmla="*/ 342781 w 12192000"/>
              <a:gd name="connsiteY242" fmla="*/ 4601239 h 5096785"/>
              <a:gd name="connsiteX243" fmla="*/ 255925 w 12192000"/>
              <a:gd name="connsiteY243" fmla="*/ 4598685 h 5096785"/>
              <a:gd name="connsiteX244" fmla="*/ 226919 w 12192000"/>
              <a:gd name="connsiteY244" fmla="*/ 4598460 h 5096785"/>
              <a:gd name="connsiteX245" fmla="*/ 213925 w 12192000"/>
              <a:gd name="connsiteY245" fmla="*/ 4597783 h 5096785"/>
              <a:gd name="connsiteX246" fmla="*/ 215196 w 12192000"/>
              <a:gd name="connsiteY246" fmla="*/ 4588576 h 5096785"/>
              <a:gd name="connsiteX247" fmla="*/ 180214 w 12192000"/>
              <a:gd name="connsiteY247" fmla="*/ 4583701 h 5096785"/>
              <a:gd name="connsiteX248" fmla="*/ 83203 w 12192000"/>
              <a:gd name="connsiteY248" fmla="*/ 4531664 h 5096785"/>
              <a:gd name="connsiteX249" fmla="*/ 4106 w 12192000"/>
              <a:gd name="connsiteY249" fmla="*/ 4517202 h 5096785"/>
              <a:gd name="connsiteX250" fmla="*/ 0 w 12192000"/>
              <a:gd name="connsiteY250" fmla="*/ 4516084 h 5096785"/>
              <a:gd name="connsiteX251" fmla="*/ 0 w 12192000"/>
              <a:gd name="connsiteY251"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490057 w 12192000"/>
              <a:gd name="connsiteY86" fmla="*/ 4658624 h 5096785"/>
              <a:gd name="connsiteX87" fmla="*/ 6386800 w 12192000"/>
              <a:gd name="connsiteY87" fmla="*/ 4715431 h 5096785"/>
              <a:gd name="connsiteX88" fmla="*/ 6382703 w 12192000"/>
              <a:gd name="connsiteY88" fmla="*/ 4717930 h 5096785"/>
              <a:gd name="connsiteX89" fmla="*/ 6356495 w 12192000"/>
              <a:gd name="connsiteY89" fmla="*/ 4717843 h 5096785"/>
              <a:gd name="connsiteX90" fmla="*/ 6343628 w 12192000"/>
              <a:gd name="connsiteY90" fmla="*/ 4719161 h 5096785"/>
              <a:gd name="connsiteX91" fmla="*/ 6338605 w 12192000"/>
              <a:gd name="connsiteY91" fmla="*/ 4716723 h 5096785"/>
              <a:gd name="connsiteX92" fmla="*/ 6320318 w 12192000"/>
              <a:gd name="connsiteY92" fmla="*/ 4720095 h 5096785"/>
              <a:gd name="connsiteX93" fmla="*/ 6318742 w 12192000"/>
              <a:gd name="connsiteY93" fmla="*/ 4721541 h 5096785"/>
              <a:gd name="connsiteX94" fmla="*/ 6301708 w 12192000"/>
              <a:gd name="connsiteY94" fmla="*/ 4720380 h 5096785"/>
              <a:gd name="connsiteX95" fmla="*/ 6285082 w 12192000"/>
              <a:gd name="connsiteY95" fmla="*/ 4714639 h 5096785"/>
              <a:gd name="connsiteX96" fmla="*/ 6136936 w 12192000"/>
              <a:gd name="connsiteY96" fmla="*/ 4758246 h 5096785"/>
              <a:gd name="connsiteX97" fmla="*/ 5988578 w 12192000"/>
              <a:gd name="connsiteY97" fmla="*/ 4754427 h 5096785"/>
              <a:gd name="connsiteX98" fmla="*/ 5908701 w 12192000"/>
              <a:gd name="connsiteY98" fmla="*/ 4779160 h 5096785"/>
              <a:gd name="connsiteX99" fmla="*/ 5892219 w 12192000"/>
              <a:gd name="connsiteY99" fmla="*/ 4807892 h 5096785"/>
              <a:gd name="connsiteX100" fmla="*/ 5683612 w 12192000"/>
              <a:gd name="connsiteY100" fmla="*/ 4848770 h 5096785"/>
              <a:gd name="connsiteX101" fmla="*/ 5635111 w 12192000"/>
              <a:gd name="connsiteY101" fmla="*/ 4868888 h 5096785"/>
              <a:gd name="connsiteX102" fmla="*/ 5582652 w 12192000"/>
              <a:gd name="connsiteY102" fmla="*/ 4866836 h 5096785"/>
              <a:gd name="connsiteX103" fmla="*/ 5567213 w 12192000"/>
              <a:gd name="connsiteY103" fmla="*/ 4878769 h 5096785"/>
              <a:gd name="connsiteX104" fmla="*/ 5564659 w 12192000"/>
              <a:gd name="connsiteY104" fmla="*/ 4881042 h 5096785"/>
              <a:gd name="connsiteX105" fmla="*/ 5552102 w 12192000"/>
              <a:gd name="connsiteY105" fmla="*/ 4885426 h 5096785"/>
              <a:gd name="connsiteX106" fmla="*/ 5551475 w 12192000"/>
              <a:gd name="connsiteY106" fmla="*/ 4892560 h 5096785"/>
              <a:gd name="connsiteX107" fmla="*/ 5534664 w 12192000"/>
              <a:gd name="connsiteY107" fmla="*/ 4903385 h 5096785"/>
              <a:gd name="connsiteX108" fmla="*/ 5510737 w 12192000"/>
              <a:gd name="connsiteY108" fmla="*/ 4909807 h 5096785"/>
              <a:gd name="connsiteX109" fmla="*/ 5393901 w 12192000"/>
              <a:gd name="connsiteY109" fmla="*/ 4933709 h 5096785"/>
              <a:gd name="connsiteX110" fmla="*/ 5325782 w 12192000"/>
              <a:gd name="connsiteY110" fmla="*/ 4951789 h 5096785"/>
              <a:gd name="connsiteX111" fmla="*/ 5302703 w 12192000"/>
              <a:gd name="connsiteY111" fmla="*/ 4964590 h 5096785"/>
              <a:gd name="connsiteX112" fmla="*/ 5268591 w 12192000"/>
              <a:gd name="connsiteY112" fmla="*/ 4978479 h 5096785"/>
              <a:gd name="connsiteX113" fmla="*/ 5210559 w 12192000"/>
              <a:gd name="connsiteY113" fmla="*/ 5007585 h 5096785"/>
              <a:gd name="connsiteX114" fmla="*/ 5177597 w 12192000"/>
              <a:gd name="connsiteY114" fmla="*/ 5015926 h 5096785"/>
              <a:gd name="connsiteX115" fmla="*/ 5160569 w 12192000"/>
              <a:gd name="connsiteY115" fmla="*/ 5025681 h 5096785"/>
              <a:gd name="connsiteX116" fmla="*/ 5152748 w 12192000"/>
              <a:gd name="connsiteY116" fmla="*/ 5026569 h 5096785"/>
              <a:gd name="connsiteX117" fmla="*/ 5127678 w 12192000"/>
              <a:gd name="connsiteY117" fmla="*/ 5032947 h 5096785"/>
              <a:gd name="connsiteX118" fmla="*/ 5113147 w 12192000"/>
              <a:gd name="connsiteY118" fmla="*/ 5035818 h 5096785"/>
              <a:gd name="connsiteX119" fmla="*/ 5107301 w 12192000"/>
              <a:gd name="connsiteY119" fmla="*/ 5036672 h 5096785"/>
              <a:gd name="connsiteX120" fmla="*/ 5093215 w 12192000"/>
              <a:gd name="connsiteY120" fmla="*/ 5032880 h 5096785"/>
              <a:gd name="connsiteX121" fmla="*/ 5077058 w 12192000"/>
              <a:gd name="connsiteY121" fmla="*/ 5038681 h 5096785"/>
              <a:gd name="connsiteX122" fmla="*/ 5057349 w 12192000"/>
              <a:gd name="connsiteY122" fmla="*/ 5036015 h 5096785"/>
              <a:gd name="connsiteX123" fmla="*/ 5053945 w 12192000"/>
              <a:gd name="connsiteY123" fmla="*/ 5041952 h 5096785"/>
              <a:gd name="connsiteX124" fmla="*/ 5040021 w 12192000"/>
              <a:gd name="connsiteY124" fmla="*/ 5050052 h 5096785"/>
              <a:gd name="connsiteX125" fmla="*/ 5025913 w 12192000"/>
              <a:gd name="connsiteY125" fmla="*/ 5046535 h 5096785"/>
              <a:gd name="connsiteX126" fmla="*/ 4998218 w 12192000"/>
              <a:gd name="connsiteY126" fmla="*/ 5048065 h 5096785"/>
              <a:gd name="connsiteX127" fmla="*/ 4991008 w 12192000"/>
              <a:gd name="connsiteY127" fmla="*/ 5050439 h 5096785"/>
              <a:gd name="connsiteX128" fmla="*/ 4963503 w 12192000"/>
              <a:gd name="connsiteY128" fmla="*/ 5047575 h 5096785"/>
              <a:gd name="connsiteX129" fmla="*/ 4921053 w 12192000"/>
              <a:gd name="connsiteY129" fmla="*/ 5048925 h 5096785"/>
              <a:gd name="connsiteX130" fmla="*/ 4873420 w 12192000"/>
              <a:gd name="connsiteY130" fmla="*/ 5054929 h 5096785"/>
              <a:gd name="connsiteX131" fmla="*/ 4858825 w 12192000"/>
              <a:gd name="connsiteY131" fmla="*/ 5051329 h 5096785"/>
              <a:gd name="connsiteX132" fmla="*/ 4769340 w 12192000"/>
              <a:gd name="connsiteY132" fmla="*/ 5053090 h 5096785"/>
              <a:gd name="connsiteX133" fmla="*/ 4744152 w 12192000"/>
              <a:gd name="connsiteY133" fmla="*/ 5053391 h 5096785"/>
              <a:gd name="connsiteX134" fmla="*/ 4723556 w 12192000"/>
              <a:gd name="connsiteY134" fmla="*/ 5059633 h 5096785"/>
              <a:gd name="connsiteX135" fmla="*/ 4719699 w 12192000"/>
              <a:gd name="connsiteY135" fmla="*/ 5066298 h 5096785"/>
              <a:gd name="connsiteX136" fmla="*/ 4706016 w 12192000"/>
              <a:gd name="connsiteY136" fmla="*/ 5067422 h 5096785"/>
              <a:gd name="connsiteX137" fmla="*/ 4702593 w 12192000"/>
              <a:gd name="connsiteY137" fmla="*/ 5068973 h 5096785"/>
              <a:gd name="connsiteX138" fmla="*/ 4682766 w 12192000"/>
              <a:gd name="connsiteY138" fmla="*/ 5076609 h 5096785"/>
              <a:gd name="connsiteX139" fmla="*/ 4634960 w 12192000"/>
              <a:gd name="connsiteY139" fmla="*/ 5061852 h 5096785"/>
              <a:gd name="connsiteX140" fmla="*/ 4580645 w 12192000"/>
              <a:gd name="connsiteY140" fmla="*/ 5069246 h 5096785"/>
              <a:gd name="connsiteX141" fmla="*/ 4368005 w 12192000"/>
              <a:gd name="connsiteY141" fmla="*/ 5057426 h 5096785"/>
              <a:gd name="connsiteX142" fmla="*/ 4339489 w 12192000"/>
              <a:gd name="connsiteY142" fmla="*/ 5080858 h 5096785"/>
              <a:gd name="connsiteX143" fmla="*/ 4253895 w 12192000"/>
              <a:gd name="connsiteY143" fmla="*/ 5085008 h 5096785"/>
              <a:gd name="connsiteX144" fmla="*/ 4117780 w 12192000"/>
              <a:gd name="connsiteY144" fmla="*/ 5045175 h 5096785"/>
              <a:gd name="connsiteX145" fmla="*/ 3960074 w 12192000"/>
              <a:gd name="connsiteY145" fmla="*/ 5050708 h 5096785"/>
              <a:gd name="connsiteX146" fmla="*/ 3947260 w 12192000"/>
              <a:gd name="connsiteY146" fmla="*/ 5041167 h 5096785"/>
              <a:gd name="connsiteX147" fmla="*/ 3931969 w 12192000"/>
              <a:gd name="connsiteY147" fmla="*/ 5035902 h 5096785"/>
              <a:gd name="connsiteX148" fmla="*/ 3929836 w 12192000"/>
              <a:gd name="connsiteY148" fmla="*/ 5036901 h 5096785"/>
              <a:gd name="connsiteX149" fmla="*/ 3911296 w 12192000"/>
              <a:gd name="connsiteY149" fmla="*/ 5035663 h 5096785"/>
              <a:gd name="connsiteX150" fmla="*/ 3907746 w 12192000"/>
              <a:gd name="connsiteY150" fmla="*/ 5032107 h 5096785"/>
              <a:gd name="connsiteX151" fmla="*/ 3895182 w 12192000"/>
              <a:gd name="connsiteY151" fmla="*/ 5030229 h 5096785"/>
              <a:gd name="connsiteX152" fmla="*/ 3870866 w 12192000"/>
              <a:gd name="connsiteY152" fmla="*/ 5023753 h 5096785"/>
              <a:gd name="connsiteX153" fmla="*/ 3865913 w 12192000"/>
              <a:gd name="connsiteY153" fmla="*/ 5025143 h 5096785"/>
              <a:gd name="connsiteX154" fmla="*/ 3828606 w 12192000"/>
              <a:gd name="connsiteY154" fmla="*/ 5019426 h 5096785"/>
              <a:gd name="connsiteX155" fmla="*/ 3827901 w 12192000"/>
              <a:gd name="connsiteY155" fmla="*/ 5020583 h 5096785"/>
              <a:gd name="connsiteX156" fmla="*/ 3816543 w 12192000"/>
              <a:gd name="connsiteY156" fmla="*/ 5024366 h 5096785"/>
              <a:gd name="connsiteX157" fmla="*/ 3795278 w 12192000"/>
              <a:gd name="connsiteY157" fmla="*/ 5028779 h 5096785"/>
              <a:gd name="connsiteX158" fmla="*/ 3743858 w 12192000"/>
              <a:gd name="connsiteY158" fmla="*/ 5054237 h 5096785"/>
              <a:gd name="connsiteX159" fmla="*/ 3704945 w 12192000"/>
              <a:gd name="connsiteY159" fmla="*/ 5048413 h 5096785"/>
              <a:gd name="connsiteX160" fmla="*/ 3696992 w 12192000"/>
              <a:gd name="connsiteY160" fmla="*/ 5047914 h 5096785"/>
              <a:gd name="connsiteX161" fmla="*/ 3696780 w 12192000"/>
              <a:gd name="connsiteY161" fmla="*/ 5048181 h 5096785"/>
              <a:gd name="connsiteX162" fmla="*/ 3688290 w 12192000"/>
              <a:gd name="connsiteY162" fmla="*/ 5048204 h 5096785"/>
              <a:gd name="connsiteX163" fmla="*/ 3682486 w 12192000"/>
              <a:gd name="connsiteY163" fmla="*/ 5047000 h 5096785"/>
              <a:gd name="connsiteX164" fmla="*/ 3667056 w 12192000"/>
              <a:gd name="connsiteY164" fmla="*/ 5046030 h 5096785"/>
              <a:gd name="connsiteX165" fmla="*/ 3661403 w 12192000"/>
              <a:gd name="connsiteY165" fmla="*/ 5047537 h 5096785"/>
              <a:gd name="connsiteX166" fmla="*/ 3658673 w 12192000"/>
              <a:gd name="connsiteY166" fmla="*/ 5050790 h 5096785"/>
              <a:gd name="connsiteX167" fmla="*/ 3657333 w 12192000"/>
              <a:gd name="connsiteY167" fmla="*/ 5050325 h 5096785"/>
              <a:gd name="connsiteX168" fmla="*/ 3626778 w 12192000"/>
              <a:gd name="connsiteY168" fmla="*/ 5057882 h 5096785"/>
              <a:gd name="connsiteX169" fmla="*/ 3560067 w 12192000"/>
              <a:gd name="connsiteY169" fmla="*/ 5064266 h 5096785"/>
              <a:gd name="connsiteX170" fmla="*/ 3522641 w 12192000"/>
              <a:gd name="connsiteY170" fmla="*/ 5063654 h 5096785"/>
              <a:gd name="connsiteX171" fmla="*/ 3419275 w 12192000"/>
              <a:gd name="connsiteY171" fmla="*/ 5066646 h 5096785"/>
              <a:gd name="connsiteX172" fmla="*/ 3314869 w 12192000"/>
              <a:gd name="connsiteY172" fmla="*/ 5073197 h 5096785"/>
              <a:gd name="connsiteX173" fmla="*/ 3259088 w 12192000"/>
              <a:gd name="connsiteY173" fmla="*/ 5096363 h 5096785"/>
              <a:gd name="connsiteX174" fmla="*/ 3253104 w 12192000"/>
              <a:gd name="connsiteY174" fmla="*/ 5096785 h 5096785"/>
              <a:gd name="connsiteX175" fmla="*/ 3238751 w 12192000"/>
              <a:gd name="connsiteY175" fmla="*/ 5092996 h 5096785"/>
              <a:gd name="connsiteX176" fmla="*/ 3233681 w 12192000"/>
              <a:gd name="connsiteY176" fmla="*/ 5090758 h 5096785"/>
              <a:gd name="connsiteX177" fmla="*/ 3225562 w 12192000"/>
              <a:gd name="connsiteY177" fmla="*/ 5089215 h 5096785"/>
              <a:gd name="connsiteX178" fmla="*/ 3225260 w 12192000"/>
              <a:gd name="connsiteY178" fmla="*/ 5089437 h 5096785"/>
              <a:gd name="connsiteX179" fmla="*/ 3217859 w 12192000"/>
              <a:gd name="connsiteY179" fmla="*/ 5087484 h 5096785"/>
              <a:gd name="connsiteX180" fmla="*/ 3182980 w 12192000"/>
              <a:gd name="connsiteY180" fmla="*/ 5074650 h 5096785"/>
              <a:gd name="connsiteX181" fmla="*/ 3123938 w 12192000"/>
              <a:gd name="connsiteY181" fmla="*/ 5089912 h 5096785"/>
              <a:gd name="connsiteX182" fmla="*/ 3101912 w 12192000"/>
              <a:gd name="connsiteY182" fmla="*/ 5090281 h 5096785"/>
              <a:gd name="connsiteX183" fmla="*/ 3089591 w 12192000"/>
              <a:gd name="connsiteY183" fmla="*/ 5091865 h 5096785"/>
              <a:gd name="connsiteX184" fmla="*/ 3088465 w 12192000"/>
              <a:gd name="connsiteY184" fmla="*/ 5092858 h 5096785"/>
              <a:gd name="connsiteX185" fmla="*/ 3055081 w 12192000"/>
              <a:gd name="connsiteY185" fmla="*/ 5080424 h 5096785"/>
              <a:gd name="connsiteX186" fmla="*/ 3049807 w 12192000"/>
              <a:gd name="connsiteY186" fmla="*/ 5080860 h 5096785"/>
              <a:gd name="connsiteX187" fmla="*/ 3029122 w 12192000"/>
              <a:gd name="connsiteY187" fmla="*/ 5070085 h 5096785"/>
              <a:gd name="connsiteX188" fmla="*/ 3017862 w 12192000"/>
              <a:gd name="connsiteY188" fmla="*/ 5065942 h 5096785"/>
              <a:gd name="connsiteX189" fmla="*/ 3015868 w 12192000"/>
              <a:gd name="connsiteY189" fmla="*/ 5061832 h 5096785"/>
              <a:gd name="connsiteX190" fmla="*/ 2998644 w 12192000"/>
              <a:gd name="connsiteY190" fmla="*/ 5057210 h 5096785"/>
              <a:gd name="connsiteX191" fmla="*/ 2996219 w 12192000"/>
              <a:gd name="connsiteY191" fmla="*/ 5057788 h 5096785"/>
              <a:gd name="connsiteX192" fmla="*/ 2983676 w 12192000"/>
              <a:gd name="connsiteY192" fmla="*/ 5049852 h 5096785"/>
              <a:gd name="connsiteX193" fmla="*/ 2903609 w 12192000"/>
              <a:gd name="connsiteY193" fmla="*/ 4998457 h 5096785"/>
              <a:gd name="connsiteX194" fmla="*/ 2758830 w 12192000"/>
              <a:gd name="connsiteY194" fmla="*/ 4974760 h 5096785"/>
              <a:gd name="connsiteX195" fmla="*/ 2532669 w 12192000"/>
              <a:gd name="connsiteY195" fmla="*/ 4940573 h 5096785"/>
              <a:gd name="connsiteX196" fmla="*/ 2389931 w 12192000"/>
              <a:gd name="connsiteY196" fmla="*/ 4905785 h 5096785"/>
              <a:gd name="connsiteX197" fmla="*/ 2335186 w 12192000"/>
              <a:gd name="connsiteY197" fmla="*/ 4902957 h 5096785"/>
              <a:gd name="connsiteX198" fmla="*/ 2295307 w 12192000"/>
              <a:gd name="connsiteY198" fmla="*/ 4879800 h 5096785"/>
              <a:gd name="connsiteX199" fmla="*/ 2273393 w 12192000"/>
              <a:gd name="connsiteY199" fmla="*/ 4883565 h 5096785"/>
              <a:gd name="connsiteX200" fmla="*/ 2269523 w 12192000"/>
              <a:gd name="connsiteY200" fmla="*/ 4884442 h 5096785"/>
              <a:gd name="connsiteX201" fmla="*/ 2256015 w 12192000"/>
              <a:gd name="connsiteY201" fmla="*/ 4883014 h 5096785"/>
              <a:gd name="connsiteX202" fmla="*/ 2249731 w 12192000"/>
              <a:gd name="connsiteY202" fmla="*/ 4888778 h 5096785"/>
              <a:gd name="connsiteX203" fmla="*/ 2227629 w 12192000"/>
              <a:gd name="connsiteY203" fmla="*/ 4891047 h 5096785"/>
              <a:gd name="connsiteX204" fmla="*/ 2203460 w 12192000"/>
              <a:gd name="connsiteY204" fmla="*/ 4886696 h 5096785"/>
              <a:gd name="connsiteX205" fmla="*/ 2091528 w 12192000"/>
              <a:gd name="connsiteY205" fmla="*/ 4859155 h 5096785"/>
              <a:gd name="connsiteX206" fmla="*/ 2022901 w 12192000"/>
              <a:gd name="connsiteY206" fmla="*/ 4846594 h 5096785"/>
              <a:gd name="connsiteX207" fmla="*/ 1994227 w 12192000"/>
              <a:gd name="connsiteY207" fmla="*/ 4847973 h 5096785"/>
              <a:gd name="connsiteX208" fmla="*/ 1955936 w 12192000"/>
              <a:gd name="connsiteY208" fmla="*/ 4845765 h 5096785"/>
              <a:gd name="connsiteX209" fmla="*/ 1741924 w 12192000"/>
              <a:gd name="connsiteY209" fmla="*/ 4808054 h 5096785"/>
              <a:gd name="connsiteX210" fmla="*/ 1734410 w 12192000"/>
              <a:gd name="connsiteY210" fmla="*/ 4811675 h 5096785"/>
              <a:gd name="connsiteX211" fmla="*/ 1691423 w 12192000"/>
              <a:gd name="connsiteY211" fmla="*/ 4802777 h 5096785"/>
              <a:gd name="connsiteX212" fmla="*/ 1554504 w 12192000"/>
              <a:gd name="connsiteY212" fmla="*/ 4739985 h 5096785"/>
              <a:gd name="connsiteX213" fmla="*/ 1470119 w 12192000"/>
              <a:gd name="connsiteY213" fmla="*/ 4723470 h 5096785"/>
              <a:gd name="connsiteX214" fmla="*/ 1437967 w 12192000"/>
              <a:gd name="connsiteY214" fmla="*/ 4722710 h 5096785"/>
              <a:gd name="connsiteX215" fmla="*/ 1384234 w 12192000"/>
              <a:gd name="connsiteY215" fmla="*/ 4721117 h 5096785"/>
              <a:gd name="connsiteX216" fmla="*/ 1338647 w 12192000"/>
              <a:gd name="connsiteY216" fmla="*/ 4732483 h 5096785"/>
              <a:gd name="connsiteX217" fmla="*/ 1295869 w 12192000"/>
              <a:gd name="connsiteY217" fmla="*/ 4726175 h 5096785"/>
              <a:gd name="connsiteX218" fmla="*/ 1292949 w 12192000"/>
              <a:gd name="connsiteY218" fmla="*/ 4708469 h 5096785"/>
              <a:gd name="connsiteX219" fmla="*/ 1244908 w 12192000"/>
              <a:gd name="connsiteY219" fmla="*/ 4706993 h 5096785"/>
              <a:gd name="connsiteX220" fmla="*/ 1171266 w 12192000"/>
              <a:gd name="connsiteY220" fmla="*/ 4706535 h 5096785"/>
              <a:gd name="connsiteX221" fmla="*/ 1160868 w 12192000"/>
              <a:gd name="connsiteY221" fmla="*/ 4701936 h 5096785"/>
              <a:gd name="connsiteX222" fmla="*/ 1147599 w 12192000"/>
              <a:gd name="connsiteY222" fmla="*/ 4714833 h 5096785"/>
              <a:gd name="connsiteX223" fmla="*/ 1119603 w 12192000"/>
              <a:gd name="connsiteY223" fmla="*/ 4721303 h 5096785"/>
              <a:gd name="connsiteX224" fmla="*/ 997851 w 12192000"/>
              <a:gd name="connsiteY224" fmla="*/ 4722336 h 5096785"/>
              <a:gd name="connsiteX225" fmla="*/ 976455 w 12192000"/>
              <a:gd name="connsiteY225" fmla="*/ 4726407 h 5096785"/>
              <a:gd name="connsiteX226" fmla="*/ 949939 w 12192000"/>
              <a:gd name="connsiteY226" fmla="*/ 4719699 h 5096785"/>
              <a:gd name="connsiteX227" fmla="*/ 894148 w 12192000"/>
              <a:gd name="connsiteY227" fmla="*/ 4710406 h 5096785"/>
              <a:gd name="connsiteX228" fmla="*/ 857990 w 12192000"/>
              <a:gd name="connsiteY228" fmla="*/ 4696844 h 5096785"/>
              <a:gd name="connsiteX229" fmla="*/ 848649 w 12192000"/>
              <a:gd name="connsiteY229" fmla="*/ 4704021 h 5096785"/>
              <a:gd name="connsiteX230" fmla="*/ 826436 w 12192000"/>
              <a:gd name="connsiteY230" fmla="*/ 4707421 h 5096785"/>
              <a:gd name="connsiteX231" fmla="*/ 733052 w 12192000"/>
              <a:gd name="connsiteY231" fmla="*/ 4701884 h 5096785"/>
              <a:gd name="connsiteX232" fmla="*/ 716185 w 12192000"/>
              <a:gd name="connsiteY232" fmla="*/ 4703827 h 5096785"/>
              <a:gd name="connsiteX233" fmla="*/ 696663 w 12192000"/>
              <a:gd name="connsiteY233" fmla="*/ 4697420 h 5096785"/>
              <a:gd name="connsiteX234" fmla="*/ 582722 w 12192000"/>
              <a:gd name="connsiteY234" fmla="*/ 4658637 h 5096785"/>
              <a:gd name="connsiteX235" fmla="*/ 581118 w 12192000"/>
              <a:gd name="connsiteY235" fmla="*/ 4654120 h 5096785"/>
              <a:gd name="connsiteX236" fmla="*/ 546453 w 12192000"/>
              <a:gd name="connsiteY236" fmla="*/ 4652542 h 5096785"/>
              <a:gd name="connsiteX237" fmla="*/ 536773 w 12192000"/>
              <a:gd name="connsiteY237" fmla="*/ 4644609 h 5096785"/>
              <a:gd name="connsiteX238" fmla="*/ 518899 w 12192000"/>
              <a:gd name="connsiteY238" fmla="*/ 4642839 h 5096785"/>
              <a:gd name="connsiteX239" fmla="*/ 388896 w 12192000"/>
              <a:gd name="connsiteY239" fmla="*/ 4619173 h 5096785"/>
              <a:gd name="connsiteX240" fmla="*/ 366479 w 12192000"/>
              <a:gd name="connsiteY240" fmla="*/ 4618896 h 5096785"/>
              <a:gd name="connsiteX241" fmla="*/ 342781 w 12192000"/>
              <a:gd name="connsiteY241" fmla="*/ 4601239 h 5096785"/>
              <a:gd name="connsiteX242" fmla="*/ 255925 w 12192000"/>
              <a:gd name="connsiteY242" fmla="*/ 4598685 h 5096785"/>
              <a:gd name="connsiteX243" fmla="*/ 226919 w 12192000"/>
              <a:gd name="connsiteY243" fmla="*/ 4598460 h 5096785"/>
              <a:gd name="connsiteX244" fmla="*/ 213925 w 12192000"/>
              <a:gd name="connsiteY244" fmla="*/ 4597783 h 5096785"/>
              <a:gd name="connsiteX245" fmla="*/ 215196 w 12192000"/>
              <a:gd name="connsiteY245" fmla="*/ 4588576 h 5096785"/>
              <a:gd name="connsiteX246" fmla="*/ 180214 w 12192000"/>
              <a:gd name="connsiteY246" fmla="*/ 4583701 h 5096785"/>
              <a:gd name="connsiteX247" fmla="*/ 83203 w 12192000"/>
              <a:gd name="connsiteY247" fmla="*/ 4531664 h 5096785"/>
              <a:gd name="connsiteX248" fmla="*/ 4106 w 12192000"/>
              <a:gd name="connsiteY248" fmla="*/ 4517202 h 5096785"/>
              <a:gd name="connsiteX249" fmla="*/ 0 w 12192000"/>
              <a:gd name="connsiteY249" fmla="*/ 4516084 h 5096785"/>
              <a:gd name="connsiteX250" fmla="*/ 0 w 12192000"/>
              <a:gd name="connsiteY250"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52021 w 12192000"/>
              <a:gd name="connsiteY81" fmla="*/ 4650379 h 5096785"/>
              <a:gd name="connsiteX82" fmla="*/ 6545925 w 12192000"/>
              <a:gd name="connsiteY82" fmla="*/ 4650675 h 5096785"/>
              <a:gd name="connsiteX83" fmla="*/ 6537822 w 12192000"/>
              <a:gd name="connsiteY83" fmla="*/ 4652769 h 5096785"/>
              <a:gd name="connsiteX84" fmla="*/ 6537743 w 12192000"/>
              <a:gd name="connsiteY84" fmla="*/ 4653068 h 5096785"/>
              <a:gd name="connsiteX85" fmla="*/ 6490057 w 12192000"/>
              <a:gd name="connsiteY85" fmla="*/ 4658624 h 5096785"/>
              <a:gd name="connsiteX86" fmla="*/ 6386800 w 12192000"/>
              <a:gd name="connsiteY86" fmla="*/ 4715431 h 5096785"/>
              <a:gd name="connsiteX87" fmla="*/ 6382703 w 12192000"/>
              <a:gd name="connsiteY87" fmla="*/ 4717930 h 5096785"/>
              <a:gd name="connsiteX88" fmla="*/ 6356495 w 12192000"/>
              <a:gd name="connsiteY88" fmla="*/ 4717843 h 5096785"/>
              <a:gd name="connsiteX89" fmla="*/ 6343628 w 12192000"/>
              <a:gd name="connsiteY89" fmla="*/ 4719161 h 5096785"/>
              <a:gd name="connsiteX90" fmla="*/ 6338605 w 12192000"/>
              <a:gd name="connsiteY90" fmla="*/ 4716723 h 5096785"/>
              <a:gd name="connsiteX91" fmla="*/ 6320318 w 12192000"/>
              <a:gd name="connsiteY91" fmla="*/ 4720095 h 5096785"/>
              <a:gd name="connsiteX92" fmla="*/ 6318742 w 12192000"/>
              <a:gd name="connsiteY92" fmla="*/ 4721541 h 5096785"/>
              <a:gd name="connsiteX93" fmla="*/ 6301708 w 12192000"/>
              <a:gd name="connsiteY93" fmla="*/ 4720380 h 5096785"/>
              <a:gd name="connsiteX94" fmla="*/ 6285082 w 12192000"/>
              <a:gd name="connsiteY94" fmla="*/ 4714639 h 5096785"/>
              <a:gd name="connsiteX95" fmla="*/ 6136936 w 12192000"/>
              <a:gd name="connsiteY95" fmla="*/ 4758246 h 5096785"/>
              <a:gd name="connsiteX96" fmla="*/ 5988578 w 12192000"/>
              <a:gd name="connsiteY96" fmla="*/ 4754427 h 5096785"/>
              <a:gd name="connsiteX97" fmla="*/ 5908701 w 12192000"/>
              <a:gd name="connsiteY97" fmla="*/ 4779160 h 5096785"/>
              <a:gd name="connsiteX98" fmla="*/ 5892219 w 12192000"/>
              <a:gd name="connsiteY98" fmla="*/ 4807892 h 5096785"/>
              <a:gd name="connsiteX99" fmla="*/ 5683612 w 12192000"/>
              <a:gd name="connsiteY99" fmla="*/ 4848770 h 5096785"/>
              <a:gd name="connsiteX100" fmla="*/ 5635111 w 12192000"/>
              <a:gd name="connsiteY100" fmla="*/ 4868888 h 5096785"/>
              <a:gd name="connsiteX101" fmla="*/ 5582652 w 12192000"/>
              <a:gd name="connsiteY101" fmla="*/ 4866836 h 5096785"/>
              <a:gd name="connsiteX102" fmla="*/ 5567213 w 12192000"/>
              <a:gd name="connsiteY102" fmla="*/ 4878769 h 5096785"/>
              <a:gd name="connsiteX103" fmla="*/ 5564659 w 12192000"/>
              <a:gd name="connsiteY103" fmla="*/ 4881042 h 5096785"/>
              <a:gd name="connsiteX104" fmla="*/ 5552102 w 12192000"/>
              <a:gd name="connsiteY104" fmla="*/ 4885426 h 5096785"/>
              <a:gd name="connsiteX105" fmla="*/ 5551475 w 12192000"/>
              <a:gd name="connsiteY105" fmla="*/ 4892560 h 5096785"/>
              <a:gd name="connsiteX106" fmla="*/ 5534664 w 12192000"/>
              <a:gd name="connsiteY106" fmla="*/ 4903385 h 5096785"/>
              <a:gd name="connsiteX107" fmla="*/ 5510737 w 12192000"/>
              <a:gd name="connsiteY107" fmla="*/ 4909807 h 5096785"/>
              <a:gd name="connsiteX108" fmla="*/ 5393901 w 12192000"/>
              <a:gd name="connsiteY108" fmla="*/ 4933709 h 5096785"/>
              <a:gd name="connsiteX109" fmla="*/ 5325782 w 12192000"/>
              <a:gd name="connsiteY109" fmla="*/ 4951789 h 5096785"/>
              <a:gd name="connsiteX110" fmla="*/ 5302703 w 12192000"/>
              <a:gd name="connsiteY110" fmla="*/ 4964590 h 5096785"/>
              <a:gd name="connsiteX111" fmla="*/ 5268591 w 12192000"/>
              <a:gd name="connsiteY111" fmla="*/ 4978479 h 5096785"/>
              <a:gd name="connsiteX112" fmla="*/ 5210559 w 12192000"/>
              <a:gd name="connsiteY112" fmla="*/ 5007585 h 5096785"/>
              <a:gd name="connsiteX113" fmla="*/ 5177597 w 12192000"/>
              <a:gd name="connsiteY113" fmla="*/ 5015926 h 5096785"/>
              <a:gd name="connsiteX114" fmla="*/ 5160569 w 12192000"/>
              <a:gd name="connsiteY114" fmla="*/ 5025681 h 5096785"/>
              <a:gd name="connsiteX115" fmla="*/ 5152748 w 12192000"/>
              <a:gd name="connsiteY115" fmla="*/ 5026569 h 5096785"/>
              <a:gd name="connsiteX116" fmla="*/ 5127678 w 12192000"/>
              <a:gd name="connsiteY116" fmla="*/ 5032947 h 5096785"/>
              <a:gd name="connsiteX117" fmla="*/ 5113147 w 12192000"/>
              <a:gd name="connsiteY117" fmla="*/ 5035818 h 5096785"/>
              <a:gd name="connsiteX118" fmla="*/ 5107301 w 12192000"/>
              <a:gd name="connsiteY118" fmla="*/ 5036672 h 5096785"/>
              <a:gd name="connsiteX119" fmla="*/ 5093215 w 12192000"/>
              <a:gd name="connsiteY119" fmla="*/ 5032880 h 5096785"/>
              <a:gd name="connsiteX120" fmla="*/ 5077058 w 12192000"/>
              <a:gd name="connsiteY120" fmla="*/ 5038681 h 5096785"/>
              <a:gd name="connsiteX121" fmla="*/ 5057349 w 12192000"/>
              <a:gd name="connsiteY121" fmla="*/ 5036015 h 5096785"/>
              <a:gd name="connsiteX122" fmla="*/ 5053945 w 12192000"/>
              <a:gd name="connsiteY122" fmla="*/ 5041952 h 5096785"/>
              <a:gd name="connsiteX123" fmla="*/ 5040021 w 12192000"/>
              <a:gd name="connsiteY123" fmla="*/ 5050052 h 5096785"/>
              <a:gd name="connsiteX124" fmla="*/ 5025913 w 12192000"/>
              <a:gd name="connsiteY124" fmla="*/ 5046535 h 5096785"/>
              <a:gd name="connsiteX125" fmla="*/ 4998218 w 12192000"/>
              <a:gd name="connsiteY125" fmla="*/ 5048065 h 5096785"/>
              <a:gd name="connsiteX126" fmla="*/ 4991008 w 12192000"/>
              <a:gd name="connsiteY126" fmla="*/ 5050439 h 5096785"/>
              <a:gd name="connsiteX127" fmla="*/ 4963503 w 12192000"/>
              <a:gd name="connsiteY127" fmla="*/ 5047575 h 5096785"/>
              <a:gd name="connsiteX128" fmla="*/ 4921053 w 12192000"/>
              <a:gd name="connsiteY128" fmla="*/ 5048925 h 5096785"/>
              <a:gd name="connsiteX129" fmla="*/ 4873420 w 12192000"/>
              <a:gd name="connsiteY129" fmla="*/ 5054929 h 5096785"/>
              <a:gd name="connsiteX130" fmla="*/ 4858825 w 12192000"/>
              <a:gd name="connsiteY130" fmla="*/ 5051329 h 5096785"/>
              <a:gd name="connsiteX131" fmla="*/ 4769340 w 12192000"/>
              <a:gd name="connsiteY131" fmla="*/ 5053090 h 5096785"/>
              <a:gd name="connsiteX132" fmla="*/ 4744152 w 12192000"/>
              <a:gd name="connsiteY132" fmla="*/ 5053391 h 5096785"/>
              <a:gd name="connsiteX133" fmla="*/ 4723556 w 12192000"/>
              <a:gd name="connsiteY133" fmla="*/ 5059633 h 5096785"/>
              <a:gd name="connsiteX134" fmla="*/ 4719699 w 12192000"/>
              <a:gd name="connsiteY134" fmla="*/ 5066298 h 5096785"/>
              <a:gd name="connsiteX135" fmla="*/ 4706016 w 12192000"/>
              <a:gd name="connsiteY135" fmla="*/ 5067422 h 5096785"/>
              <a:gd name="connsiteX136" fmla="*/ 4702593 w 12192000"/>
              <a:gd name="connsiteY136" fmla="*/ 5068973 h 5096785"/>
              <a:gd name="connsiteX137" fmla="*/ 4682766 w 12192000"/>
              <a:gd name="connsiteY137" fmla="*/ 5076609 h 5096785"/>
              <a:gd name="connsiteX138" fmla="*/ 4634960 w 12192000"/>
              <a:gd name="connsiteY138" fmla="*/ 5061852 h 5096785"/>
              <a:gd name="connsiteX139" fmla="*/ 4580645 w 12192000"/>
              <a:gd name="connsiteY139" fmla="*/ 5069246 h 5096785"/>
              <a:gd name="connsiteX140" fmla="*/ 4368005 w 12192000"/>
              <a:gd name="connsiteY140" fmla="*/ 5057426 h 5096785"/>
              <a:gd name="connsiteX141" fmla="*/ 4339489 w 12192000"/>
              <a:gd name="connsiteY141" fmla="*/ 5080858 h 5096785"/>
              <a:gd name="connsiteX142" fmla="*/ 4253895 w 12192000"/>
              <a:gd name="connsiteY142" fmla="*/ 5085008 h 5096785"/>
              <a:gd name="connsiteX143" fmla="*/ 4117780 w 12192000"/>
              <a:gd name="connsiteY143" fmla="*/ 5045175 h 5096785"/>
              <a:gd name="connsiteX144" fmla="*/ 3960074 w 12192000"/>
              <a:gd name="connsiteY144" fmla="*/ 5050708 h 5096785"/>
              <a:gd name="connsiteX145" fmla="*/ 3947260 w 12192000"/>
              <a:gd name="connsiteY145" fmla="*/ 5041167 h 5096785"/>
              <a:gd name="connsiteX146" fmla="*/ 3931969 w 12192000"/>
              <a:gd name="connsiteY146" fmla="*/ 5035902 h 5096785"/>
              <a:gd name="connsiteX147" fmla="*/ 3929836 w 12192000"/>
              <a:gd name="connsiteY147" fmla="*/ 5036901 h 5096785"/>
              <a:gd name="connsiteX148" fmla="*/ 3911296 w 12192000"/>
              <a:gd name="connsiteY148" fmla="*/ 5035663 h 5096785"/>
              <a:gd name="connsiteX149" fmla="*/ 3907746 w 12192000"/>
              <a:gd name="connsiteY149" fmla="*/ 5032107 h 5096785"/>
              <a:gd name="connsiteX150" fmla="*/ 3895182 w 12192000"/>
              <a:gd name="connsiteY150" fmla="*/ 5030229 h 5096785"/>
              <a:gd name="connsiteX151" fmla="*/ 3870866 w 12192000"/>
              <a:gd name="connsiteY151" fmla="*/ 5023753 h 5096785"/>
              <a:gd name="connsiteX152" fmla="*/ 3865913 w 12192000"/>
              <a:gd name="connsiteY152" fmla="*/ 5025143 h 5096785"/>
              <a:gd name="connsiteX153" fmla="*/ 3828606 w 12192000"/>
              <a:gd name="connsiteY153" fmla="*/ 5019426 h 5096785"/>
              <a:gd name="connsiteX154" fmla="*/ 3827901 w 12192000"/>
              <a:gd name="connsiteY154" fmla="*/ 5020583 h 5096785"/>
              <a:gd name="connsiteX155" fmla="*/ 3816543 w 12192000"/>
              <a:gd name="connsiteY155" fmla="*/ 5024366 h 5096785"/>
              <a:gd name="connsiteX156" fmla="*/ 3795278 w 12192000"/>
              <a:gd name="connsiteY156" fmla="*/ 5028779 h 5096785"/>
              <a:gd name="connsiteX157" fmla="*/ 3743858 w 12192000"/>
              <a:gd name="connsiteY157" fmla="*/ 5054237 h 5096785"/>
              <a:gd name="connsiteX158" fmla="*/ 3704945 w 12192000"/>
              <a:gd name="connsiteY158" fmla="*/ 5048413 h 5096785"/>
              <a:gd name="connsiteX159" fmla="*/ 3696992 w 12192000"/>
              <a:gd name="connsiteY159" fmla="*/ 5047914 h 5096785"/>
              <a:gd name="connsiteX160" fmla="*/ 3696780 w 12192000"/>
              <a:gd name="connsiteY160" fmla="*/ 5048181 h 5096785"/>
              <a:gd name="connsiteX161" fmla="*/ 3688290 w 12192000"/>
              <a:gd name="connsiteY161" fmla="*/ 5048204 h 5096785"/>
              <a:gd name="connsiteX162" fmla="*/ 3682486 w 12192000"/>
              <a:gd name="connsiteY162" fmla="*/ 5047000 h 5096785"/>
              <a:gd name="connsiteX163" fmla="*/ 3667056 w 12192000"/>
              <a:gd name="connsiteY163" fmla="*/ 5046030 h 5096785"/>
              <a:gd name="connsiteX164" fmla="*/ 3661403 w 12192000"/>
              <a:gd name="connsiteY164" fmla="*/ 5047537 h 5096785"/>
              <a:gd name="connsiteX165" fmla="*/ 3658673 w 12192000"/>
              <a:gd name="connsiteY165" fmla="*/ 5050790 h 5096785"/>
              <a:gd name="connsiteX166" fmla="*/ 3657333 w 12192000"/>
              <a:gd name="connsiteY166" fmla="*/ 5050325 h 5096785"/>
              <a:gd name="connsiteX167" fmla="*/ 3626778 w 12192000"/>
              <a:gd name="connsiteY167" fmla="*/ 5057882 h 5096785"/>
              <a:gd name="connsiteX168" fmla="*/ 3560067 w 12192000"/>
              <a:gd name="connsiteY168" fmla="*/ 5064266 h 5096785"/>
              <a:gd name="connsiteX169" fmla="*/ 3522641 w 12192000"/>
              <a:gd name="connsiteY169" fmla="*/ 5063654 h 5096785"/>
              <a:gd name="connsiteX170" fmla="*/ 3419275 w 12192000"/>
              <a:gd name="connsiteY170" fmla="*/ 5066646 h 5096785"/>
              <a:gd name="connsiteX171" fmla="*/ 3314869 w 12192000"/>
              <a:gd name="connsiteY171" fmla="*/ 5073197 h 5096785"/>
              <a:gd name="connsiteX172" fmla="*/ 3259088 w 12192000"/>
              <a:gd name="connsiteY172" fmla="*/ 5096363 h 5096785"/>
              <a:gd name="connsiteX173" fmla="*/ 3253104 w 12192000"/>
              <a:gd name="connsiteY173" fmla="*/ 5096785 h 5096785"/>
              <a:gd name="connsiteX174" fmla="*/ 3238751 w 12192000"/>
              <a:gd name="connsiteY174" fmla="*/ 5092996 h 5096785"/>
              <a:gd name="connsiteX175" fmla="*/ 3233681 w 12192000"/>
              <a:gd name="connsiteY175" fmla="*/ 5090758 h 5096785"/>
              <a:gd name="connsiteX176" fmla="*/ 3225562 w 12192000"/>
              <a:gd name="connsiteY176" fmla="*/ 5089215 h 5096785"/>
              <a:gd name="connsiteX177" fmla="*/ 3225260 w 12192000"/>
              <a:gd name="connsiteY177" fmla="*/ 5089437 h 5096785"/>
              <a:gd name="connsiteX178" fmla="*/ 3217859 w 12192000"/>
              <a:gd name="connsiteY178" fmla="*/ 5087484 h 5096785"/>
              <a:gd name="connsiteX179" fmla="*/ 3182980 w 12192000"/>
              <a:gd name="connsiteY179" fmla="*/ 5074650 h 5096785"/>
              <a:gd name="connsiteX180" fmla="*/ 3123938 w 12192000"/>
              <a:gd name="connsiteY180" fmla="*/ 5089912 h 5096785"/>
              <a:gd name="connsiteX181" fmla="*/ 3101912 w 12192000"/>
              <a:gd name="connsiteY181" fmla="*/ 5090281 h 5096785"/>
              <a:gd name="connsiteX182" fmla="*/ 3089591 w 12192000"/>
              <a:gd name="connsiteY182" fmla="*/ 5091865 h 5096785"/>
              <a:gd name="connsiteX183" fmla="*/ 3088465 w 12192000"/>
              <a:gd name="connsiteY183" fmla="*/ 5092858 h 5096785"/>
              <a:gd name="connsiteX184" fmla="*/ 3055081 w 12192000"/>
              <a:gd name="connsiteY184" fmla="*/ 5080424 h 5096785"/>
              <a:gd name="connsiteX185" fmla="*/ 3049807 w 12192000"/>
              <a:gd name="connsiteY185" fmla="*/ 5080860 h 5096785"/>
              <a:gd name="connsiteX186" fmla="*/ 3029122 w 12192000"/>
              <a:gd name="connsiteY186" fmla="*/ 5070085 h 5096785"/>
              <a:gd name="connsiteX187" fmla="*/ 3017862 w 12192000"/>
              <a:gd name="connsiteY187" fmla="*/ 5065942 h 5096785"/>
              <a:gd name="connsiteX188" fmla="*/ 3015868 w 12192000"/>
              <a:gd name="connsiteY188" fmla="*/ 5061832 h 5096785"/>
              <a:gd name="connsiteX189" fmla="*/ 2998644 w 12192000"/>
              <a:gd name="connsiteY189" fmla="*/ 5057210 h 5096785"/>
              <a:gd name="connsiteX190" fmla="*/ 2996219 w 12192000"/>
              <a:gd name="connsiteY190" fmla="*/ 5057788 h 5096785"/>
              <a:gd name="connsiteX191" fmla="*/ 2983676 w 12192000"/>
              <a:gd name="connsiteY191" fmla="*/ 5049852 h 5096785"/>
              <a:gd name="connsiteX192" fmla="*/ 2903609 w 12192000"/>
              <a:gd name="connsiteY192" fmla="*/ 4998457 h 5096785"/>
              <a:gd name="connsiteX193" fmla="*/ 2758830 w 12192000"/>
              <a:gd name="connsiteY193" fmla="*/ 4974760 h 5096785"/>
              <a:gd name="connsiteX194" fmla="*/ 2532669 w 12192000"/>
              <a:gd name="connsiteY194" fmla="*/ 4940573 h 5096785"/>
              <a:gd name="connsiteX195" fmla="*/ 2389931 w 12192000"/>
              <a:gd name="connsiteY195" fmla="*/ 4905785 h 5096785"/>
              <a:gd name="connsiteX196" fmla="*/ 2335186 w 12192000"/>
              <a:gd name="connsiteY196" fmla="*/ 4902957 h 5096785"/>
              <a:gd name="connsiteX197" fmla="*/ 2295307 w 12192000"/>
              <a:gd name="connsiteY197" fmla="*/ 4879800 h 5096785"/>
              <a:gd name="connsiteX198" fmla="*/ 2273393 w 12192000"/>
              <a:gd name="connsiteY198" fmla="*/ 4883565 h 5096785"/>
              <a:gd name="connsiteX199" fmla="*/ 2269523 w 12192000"/>
              <a:gd name="connsiteY199" fmla="*/ 4884442 h 5096785"/>
              <a:gd name="connsiteX200" fmla="*/ 2256015 w 12192000"/>
              <a:gd name="connsiteY200" fmla="*/ 4883014 h 5096785"/>
              <a:gd name="connsiteX201" fmla="*/ 2249731 w 12192000"/>
              <a:gd name="connsiteY201" fmla="*/ 4888778 h 5096785"/>
              <a:gd name="connsiteX202" fmla="*/ 2227629 w 12192000"/>
              <a:gd name="connsiteY202" fmla="*/ 4891047 h 5096785"/>
              <a:gd name="connsiteX203" fmla="*/ 2203460 w 12192000"/>
              <a:gd name="connsiteY203" fmla="*/ 4886696 h 5096785"/>
              <a:gd name="connsiteX204" fmla="*/ 2091528 w 12192000"/>
              <a:gd name="connsiteY204" fmla="*/ 4859155 h 5096785"/>
              <a:gd name="connsiteX205" fmla="*/ 2022901 w 12192000"/>
              <a:gd name="connsiteY205" fmla="*/ 4846594 h 5096785"/>
              <a:gd name="connsiteX206" fmla="*/ 1994227 w 12192000"/>
              <a:gd name="connsiteY206" fmla="*/ 4847973 h 5096785"/>
              <a:gd name="connsiteX207" fmla="*/ 1955936 w 12192000"/>
              <a:gd name="connsiteY207" fmla="*/ 4845765 h 5096785"/>
              <a:gd name="connsiteX208" fmla="*/ 1741924 w 12192000"/>
              <a:gd name="connsiteY208" fmla="*/ 4808054 h 5096785"/>
              <a:gd name="connsiteX209" fmla="*/ 1734410 w 12192000"/>
              <a:gd name="connsiteY209" fmla="*/ 4811675 h 5096785"/>
              <a:gd name="connsiteX210" fmla="*/ 1691423 w 12192000"/>
              <a:gd name="connsiteY210" fmla="*/ 4802777 h 5096785"/>
              <a:gd name="connsiteX211" fmla="*/ 1554504 w 12192000"/>
              <a:gd name="connsiteY211" fmla="*/ 4739985 h 5096785"/>
              <a:gd name="connsiteX212" fmla="*/ 1470119 w 12192000"/>
              <a:gd name="connsiteY212" fmla="*/ 4723470 h 5096785"/>
              <a:gd name="connsiteX213" fmla="*/ 1437967 w 12192000"/>
              <a:gd name="connsiteY213" fmla="*/ 4722710 h 5096785"/>
              <a:gd name="connsiteX214" fmla="*/ 1384234 w 12192000"/>
              <a:gd name="connsiteY214" fmla="*/ 4721117 h 5096785"/>
              <a:gd name="connsiteX215" fmla="*/ 1338647 w 12192000"/>
              <a:gd name="connsiteY215" fmla="*/ 4732483 h 5096785"/>
              <a:gd name="connsiteX216" fmla="*/ 1295869 w 12192000"/>
              <a:gd name="connsiteY216" fmla="*/ 4726175 h 5096785"/>
              <a:gd name="connsiteX217" fmla="*/ 1292949 w 12192000"/>
              <a:gd name="connsiteY217" fmla="*/ 4708469 h 5096785"/>
              <a:gd name="connsiteX218" fmla="*/ 1244908 w 12192000"/>
              <a:gd name="connsiteY218" fmla="*/ 4706993 h 5096785"/>
              <a:gd name="connsiteX219" fmla="*/ 1171266 w 12192000"/>
              <a:gd name="connsiteY219" fmla="*/ 4706535 h 5096785"/>
              <a:gd name="connsiteX220" fmla="*/ 1160868 w 12192000"/>
              <a:gd name="connsiteY220" fmla="*/ 4701936 h 5096785"/>
              <a:gd name="connsiteX221" fmla="*/ 1147599 w 12192000"/>
              <a:gd name="connsiteY221" fmla="*/ 4714833 h 5096785"/>
              <a:gd name="connsiteX222" fmla="*/ 1119603 w 12192000"/>
              <a:gd name="connsiteY222" fmla="*/ 4721303 h 5096785"/>
              <a:gd name="connsiteX223" fmla="*/ 997851 w 12192000"/>
              <a:gd name="connsiteY223" fmla="*/ 4722336 h 5096785"/>
              <a:gd name="connsiteX224" fmla="*/ 976455 w 12192000"/>
              <a:gd name="connsiteY224" fmla="*/ 4726407 h 5096785"/>
              <a:gd name="connsiteX225" fmla="*/ 949939 w 12192000"/>
              <a:gd name="connsiteY225" fmla="*/ 4719699 h 5096785"/>
              <a:gd name="connsiteX226" fmla="*/ 894148 w 12192000"/>
              <a:gd name="connsiteY226" fmla="*/ 4710406 h 5096785"/>
              <a:gd name="connsiteX227" fmla="*/ 857990 w 12192000"/>
              <a:gd name="connsiteY227" fmla="*/ 4696844 h 5096785"/>
              <a:gd name="connsiteX228" fmla="*/ 848649 w 12192000"/>
              <a:gd name="connsiteY228" fmla="*/ 4704021 h 5096785"/>
              <a:gd name="connsiteX229" fmla="*/ 826436 w 12192000"/>
              <a:gd name="connsiteY229" fmla="*/ 4707421 h 5096785"/>
              <a:gd name="connsiteX230" fmla="*/ 733052 w 12192000"/>
              <a:gd name="connsiteY230" fmla="*/ 4701884 h 5096785"/>
              <a:gd name="connsiteX231" fmla="*/ 716185 w 12192000"/>
              <a:gd name="connsiteY231" fmla="*/ 4703827 h 5096785"/>
              <a:gd name="connsiteX232" fmla="*/ 696663 w 12192000"/>
              <a:gd name="connsiteY232" fmla="*/ 4697420 h 5096785"/>
              <a:gd name="connsiteX233" fmla="*/ 582722 w 12192000"/>
              <a:gd name="connsiteY233" fmla="*/ 4658637 h 5096785"/>
              <a:gd name="connsiteX234" fmla="*/ 581118 w 12192000"/>
              <a:gd name="connsiteY234" fmla="*/ 4654120 h 5096785"/>
              <a:gd name="connsiteX235" fmla="*/ 546453 w 12192000"/>
              <a:gd name="connsiteY235" fmla="*/ 4652542 h 5096785"/>
              <a:gd name="connsiteX236" fmla="*/ 536773 w 12192000"/>
              <a:gd name="connsiteY236" fmla="*/ 4644609 h 5096785"/>
              <a:gd name="connsiteX237" fmla="*/ 518899 w 12192000"/>
              <a:gd name="connsiteY237" fmla="*/ 4642839 h 5096785"/>
              <a:gd name="connsiteX238" fmla="*/ 388896 w 12192000"/>
              <a:gd name="connsiteY238" fmla="*/ 4619173 h 5096785"/>
              <a:gd name="connsiteX239" fmla="*/ 366479 w 12192000"/>
              <a:gd name="connsiteY239" fmla="*/ 4618896 h 5096785"/>
              <a:gd name="connsiteX240" fmla="*/ 342781 w 12192000"/>
              <a:gd name="connsiteY240" fmla="*/ 4601239 h 5096785"/>
              <a:gd name="connsiteX241" fmla="*/ 255925 w 12192000"/>
              <a:gd name="connsiteY241" fmla="*/ 4598685 h 5096785"/>
              <a:gd name="connsiteX242" fmla="*/ 226919 w 12192000"/>
              <a:gd name="connsiteY242" fmla="*/ 4598460 h 5096785"/>
              <a:gd name="connsiteX243" fmla="*/ 213925 w 12192000"/>
              <a:gd name="connsiteY243" fmla="*/ 4597783 h 5096785"/>
              <a:gd name="connsiteX244" fmla="*/ 215196 w 12192000"/>
              <a:gd name="connsiteY244" fmla="*/ 4588576 h 5096785"/>
              <a:gd name="connsiteX245" fmla="*/ 180214 w 12192000"/>
              <a:gd name="connsiteY245" fmla="*/ 4583701 h 5096785"/>
              <a:gd name="connsiteX246" fmla="*/ 83203 w 12192000"/>
              <a:gd name="connsiteY246" fmla="*/ 4531664 h 5096785"/>
              <a:gd name="connsiteX247" fmla="*/ 4106 w 12192000"/>
              <a:gd name="connsiteY247" fmla="*/ 4517202 h 5096785"/>
              <a:gd name="connsiteX248" fmla="*/ 0 w 12192000"/>
              <a:gd name="connsiteY248" fmla="*/ 4516084 h 5096785"/>
              <a:gd name="connsiteX249" fmla="*/ 0 w 12192000"/>
              <a:gd name="connsiteY24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574528 w 12192000"/>
              <a:gd name="connsiteY77" fmla="*/ 4641155 h 5096785"/>
              <a:gd name="connsiteX78" fmla="*/ 6573036 w 12192000"/>
              <a:gd name="connsiteY78" fmla="*/ 4641049 h 5096785"/>
              <a:gd name="connsiteX79" fmla="*/ 6571920 w 12192000"/>
              <a:gd name="connsiteY79" fmla="*/ 4644739 h 5096785"/>
              <a:gd name="connsiteX80" fmla="*/ 6552021 w 12192000"/>
              <a:gd name="connsiteY80" fmla="*/ 4650379 h 5096785"/>
              <a:gd name="connsiteX81" fmla="*/ 6545925 w 12192000"/>
              <a:gd name="connsiteY81" fmla="*/ 4650675 h 5096785"/>
              <a:gd name="connsiteX82" fmla="*/ 6537822 w 12192000"/>
              <a:gd name="connsiteY82" fmla="*/ 4652769 h 5096785"/>
              <a:gd name="connsiteX83" fmla="*/ 6537743 w 12192000"/>
              <a:gd name="connsiteY83" fmla="*/ 4653068 h 5096785"/>
              <a:gd name="connsiteX84" fmla="*/ 6490057 w 12192000"/>
              <a:gd name="connsiteY84" fmla="*/ 4658624 h 5096785"/>
              <a:gd name="connsiteX85" fmla="*/ 6386800 w 12192000"/>
              <a:gd name="connsiteY85" fmla="*/ 4715431 h 5096785"/>
              <a:gd name="connsiteX86" fmla="*/ 6382703 w 12192000"/>
              <a:gd name="connsiteY86" fmla="*/ 4717930 h 5096785"/>
              <a:gd name="connsiteX87" fmla="*/ 6356495 w 12192000"/>
              <a:gd name="connsiteY87" fmla="*/ 4717843 h 5096785"/>
              <a:gd name="connsiteX88" fmla="*/ 6343628 w 12192000"/>
              <a:gd name="connsiteY88" fmla="*/ 4719161 h 5096785"/>
              <a:gd name="connsiteX89" fmla="*/ 6338605 w 12192000"/>
              <a:gd name="connsiteY89" fmla="*/ 4716723 h 5096785"/>
              <a:gd name="connsiteX90" fmla="*/ 6320318 w 12192000"/>
              <a:gd name="connsiteY90" fmla="*/ 4720095 h 5096785"/>
              <a:gd name="connsiteX91" fmla="*/ 6318742 w 12192000"/>
              <a:gd name="connsiteY91" fmla="*/ 4721541 h 5096785"/>
              <a:gd name="connsiteX92" fmla="*/ 6301708 w 12192000"/>
              <a:gd name="connsiteY92" fmla="*/ 4720380 h 5096785"/>
              <a:gd name="connsiteX93" fmla="*/ 6285082 w 12192000"/>
              <a:gd name="connsiteY93" fmla="*/ 4714639 h 5096785"/>
              <a:gd name="connsiteX94" fmla="*/ 6136936 w 12192000"/>
              <a:gd name="connsiteY94" fmla="*/ 4758246 h 5096785"/>
              <a:gd name="connsiteX95" fmla="*/ 5988578 w 12192000"/>
              <a:gd name="connsiteY95" fmla="*/ 4754427 h 5096785"/>
              <a:gd name="connsiteX96" fmla="*/ 5908701 w 12192000"/>
              <a:gd name="connsiteY96" fmla="*/ 4779160 h 5096785"/>
              <a:gd name="connsiteX97" fmla="*/ 5892219 w 12192000"/>
              <a:gd name="connsiteY97" fmla="*/ 4807892 h 5096785"/>
              <a:gd name="connsiteX98" fmla="*/ 5683612 w 12192000"/>
              <a:gd name="connsiteY98" fmla="*/ 4848770 h 5096785"/>
              <a:gd name="connsiteX99" fmla="*/ 5635111 w 12192000"/>
              <a:gd name="connsiteY99" fmla="*/ 4868888 h 5096785"/>
              <a:gd name="connsiteX100" fmla="*/ 5582652 w 12192000"/>
              <a:gd name="connsiteY100" fmla="*/ 4866836 h 5096785"/>
              <a:gd name="connsiteX101" fmla="*/ 5567213 w 12192000"/>
              <a:gd name="connsiteY101" fmla="*/ 4878769 h 5096785"/>
              <a:gd name="connsiteX102" fmla="*/ 5564659 w 12192000"/>
              <a:gd name="connsiteY102" fmla="*/ 4881042 h 5096785"/>
              <a:gd name="connsiteX103" fmla="*/ 5552102 w 12192000"/>
              <a:gd name="connsiteY103" fmla="*/ 4885426 h 5096785"/>
              <a:gd name="connsiteX104" fmla="*/ 5551475 w 12192000"/>
              <a:gd name="connsiteY104" fmla="*/ 4892560 h 5096785"/>
              <a:gd name="connsiteX105" fmla="*/ 5534664 w 12192000"/>
              <a:gd name="connsiteY105" fmla="*/ 4903385 h 5096785"/>
              <a:gd name="connsiteX106" fmla="*/ 5510737 w 12192000"/>
              <a:gd name="connsiteY106" fmla="*/ 4909807 h 5096785"/>
              <a:gd name="connsiteX107" fmla="*/ 5393901 w 12192000"/>
              <a:gd name="connsiteY107" fmla="*/ 4933709 h 5096785"/>
              <a:gd name="connsiteX108" fmla="*/ 5325782 w 12192000"/>
              <a:gd name="connsiteY108" fmla="*/ 4951789 h 5096785"/>
              <a:gd name="connsiteX109" fmla="*/ 5302703 w 12192000"/>
              <a:gd name="connsiteY109" fmla="*/ 4964590 h 5096785"/>
              <a:gd name="connsiteX110" fmla="*/ 5268591 w 12192000"/>
              <a:gd name="connsiteY110" fmla="*/ 4978479 h 5096785"/>
              <a:gd name="connsiteX111" fmla="*/ 5210559 w 12192000"/>
              <a:gd name="connsiteY111" fmla="*/ 5007585 h 5096785"/>
              <a:gd name="connsiteX112" fmla="*/ 5177597 w 12192000"/>
              <a:gd name="connsiteY112" fmla="*/ 5015926 h 5096785"/>
              <a:gd name="connsiteX113" fmla="*/ 5160569 w 12192000"/>
              <a:gd name="connsiteY113" fmla="*/ 5025681 h 5096785"/>
              <a:gd name="connsiteX114" fmla="*/ 5152748 w 12192000"/>
              <a:gd name="connsiteY114" fmla="*/ 5026569 h 5096785"/>
              <a:gd name="connsiteX115" fmla="*/ 5127678 w 12192000"/>
              <a:gd name="connsiteY115" fmla="*/ 5032947 h 5096785"/>
              <a:gd name="connsiteX116" fmla="*/ 5113147 w 12192000"/>
              <a:gd name="connsiteY116" fmla="*/ 5035818 h 5096785"/>
              <a:gd name="connsiteX117" fmla="*/ 5107301 w 12192000"/>
              <a:gd name="connsiteY117" fmla="*/ 5036672 h 5096785"/>
              <a:gd name="connsiteX118" fmla="*/ 5093215 w 12192000"/>
              <a:gd name="connsiteY118" fmla="*/ 5032880 h 5096785"/>
              <a:gd name="connsiteX119" fmla="*/ 5077058 w 12192000"/>
              <a:gd name="connsiteY119" fmla="*/ 5038681 h 5096785"/>
              <a:gd name="connsiteX120" fmla="*/ 5057349 w 12192000"/>
              <a:gd name="connsiteY120" fmla="*/ 5036015 h 5096785"/>
              <a:gd name="connsiteX121" fmla="*/ 5053945 w 12192000"/>
              <a:gd name="connsiteY121" fmla="*/ 5041952 h 5096785"/>
              <a:gd name="connsiteX122" fmla="*/ 5040021 w 12192000"/>
              <a:gd name="connsiteY122" fmla="*/ 5050052 h 5096785"/>
              <a:gd name="connsiteX123" fmla="*/ 5025913 w 12192000"/>
              <a:gd name="connsiteY123" fmla="*/ 5046535 h 5096785"/>
              <a:gd name="connsiteX124" fmla="*/ 4998218 w 12192000"/>
              <a:gd name="connsiteY124" fmla="*/ 5048065 h 5096785"/>
              <a:gd name="connsiteX125" fmla="*/ 4991008 w 12192000"/>
              <a:gd name="connsiteY125" fmla="*/ 5050439 h 5096785"/>
              <a:gd name="connsiteX126" fmla="*/ 4963503 w 12192000"/>
              <a:gd name="connsiteY126" fmla="*/ 5047575 h 5096785"/>
              <a:gd name="connsiteX127" fmla="*/ 4921053 w 12192000"/>
              <a:gd name="connsiteY127" fmla="*/ 5048925 h 5096785"/>
              <a:gd name="connsiteX128" fmla="*/ 4873420 w 12192000"/>
              <a:gd name="connsiteY128" fmla="*/ 5054929 h 5096785"/>
              <a:gd name="connsiteX129" fmla="*/ 4858825 w 12192000"/>
              <a:gd name="connsiteY129" fmla="*/ 5051329 h 5096785"/>
              <a:gd name="connsiteX130" fmla="*/ 4769340 w 12192000"/>
              <a:gd name="connsiteY130" fmla="*/ 5053090 h 5096785"/>
              <a:gd name="connsiteX131" fmla="*/ 4744152 w 12192000"/>
              <a:gd name="connsiteY131" fmla="*/ 5053391 h 5096785"/>
              <a:gd name="connsiteX132" fmla="*/ 4723556 w 12192000"/>
              <a:gd name="connsiteY132" fmla="*/ 5059633 h 5096785"/>
              <a:gd name="connsiteX133" fmla="*/ 4719699 w 12192000"/>
              <a:gd name="connsiteY133" fmla="*/ 5066298 h 5096785"/>
              <a:gd name="connsiteX134" fmla="*/ 4706016 w 12192000"/>
              <a:gd name="connsiteY134" fmla="*/ 5067422 h 5096785"/>
              <a:gd name="connsiteX135" fmla="*/ 4702593 w 12192000"/>
              <a:gd name="connsiteY135" fmla="*/ 5068973 h 5096785"/>
              <a:gd name="connsiteX136" fmla="*/ 4682766 w 12192000"/>
              <a:gd name="connsiteY136" fmla="*/ 5076609 h 5096785"/>
              <a:gd name="connsiteX137" fmla="*/ 4634960 w 12192000"/>
              <a:gd name="connsiteY137" fmla="*/ 5061852 h 5096785"/>
              <a:gd name="connsiteX138" fmla="*/ 4580645 w 12192000"/>
              <a:gd name="connsiteY138" fmla="*/ 5069246 h 5096785"/>
              <a:gd name="connsiteX139" fmla="*/ 4368005 w 12192000"/>
              <a:gd name="connsiteY139" fmla="*/ 5057426 h 5096785"/>
              <a:gd name="connsiteX140" fmla="*/ 4339489 w 12192000"/>
              <a:gd name="connsiteY140" fmla="*/ 5080858 h 5096785"/>
              <a:gd name="connsiteX141" fmla="*/ 4253895 w 12192000"/>
              <a:gd name="connsiteY141" fmla="*/ 5085008 h 5096785"/>
              <a:gd name="connsiteX142" fmla="*/ 4117780 w 12192000"/>
              <a:gd name="connsiteY142" fmla="*/ 5045175 h 5096785"/>
              <a:gd name="connsiteX143" fmla="*/ 3960074 w 12192000"/>
              <a:gd name="connsiteY143" fmla="*/ 5050708 h 5096785"/>
              <a:gd name="connsiteX144" fmla="*/ 3947260 w 12192000"/>
              <a:gd name="connsiteY144" fmla="*/ 5041167 h 5096785"/>
              <a:gd name="connsiteX145" fmla="*/ 3931969 w 12192000"/>
              <a:gd name="connsiteY145" fmla="*/ 5035902 h 5096785"/>
              <a:gd name="connsiteX146" fmla="*/ 3929836 w 12192000"/>
              <a:gd name="connsiteY146" fmla="*/ 5036901 h 5096785"/>
              <a:gd name="connsiteX147" fmla="*/ 3911296 w 12192000"/>
              <a:gd name="connsiteY147" fmla="*/ 5035663 h 5096785"/>
              <a:gd name="connsiteX148" fmla="*/ 3907746 w 12192000"/>
              <a:gd name="connsiteY148" fmla="*/ 5032107 h 5096785"/>
              <a:gd name="connsiteX149" fmla="*/ 3895182 w 12192000"/>
              <a:gd name="connsiteY149" fmla="*/ 5030229 h 5096785"/>
              <a:gd name="connsiteX150" fmla="*/ 3870866 w 12192000"/>
              <a:gd name="connsiteY150" fmla="*/ 5023753 h 5096785"/>
              <a:gd name="connsiteX151" fmla="*/ 3865913 w 12192000"/>
              <a:gd name="connsiteY151" fmla="*/ 5025143 h 5096785"/>
              <a:gd name="connsiteX152" fmla="*/ 3828606 w 12192000"/>
              <a:gd name="connsiteY152" fmla="*/ 5019426 h 5096785"/>
              <a:gd name="connsiteX153" fmla="*/ 3827901 w 12192000"/>
              <a:gd name="connsiteY153" fmla="*/ 5020583 h 5096785"/>
              <a:gd name="connsiteX154" fmla="*/ 3816543 w 12192000"/>
              <a:gd name="connsiteY154" fmla="*/ 5024366 h 5096785"/>
              <a:gd name="connsiteX155" fmla="*/ 3795278 w 12192000"/>
              <a:gd name="connsiteY155" fmla="*/ 5028779 h 5096785"/>
              <a:gd name="connsiteX156" fmla="*/ 3743858 w 12192000"/>
              <a:gd name="connsiteY156" fmla="*/ 5054237 h 5096785"/>
              <a:gd name="connsiteX157" fmla="*/ 3704945 w 12192000"/>
              <a:gd name="connsiteY157" fmla="*/ 5048413 h 5096785"/>
              <a:gd name="connsiteX158" fmla="*/ 3696992 w 12192000"/>
              <a:gd name="connsiteY158" fmla="*/ 5047914 h 5096785"/>
              <a:gd name="connsiteX159" fmla="*/ 3696780 w 12192000"/>
              <a:gd name="connsiteY159" fmla="*/ 5048181 h 5096785"/>
              <a:gd name="connsiteX160" fmla="*/ 3688290 w 12192000"/>
              <a:gd name="connsiteY160" fmla="*/ 5048204 h 5096785"/>
              <a:gd name="connsiteX161" fmla="*/ 3682486 w 12192000"/>
              <a:gd name="connsiteY161" fmla="*/ 5047000 h 5096785"/>
              <a:gd name="connsiteX162" fmla="*/ 3667056 w 12192000"/>
              <a:gd name="connsiteY162" fmla="*/ 5046030 h 5096785"/>
              <a:gd name="connsiteX163" fmla="*/ 3661403 w 12192000"/>
              <a:gd name="connsiteY163" fmla="*/ 5047537 h 5096785"/>
              <a:gd name="connsiteX164" fmla="*/ 3658673 w 12192000"/>
              <a:gd name="connsiteY164" fmla="*/ 5050790 h 5096785"/>
              <a:gd name="connsiteX165" fmla="*/ 3657333 w 12192000"/>
              <a:gd name="connsiteY165" fmla="*/ 5050325 h 5096785"/>
              <a:gd name="connsiteX166" fmla="*/ 3626778 w 12192000"/>
              <a:gd name="connsiteY166" fmla="*/ 5057882 h 5096785"/>
              <a:gd name="connsiteX167" fmla="*/ 3560067 w 12192000"/>
              <a:gd name="connsiteY167" fmla="*/ 5064266 h 5096785"/>
              <a:gd name="connsiteX168" fmla="*/ 3522641 w 12192000"/>
              <a:gd name="connsiteY168" fmla="*/ 5063654 h 5096785"/>
              <a:gd name="connsiteX169" fmla="*/ 3419275 w 12192000"/>
              <a:gd name="connsiteY169" fmla="*/ 5066646 h 5096785"/>
              <a:gd name="connsiteX170" fmla="*/ 3314869 w 12192000"/>
              <a:gd name="connsiteY170" fmla="*/ 5073197 h 5096785"/>
              <a:gd name="connsiteX171" fmla="*/ 3259088 w 12192000"/>
              <a:gd name="connsiteY171" fmla="*/ 5096363 h 5096785"/>
              <a:gd name="connsiteX172" fmla="*/ 3253104 w 12192000"/>
              <a:gd name="connsiteY172" fmla="*/ 5096785 h 5096785"/>
              <a:gd name="connsiteX173" fmla="*/ 3238751 w 12192000"/>
              <a:gd name="connsiteY173" fmla="*/ 5092996 h 5096785"/>
              <a:gd name="connsiteX174" fmla="*/ 3233681 w 12192000"/>
              <a:gd name="connsiteY174" fmla="*/ 5090758 h 5096785"/>
              <a:gd name="connsiteX175" fmla="*/ 3225562 w 12192000"/>
              <a:gd name="connsiteY175" fmla="*/ 5089215 h 5096785"/>
              <a:gd name="connsiteX176" fmla="*/ 3225260 w 12192000"/>
              <a:gd name="connsiteY176" fmla="*/ 5089437 h 5096785"/>
              <a:gd name="connsiteX177" fmla="*/ 3217859 w 12192000"/>
              <a:gd name="connsiteY177" fmla="*/ 5087484 h 5096785"/>
              <a:gd name="connsiteX178" fmla="*/ 3182980 w 12192000"/>
              <a:gd name="connsiteY178" fmla="*/ 5074650 h 5096785"/>
              <a:gd name="connsiteX179" fmla="*/ 3123938 w 12192000"/>
              <a:gd name="connsiteY179" fmla="*/ 5089912 h 5096785"/>
              <a:gd name="connsiteX180" fmla="*/ 3101912 w 12192000"/>
              <a:gd name="connsiteY180" fmla="*/ 5090281 h 5096785"/>
              <a:gd name="connsiteX181" fmla="*/ 3089591 w 12192000"/>
              <a:gd name="connsiteY181" fmla="*/ 5091865 h 5096785"/>
              <a:gd name="connsiteX182" fmla="*/ 3088465 w 12192000"/>
              <a:gd name="connsiteY182" fmla="*/ 5092858 h 5096785"/>
              <a:gd name="connsiteX183" fmla="*/ 3055081 w 12192000"/>
              <a:gd name="connsiteY183" fmla="*/ 5080424 h 5096785"/>
              <a:gd name="connsiteX184" fmla="*/ 3049807 w 12192000"/>
              <a:gd name="connsiteY184" fmla="*/ 5080860 h 5096785"/>
              <a:gd name="connsiteX185" fmla="*/ 3029122 w 12192000"/>
              <a:gd name="connsiteY185" fmla="*/ 5070085 h 5096785"/>
              <a:gd name="connsiteX186" fmla="*/ 3017862 w 12192000"/>
              <a:gd name="connsiteY186" fmla="*/ 5065942 h 5096785"/>
              <a:gd name="connsiteX187" fmla="*/ 3015868 w 12192000"/>
              <a:gd name="connsiteY187" fmla="*/ 5061832 h 5096785"/>
              <a:gd name="connsiteX188" fmla="*/ 2998644 w 12192000"/>
              <a:gd name="connsiteY188" fmla="*/ 5057210 h 5096785"/>
              <a:gd name="connsiteX189" fmla="*/ 2996219 w 12192000"/>
              <a:gd name="connsiteY189" fmla="*/ 5057788 h 5096785"/>
              <a:gd name="connsiteX190" fmla="*/ 2983676 w 12192000"/>
              <a:gd name="connsiteY190" fmla="*/ 5049852 h 5096785"/>
              <a:gd name="connsiteX191" fmla="*/ 2903609 w 12192000"/>
              <a:gd name="connsiteY191" fmla="*/ 4998457 h 5096785"/>
              <a:gd name="connsiteX192" fmla="*/ 2758830 w 12192000"/>
              <a:gd name="connsiteY192" fmla="*/ 4974760 h 5096785"/>
              <a:gd name="connsiteX193" fmla="*/ 2532669 w 12192000"/>
              <a:gd name="connsiteY193" fmla="*/ 4940573 h 5096785"/>
              <a:gd name="connsiteX194" fmla="*/ 2389931 w 12192000"/>
              <a:gd name="connsiteY194" fmla="*/ 4905785 h 5096785"/>
              <a:gd name="connsiteX195" fmla="*/ 2335186 w 12192000"/>
              <a:gd name="connsiteY195" fmla="*/ 4902957 h 5096785"/>
              <a:gd name="connsiteX196" fmla="*/ 2295307 w 12192000"/>
              <a:gd name="connsiteY196" fmla="*/ 4879800 h 5096785"/>
              <a:gd name="connsiteX197" fmla="*/ 2273393 w 12192000"/>
              <a:gd name="connsiteY197" fmla="*/ 4883565 h 5096785"/>
              <a:gd name="connsiteX198" fmla="*/ 2269523 w 12192000"/>
              <a:gd name="connsiteY198" fmla="*/ 4884442 h 5096785"/>
              <a:gd name="connsiteX199" fmla="*/ 2256015 w 12192000"/>
              <a:gd name="connsiteY199" fmla="*/ 4883014 h 5096785"/>
              <a:gd name="connsiteX200" fmla="*/ 2249731 w 12192000"/>
              <a:gd name="connsiteY200" fmla="*/ 4888778 h 5096785"/>
              <a:gd name="connsiteX201" fmla="*/ 2227629 w 12192000"/>
              <a:gd name="connsiteY201" fmla="*/ 4891047 h 5096785"/>
              <a:gd name="connsiteX202" fmla="*/ 2203460 w 12192000"/>
              <a:gd name="connsiteY202" fmla="*/ 4886696 h 5096785"/>
              <a:gd name="connsiteX203" fmla="*/ 2091528 w 12192000"/>
              <a:gd name="connsiteY203" fmla="*/ 4859155 h 5096785"/>
              <a:gd name="connsiteX204" fmla="*/ 2022901 w 12192000"/>
              <a:gd name="connsiteY204" fmla="*/ 4846594 h 5096785"/>
              <a:gd name="connsiteX205" fmla="*/ 1994227 w 12192000"/>
              <a:gd name="connsiteY205" fmla="*/ 4847973 h 5096785"/>
              <a:gd name="connsiteX206" fmla="*/ 1955936 w 12192000"/>
              <a:gd name="connsiteY206" fmla="*/ 4845765 h 5096785"/>
              <a:gd name="connsiteX207" fmla="*/ 1741924 w 12192000"/>
              <a:gd name="connsiteY207" fmla="*/ 4808054 h 5096785"/>
              <a:gd name="connsiteX208" fmla="*/ 1734410 w 12192000"/>
              <a:gd name="connsiteY208" fmla="*/ 4811675 h 5096785"/>
              <a:gd name="connsiteX209" fmla="*/ 1691423 w 12192000"/>
              <a:gd name="connsiteY209" fmla="*/ 4802777 h 5096785"/>
              <a:gd name="connsiteX210" fmla="*/ 1554504 w 12192000"/>
              <a:gd name="connsiteY210" fmla="*/ 4739985 h 5096785"/>
              <a:gd name="connsiteX211" fmla="*/ 1470119 w 12192000"/>
              <a:gd name="connsiteY211" fmla="*/ 4723470 h 5096785"/>
              <a:gd name="connsiteX212" fmla="*/ 1437967 w 12192000"/>
              <a:gd name="connsiteY212" fmla="*/ 4722710 h 5096785"/>
              <a:gd name="connsiteX213" fmla="*/ 1384234 w 12192000"/>
              <a:gd name="connsiteY213" fmla="*/ 4721117 h 5096785"/>
              <a:gd name="connsiteX214" fmla="*/ 1338647 w 12192000"/>
              <a:gd name="connsiteY214" fmla="*/ 4732483 h 5096785"/>
              <a:gd name="connsiteX215" fmla="*/ 1295869 w 12192000"/>
              <a:gd name="connsiteY215" fmla="*/ 4726175 h 5096785"/>
              <a:gd name="connsiteX216" fmla="*/ 1292949 w 12192000"/>
              <a:gd name="connsiteY216" fmla="*/ 4708469 h 5096785"/>
              <a:gd name="connsiteX217" fmla="*/ 1244908 w 12192000"/>
              <a:gd name="connsiteY217" fmla="*/ 4706993 h 5096785"/>
              <a:gd name="connsiteX218" fmla="*/ 1171266 w 12192000"/>
              <a:gd name="connsiteY218" fmla="*/ 4706535 h 5096785"/>
              <a:gd name="connsiteX219" fmla="*/ 1160868 w 12192000"/>
              <a:gd name="connsiteY219" fmla="*/ 4701936 h 5096785"/>
              <a:gd name="connsiteX220" fmla="*/ 1147599 w 12192000"/>
              <a:gd name="connsiteY220" fmla="*/ 4714833 h 5096785"/>
              <a:gd name="connsiteX221" fmla="*/ 1119603 w 12192000"/>
              <a:gd name="connsiteY221" fmla="*/ 4721303 h 5096785"/>
              <a:gd name="connsiteX222" fmla="*/ 997851 w 12192000"/>
              <a:gd name="connsiteY222" fmla="*/ 4722336 h 5096785"/>
              <a:gd name="connsiteX223" fmla="*/ 976455 w 12192000"/>
              <a:gd name="connsiteY223" fmla="*/ 4726407 h 5096785"/>
              <a:gd name="connsiteX224" fmla="*/ 949939 w 12192000"/>
              <a:gd name="connsiteY224" fmla="*/ 4719699 h 5096785"/>
              <a:gd name="connsiteX225" fmla="*/ 894148 w 12192000"/>
              <a:gd name="connsiteY225" fmla="*/ 4710406 h 5096785"/>
              <a:gd name="connsiteX226" fmla="*/ 857990 w 12192000"/>
              <a:gd name="connsiteY226" fmla="*/ 4696844 h 5096785"/>
              <a:gd name="connsiteX227" fmla="*/ 848649 w 12192000"/>
              <a:gd name="connsiteY227" fmla="*/ 4704021 h 5096785"/>
              <a:gd name="connsiteX228" fmla="*/ 826436 w 12192000"/>
              <a:gd name="connsiteY228" fmla="*/ 4707421 h 5096785"/>
              <a:gd name="connsiteX229" fmla="*/ 733052 w 12192000"/>
              <a:gd name="connsiteY229" fmla="*/ 4701884 h 5096785"/>
              <a:gd name="connsiteX230" fmla="*/ 716185 w 12192000"/>
              <a:gd name="connsiteY230" fmla="*/ 4703827 h 5096785"/>
              <a:gd name="connsiteX231" fmla="*/ 696663 w 12192000"/>
              <a:gd name="connsiteY231" fmla="*/ 4697420 h 5096785"/>
              <a:gd name="connsiteX232" fmla="*/ 582722 w 12192000"/>
              <a:gd name="connsiteY232" fmla="*/ 4658637 h 5096785"/>
              <a:gd name="connsiteX233" fmla="*/ 581118 w 12192000"/>
              <a:gd name="connsiteY233" fmla="*/ 4654120 h 5096785"/>
              <a:gd name="connsiteX234" fmla="*/ 546453 w 12192000"/>
              <a:gd name="connsiteY234" fmla="*/ 4652542 h 5096785"/>
              <a:gd name="connsiteX235" fmla="*/ 536773 w 12192000"/>
              <a:gd name="connsiteY235" fmla="*/ 4644609 h 5096785"/>
              <a:gd name="connsiteX236" fmla="*/ 518899 w 12192000"/>
              <a:gd name="connsiteY236" fmla="*/ 4642839 h 5096785"/>
              <a:gd name="connsiteX237" fmla="*/ 388896 w 12192000"/>
              <a:gd name="connsiteY237" fmla="*/ 4619173 h 5096785"/>
              <a:gd name="connsiteX238" fmla="*/ 366479 w 12192000"/>
              <a:gd name="connsiteY238" fmla="*/ 4618896 h 5096785"/>
              <a:gd name="connsiteX239" fmla="*/ 342781 w 12192000"/>
              <a:gd name="connsiteY239" fmla="*/ 4601239 h 5096785"/>
              <a:gd name="connsiteX240" fmla="*/ 255925 w 12192000"/>
              <a:gd name="connsiteY240" fmla="*/ 4598685 h 5096785"/>
              <a:gd name="connsiteX241" fmla="*/ 226919 w 12192000"/>
              <a:gd name="connsiteY241" fmla="*/ 4598460 h 5096785"/>
              <a:gd name="connsiteX242" fmla="*/ 213925 w 12192000"/>
              <a:gd name="connsiteY242" fmla="*/ 4597783 h 5096785"/>
              <a:gd name="connsiteX243" fmla="*/ 215196 w 12192000"/>
              <a:gd name="connsiteY243" fmla="*/ 4588576 h 5096785"/>
              <a:gd name="connsiteX244" fmla="*/ 180214 w 12192000"/>
              <a:gd name="connsiteY244" fmla="*/ 4583701 h 5096785"/>
              <a:gd name="connsiteX245" fmla="*/ 83203 w 12192000"/>
              <a:gd name="connsiteY245" fmla="*/ 4531664 h 5096785"/>
              <a:gd name="connsiteX246" fmla="*/ 4106 w 12192000"/>
              <a:gd name="connsiteY246" fmla="*/ 4517202 h 5096785"/>
              <a:gd name="connsiteX247" fmla="*/ 0 w 12192000"/>
              <a:gd name="connsiteY247" fmla="*/ 4516084 h 5096785"/>
              <a:gd name="connsiteX248" fmla="*/ 0 w 12192000"/>
              <a:gd name="connsiteY248"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574528 w 12192000"/>
              <a:gd name="connsiteY76" fmla="*/ 4641155 h 5096785"/>
              <a:gd name="connsiteX77" fmla="*/ 6573036 w 12192000"/>
              <a:gd name="connsiteY77" fmla="*/ 4641049 h 5096785"/>
              <a:gd name="connsiteX78" fmla="*/ 6571920 w 12192000"/>
              <a:gd name="connsiteY78" fmla="*/ 4644739 h 5096785"/>
              <a:gd name="connsiteX79" fmla="*/ 6552021 w 12192000"/>
              <a:gd name="connsiteY79" fmla="*/ 4650379 h 5096785"/>
              <a:gd name="connsiteX80" fmla="*/ 6545925 w 12192000"/>
              <a:gd name="connsiteY80" fmla="*/ 4650675 h 5096785"/>
              <a:gd name="connsiteX81" fmla="*/ 6537822 w 12192000"/>
              <a:gd name="connsiteY81" fmla="*/ 4652769 h 5096785"/>
              <a:gd name="connsiteX82" fmla="*/ 6537743 w 12192000"/>
              <a:gd name="connsiteY82" fmla="*/ 4653068 h 5096785"/>
              <a:gd name="connsiteX83" fmla="*/ 6490057 w 12192000"/>
              <a:gd name="connsiteY83" fmla="*/ 4658624 h 5096785"/>
              <a:gd name="connsiteX84" fmla="*/ 6386800 w 12192000"/>
              <a:gd name="connsiteY84" fmla="*/ 4715431 h 5096785"/>
              <a:gd name="connsiteX85" fmla="*/ 6382703 w 12192000"/>
              <a:gd name="connsiteY85" fmla="*/ 4717930 h 5096785"/>
              <a:gd name="connsiteX86" fmla="*/ 6356495 w 12192000"/>
              <a:gd name="connsiteY86" fmla="*/ 4717843 h 5096785"/>
              <a:gd name="connsiteX87" fmla="*/ 6343628 w 12192000"/>
              <a:gd name="connsiteY87" fmla="*/ 4719161 h 5096785"/>
              <a:gd name="connsiteX88" fmla="*/ 6338605 w 12192000"/>
              <a:gd name="connsiteY88" fmla="*/ 4716723 h 5096785"/>
              <a:gd name="connsiteX89" fmla="*/ 6320318 w 12192000"/>
              <a:gd name="connsiteY89" fmla="*/ 4720095 h 5096785"/>
              <a:gd name="connsiteX90" fmla="*/ 6318742 w 12192000"/>
              <a:gd name="connsiteY90" fmla="*/ 4721541 h 5096785"/>
              <a:gd name="connsiteX91" fmla="*/ 6301708 w 12192000"/>
              <a:gd name="connsiteY91" fmla="*/ 4720380 h 5096785"/>
              <a:gd name="connsiteX92" fmla="*/ 6285082 w 12192000"/>
              <a:gd name="connsiteY92" fmla="*/ 4714639 h 5096785"/>
              <a:gd name="connsiteX93" fmla="*/ 6136936 w 12192000"/>
              <a:gd name="connsiteY93" fmla="*/ 4758246 h 5096785"/>
              <a:gd name="connsiteX94" fmla="*/ 5988578 w 12192000"/>
              <a:gd name="connsiteY94" fmla="*/ 4754427 h 5096785"/>
              <a:gd name="connsiteX95" fmla="*/ 5908701 w 12192000"/>
              <a:gd name="connsiteY95" fmla="*/ 4779160 h 5096785"/>
              <a:gd name="connsiteX96" fmla="*/ 5892219 w 12192000"/>
              <a:gd name="connsiteY96" fmla="*/ 4807892 h 5096785"/>
              <a:gd name="connsiteX97" fmla="*/ 5683612 w 12192000"/>
              <a:gd name="connsiteY97" fmla="*/ 4848770 h 5096785"/>
              <a:gd name="connsiteX98" fmla="*/ 5635111 w 12192000"/>
              <a:gd name="connsiteY98" fmla="*/ 4868888 h 5096785"/>
              <a:gd name="connsiteX99" fmla="*/ 5582652 w 12192000"/>
              <a:gd name="connsiteY99" fmla="*/ 4866836 h 5096785"/>
              <a:gd name="connsiteX100" fmla="*/ 5567213 w 12192000"/>
              <a:gd name="connsiteY100" fmla="*/ 4878769 h 5096785"/>
              <a:gd name="connsiteX101" fmla="*/ 5564659 w 12192000"/>
              <a:gd name="connsiteY101" fmla="*/ 4881042 h 5096785"/>
              <a:gd name="connsiteX102" fmla="*/ 5552102 w 12192000"/>
              <a:gd name="connsiteY102" fmla="*/ 4885426 h 5096785"/>
              <a:gd name="connsiteX103" fmla="*/ 5551475 w 12192000"/>
              <a:gd name="connsiteY103" fmla="*/ 4892560 h 5096785"/>
              <a:gd name="connsiteX104" fmla="*/ 5534664 w 12192000"/>
              <a:gd name="connsiteY104" fmla="*/ 4903385 h 5096785"/>
              <a:gd name="connsiteX105" fmla="*/ 5510737 w 12192000"/>
              <a:gd name="connsiteY105" fmla="*/ 4909807 h 5096785"/>
              <a:gd name="connsiteX106" fmla="*/ 5393901 w 12192000"/>
              <a:gd name="connsiteY106" fmla="*/ 4933709 h 5096785"/>
              <a:gd name="connsiteX107" fmla="*/ 5325782 w 12192000"/>
              <a:gd name="connsiteY107" fmla="*/ 4951789 h 5096785"/>
              <a:gd name="connsiteX108" fmla="*/ 5302703 w 12192000"/>
              <a:gd name="connsiteY108" fmla="*/ 4964590 h 5096785"/>
              <a:gd name="connsiteX109" fmla="*/ 5268591 w 12192000"/>
              <a:gd name="connsiteY109" fmla="*/ 4978479 h 5096785"/>
              <a:gd name="connsiteX110" fmla="*/ 5210559 w 12192000"/>
              <a:gd name="connsiteY110" fmla="*/ 5007585 h 5096785"/>
              <a:gd name="connsiteX111" fmla="*/ 5177597 w 12192000"/>
              <a:gd name="connsiteY111" fmla="*/ 5015926 h 5096785"/>
              <a:gd name="connsiteX112" fmla="*/ 5160569 w 12192000"/>
              <a:gd name="connsiteY112" fmla="*/ 5025681 h 5096785"/>
              <a:gd name="connsiteX113" fmla="*/ 5152748 w 12192000"/>
              <a:gd name="connsiteY113" fmla="*/ 5026569 h 5096785"/>
              <a:gd name="connsiteX114" fmla="*/ 5127678 w 12192000"/>
              <a:gd name="connsiteY114" fmla="*/ 5032947 h 5096785"/>
              <a:gd name="connsiteX115" fmla="*/ 5113147 w 12192000"/>
              <a:gd name="connsiteY115" fmla="*/ 5035818 h 5096785"/>
              <a:gd name="connsiteX116" fmla="*/ 5107301 w 12192000"/>
              <a:gd name="connsiteY116" fmla="*/ 5036672 h 5096785"/>
              <a:gd name="connsiteX117" fmla="*/ 5093215 w 12192000"/>
              <a:gd name="connsiteY117" fmla="*/ 5032880 h 5096785"/>
              <a:gd name="connsiteX118" fmla="*/ 5077058 w 12192000"/>
              <a:gd name="connsiteY118" fmla="*/ 5038681 h 5096785"/>
              <a:gd name="connsiteX119" fmla="*/ 5057349 w 12192000"/>
              <a:gd name="connsiteY119" fmla="*/ 5036015 h 5096785"/>
              <a:gd name="connsiteX120" fmla="*/ 5053945 w 12192000"/>
              <a:gd name="connsiteY120" fmla="*/ 5041952 h 5096785"/>
              <a:gd name="connsiteX121" fmla="*/ 5040021 w 12192000"/>
              <a:gd name="connsiteY121" fmla="*/ 5050052 h 5096785"/>
              <a:gd name="connsiteX122" fmla="*/ 5025913 w 12192000"/>
              <a:gd name="connsiteY122" fmla="*/ 5046535 h 5096785"/>
              <a:gd name="connsiteX123" fmla="*/ 4998218 w 12192000"/>
              <a:gd name="connsiteY123" fmla="*/ 5048065 h 5096785"/>
              <a:gd name="connsiteX124" fmla="*/ 4991008 w 12192000"/>
              <a:gd name="connsiteY124" fmla="*/ 5050439 h 5096785"/>
              <a:gd name="connsiteX125" fmla="*/ 4963503 w 12192000"/>
              <a:gd name="connsiteY125" fmla="*/ 5047575 h 5096785"/>
              <a:gd name="connsiteX126" fmla="*/ 4921053 w 12192000"/>
              <a:gd name="connsiteY126" fmla="*/ 5048925 h 5096785"/>
              <a:gd name="connsiteX127" fmla="*/ 4873420 w 12192000"/>
              <a:gd name="connsiteY127" fmla="*/ 5054929 h 5096785"/>
              <a:gd name="connsiteX128" fmla="*/ 4858825 w 12192000"/>
              <a:gd name="connsiteY128" fmla="*/ 5051329 h 5096785"/>
              <a:gd name="connsiteX129" fmla="*/ 4769340 w 12192000"/>
              <a:gd name="connsiteY129" fmla="*/ 5053090 h 5096785"/>
              <a:gd name="connsiteX130" fmla="*/ 4744152 w 12192000"/>
              <a:gd name="connsiteY130" fmla="*/ 5053391 h 5096785"/>
              <a:gd name="connsiteX131" fmla="*/ 4723556 w 12192000"/>
              <a:gd name="connsiteY131" fmla="*/ 5059633 h 5096785"/>
              <a:gd name="connsiteX132" fmla="*/ 4719699 w 12192000"/>
              <a:gd name="connsiteY132" fmla="*/ 5066298 h 5096785"/>
              <a:gd name="connsiteX133" fmla="*/ 4706016 w 12192000"/>
              <a:gd name="connsiteY133" fmla="*/ 5067422 h 5096785"/>
              <a:gd name="connsiteX134" fmla="*/ 4702593 w 12192000"/>
              <a:gd name="connsiteY134" fmla="*/ 5068973 h 5096785"/>
              <a:gd name="connsiteX135" fmla="*/ 4682766 w 12192000"/>
              <a:gd name="connsiteY135" fmla="*/ 5076609 h 5096785"/>
              <a:gd name="connsiteX136" fmla="*/ 4634960 w 12192000"/>
              <a:gd name="connsiteY136" fmla="*/ 5061852 h 5096785"/>
              <a:gd name="connsiteX137" fmla="*/ 4580645 w 12192000"/>
              <a:gd name="connsiteY137" fmla="*/ 5069246 h 5096785"/>
              <a:gd name="connsiteX138" fmla="*/ 4368005 w 12192000"/>
              <a:gd name="connsiteY138" fmla="*/ 5057426 h 5096785"/>
              <a:gd name="connsiteX139" fmla="*/ 4339489 w 12192000"/>
              <a:gd name="connsiteY139" fmla="*/ 5080858 h 5096785"/>
              <a:gd name="connsiteX140" fmla="*/ 4253895 w 12192000"/>
              <a:gd name="connsiteY140" fmla="*/ 5085008 h 5096785"/>
              <a:gd name="connsiteX141" fmla="*/ 4117780 w 12192000"/>
              <a:gd name="connsiteY141" fmla="*/ 5045175 h 5096785"/>
              <a:gd name="connsiteX142" fmla="*/ 3960074 w 12192000"/>
              <a:gd name="connsiteY142" fmla="*/ 5050708 h 5096785"/>
              <a:gd name="connsiteX143" fmla="*/ 3947260 w 12192000"/>
              <a:gd name="connsiteY143" fmla="*/ 5041167 h 5096785"/>
              <a:gd name="connsiteX144" fmla="*/ 3931969 w 12192000"/>
              <a:gd name="connsiteY144" fmla="*/ 5035902 h 5096785"/>
              <a:gd name="connsiteX145" fmla="*/ 3929836 w 12192000"/>
              <a:gd name="connsiteY145" fmla="*/ 5036901 h 5096785"/>
              <a:gd name="connsiteX146" fmla="*/ 3911296 w 12192000"/>
              <a:gd name="connsiteY146" fmla="*/ 5035663 h 5096785"/>
              <a:gd name="connsiteX147" fmla="*/ 3907746 w 12192000"/>
              <a:gd name="connsiteY147" fmla="*/ 5032107 h 5096785"/>
              <a:gd name="connsiteX148" fmla="*/ 3895182 w 12192000"/>
              <a:gd name="connsiteY148" fmla="*/ 5030229 h 5096785"/>
              <a:gd name="connsiteX149" fmla="*/ 3870866 w 12192000"/>
              <a:gd name="connsiteY149" fmla="*/ 5023753 h 5096785"/>
              <a:gd name="connsiteX150" fmla="*/ 3865913 w 12192000"/>
              <a:gd name="connsiteY150" fmla="*/ 5025143 h 5096785"/>
              <a:gd name="connsiteX151" fmla="*/ 3828606 w 12192000"/>
              <a:gd name="connsiteY151" fmla="*/ 5019426 h 5096785"/>
              <a:gd name="connsiteX152" fmla="*/ 3827901 w 12192000"/>
              <a:gd name="connsiteY152" fmla="*/ 5020583 h 5096785"/>
              <a:gd name="connsiteX153" fmla="*/ 3816543 w 12192000"/>
              <a:gd name="connsiteY153" fmla="*/ 5024366 h 5096785"/>
              <a:gd name="connsiteX154" fmla="*/ 3795278 w 12192000"/>
              <a:gd name="connsiteY154" fmla="*/ 5028779 h 5096785"/>
              <a:gd name="connsiteX155" fmla="*/ 3743858 w 12192000"/>
              <a:gd name="connsiteY155" fmla="*/ 5054237 h 5096785"/>
              <a:gd name="connsiteX156" fmla="*/ 3704945 w 12192000"/>
              <a:gd name="connsiteY156" fmla="*/ 5048413 h 5096785"/>
              <a:gd name="connsiteX157" fmla="*/ 3696992 w 12192000"/>
              <a:gd name="connsiteY157" fmla="*/ 5047914 h 5096785"/>
              <a:gd name="connsiteX158" fmla="*/ 3696780 w 12192000"/>
              <a:gd name="connsiteY158" fmla="*/ 5048181 h 5096785"/>
              <a:gd name="connsiteX159" fmla="*/ 3688290 w 12192000"/>
              <a:gd name="connsiteY159" fmla="*/ 5048204 h 5096785"/>
              <a:gd name="connsiteX160" fmla="*/ 3682486 w 12192000"/>
              <a:gd name="connsiteY160" fmla="*/ 5047000 h 5096785"/>
              <a:gd name="connsiteX161" fmla="*/ 3667056 w 12192000"/>
              <a:gd name="connsiteY161" fmla="*/ 5046030 h 5096785"/>
              <a:gd name="connsiteX162" fmla="*/ 3661403 w 12192000"/>
              <a:gd name="connsiteY162" fmla="*/ 5047537 h 5096785"/>
              <a:gd name="connsiteX163" fmla="*/ 3658673 w 12192000"/>
              <a:gd name="connsiteY163" fmla="*/ 5050790 h 5096785"/>
              <a:gd name="connsiteX164" fmla="*/ 3657333 w 12192000"/>
              <a:gd name="connsiteY164" fmla="*/ 5050325 h 5096785"/>
              <a:gd name="connsiteX165" fmla="*/ 3626778 w 12192000"/>
              <a:gd name="connsiteY165" fmla="*/ 5057882 h 5096785"/>
              <a:gd name="connsiteX166" fmla="*/ 3560067 w 12192000"/>
              <a:gd name="connsiteY166" fmla="*/ 5064266 h 5096785"/>
              <a:gd name="connsiteX167" fmla="*/ 3522641 w 12192000"/>
              <a:gd name="connsiteY167" fmla="*/ 5063654 h 5096785"/>
              <a:gd name="connsiteX168" fmla="*/ 3419275 w 12192000"/>
              <a:gd name="connsiteY168" fmla="*/ 5066646 h 5096785"/>
              <a:gd name="connsiteX169" fmla="*/ 3314869 w 12192000"/>
              <a:gd name="connsiteY169" fmla="*/ 5073197 h 5096785"/>
              <a:gd name="connsiteX170" fmla="*/ 3259088 w 12192000"/>
              <a:gd name="connsiteY170" fmla="*/ 5096363 h 5096785"/>
              <a:gd name="connsiteX171" fmla="*/ 3253104 w 12192000"/>
              <a:gd name="connsiteY171" fmla="*/ 5096785 h 5096785"/>
              <a:gd name="connsiteX172" fmla="*/ 3238751 w 12192000"/>
              <a:gd name="connsiteY172" fmla="*/ 5092996 h 5096785"/>
              <a:gd name="connsiteX173" fmla="*/ 3233681 w 12192000"/>
              <a:gd name="connsiteY173" fmla="*/ 5090758 h 5096785"/>
              <a:gd name="connsiteX174" fmla="*/ 3225562 w 12192000"/>
              <a:gd name="connsiteY174" fmla="*/ 5089215 h 5096785"/>
              <a:gd name="connsiteX175" fmla="*/ 3225260 w 12192000"/>
              <a:gd name="connsiteY175" fmla="*/ 5089437 h 5096785"/>
              <a:gd name="connsiteX176" fmla="*/ 3217859 w 12192000"/>
              <a:gd name="connsiteY176" fmla="*/ 5087484 h 5096785"/>
              <a:gd name="connsiteX177" fmla="*/ 3182980 w 12192000"/>
              <a:gd name="connsiteY177" fmla="*/ 5074650 h 5096785"/>
              <a:gd name="connsiteX178" fmla="*/ 3123938 w 12192000"/>
              <a:gd name="connsiteY178" fmla="*/ 5089912 h 5096785"/>
              <a:gd name="connsiteX179" fmla="*/ 3101912 w 12192000"/>
              <a:gd name="connsiteY179" fmla="*/ 5090281 h 5096785"/>
              <a:gd name="connsiteX180" fmla="*/ 3089591 w 12192000"/>
              <a:gd name="connsiteY180" fmla="*/ 5091865 h 5096785"/>
              <a:gd name="connsiteX181" fmla="*/ 3088465 w 12192000"/>
              <a:gd name="connsiteY181" fmla="*/ 5092858 h 5096785"/>
              <a:gd name="connsiteX182" fmla="*/ 3055081 w 12192000"/>
              <a:gd name="connsiteY182" fmla="*/ 5080424 h 5096785"/>
              <a:gd name="connsiteX183" fmla="*/ 3049807 w 12192000"/>
              <a:gd name="connsiteY183" fmla="*/ 5080860 h 5096785"/>
              <a:gd name="connsiteX184" fmla="*/ 3029122 w 12192000"/>
              <a:gd name="connsiteY184" fmla="*/ 5070085 h 5096785"/>
              <a:gd name="connsiteX185" fmla="*/ 3017862 w 12192000"/>
              <a:gd name="connsiteY185" fmla="*/ 5065942 h 5096785"/>
              <a:gd name="connsiteX186" fmla="*/ 3015868 w 12192000"/>
              <a:gd name="connsiteY186" fmla="*/ 5061832 h 5096785"/>
              <a:gd name="connsiteX187" fmla="*/ 2998644 w 12192000"/>
              <a:gd name="connsiteY187" fmla="*/ 5057210 h 5096785"/>
              <a:gd name="connsiteX188" fmla="*/ 2996219 w 12192000"/>
              <a:gd name="connsiteY188" fmla="*/ 5057788 h 5096785"/>
              <a:gd name="connsiteX189" fmla="*/ 2983676 w 12192000"/>
              <a:gd name="connsiteY189" fmla="*/ 5049852 h 5096785"/>
              <a:gd name="connsiteX190" fmla="*/ 2903609 w 12192000"/>
              <a:gd name="connsiteY190" fmla="*/ 4998457 h 5096785"/>
              <a:gd name="connsiteX191" fmla="*/ 2758830 w 12192000"/>
              <a:gd name="connsiteY191" fmla="*/ 4974760 h 5096785"/>
              <a:gd name="connsiteX192" fmla="*/ 2532669 w 12192000"/>
              <a:gd name="connsiteY192" fmla="*/ 4940573 h 5096785"/>
              <a:gd name="connsiteX193" fmla="*/ 2389931 w 12192000"/>
              <a:gd name="connsiteY193" fmla="*/ 4905785 h 5096785"/>
              <a:gd name="connsiteX194" fmla="*/ 2335186 w 12192000"/>
              <a:gd name="connsiteY194" fmla="*/ 4902957 h 5096785"/>
              <a:gd name="connsiteX195" fmla="*/ 2295307 w 12192000"/>
              <a:gd name="connsiteY195" fmla="*/ 4879800 h 5096785"/>
              <a:gd name="connsiteX196" fmla="*/ 2273393 w 12192000"/>
              <a:gd name="connsiteY196" fmla="*/ 4883565 h 5096785"/>
              <a:gd name="connsiteX197" fmla="*/ 2269523 w 12192000"/>
              <a:gd name="connsiteY197" fmla="*/ 4884442 h 5096785"/>
              <a:gd name="connsiteX198" fmla="*/ 2256015 w 12192000"/>
              <a:gd name="connsiteY198" fmla="*/ 4883014 h 5096785"/>
              <a:gd name="connsiteX199" fmla="*/ 2249731 w 12192000"/>
              <a:gd name="connsiteY199" fmla="*/ 4888778 h 5096785"/>
              <a:gd name="connsiteX200" fmla="*/ 2227629 w 12192000"/>
              <a:gd name="connsiteY200" fmla="*/ 4891047 h 5096785"/>
              <a:gd name="connsiteX201" fmla="*/ 2203460 w 12192000"/>
              <a:gd name="connsiteY201" fmla="*/ 4886696 h 5096785"/>
              <a:gd name="connsiteX202" fmla="*/ 2091528 w 12192000"/>
              <a:gd name="connsiteY202" fmla="*/ 4859155 h 5096785"/>
              <a:gd name="connsiteX203" fmla="*/ 2022901 w 12192000"/>
              <a:gd name="connsiteY203" fmla="*/ 4846594 h 5096785"/>
              <a:gd name="connsiteX204" fmla="*/ 1994227 w 12192000"/>
              <a:gd name="connsiteY204" fmla="*/ 4847973 h 5096785"/>
              <a:gd name="connsiteX205" fmla="*/ 1955936 w 12192000"/>
              <a:gd name="connsiteY205" fmla="*/ 4845765 h 5096785"/>
              <a:gd name="connsiteX206" fmla="*/ 1741924 w 12192000"/>
              <a:gd name="connsiteY206" fmla="*/ 4808054 h 5096785"/>
              <a:gd name="connsiteX207" fmla="*/ 1734410 w 12192000"/>
              <a:gd name="connsiteY207" fmla="*/ 4811675 h 5096785"/>
              <a:gd name="connsiteX208" fmla="*/ 1691423 w 12192000"/>
              <a:gd name="connsiteY208" fmla="*/ 4802777 h 5096785"/>
              <a:gd name="connsiteX209" fmla="*/ 1554504 w 12192000"/>
              <a:gd name="connsiteY209" fmla="*/ 4739985 h 5096785"/>
              <a:gd name="connsiteX210" fmla="*/ 1470119 w 12192000"/>
              <a:gd name="connsiteY210" fmla="*/ 4723470 h 5096785"/>
              <a:gd name="connsiteX211" fmla="*/ 1437967 w 12192000"/>
              <a:gd name="connsiteY211" fmla="*/ 4722710 h 5096785"/>
              <a:gd name="connsiteX212" fmla="*/ 1384234 w 12192000"/>
              <a:gd name="connsiteY212" fmla="*/ 4721117 h 5096785"/>
              <a:gd name="connsiteX213" fmla="*/ 1338647 w 12192000"/>
              <a:gd name="connsiteY213" fmla="*/ 4732483 h 5096785"/>
              <a:gd name="connsiteX214" fmla="*/ 1295869 w 12192000"/>
              <a:gd name="connsiteY214" fmla="*/ 4726175 h 5096785"/>
              <a:gd name="connsiteX215" fmla="*/ 1292949 w 12192000"/>
              <a:gd name="connsiteY215" fmla="*/ 4708469 h 5096785"/>
              <a:gd name="connsiteX216" fmla="*/ 1244908 w 12192000"/>
              <a:gd name="connsiteY216" fmla="*/ 4706993 h 5096785"/>
              <a:gd name="connsiteX217" fmla="*/ 1171266 w 12192000"/>
              <a:gd name="connsiteY217" fmla="*/ 4706535 h 5096785"/>
              <a:gd name="connsiteX218" fmla="*/ 1160868 w 12192000"/>
              <a:gd name="connsiteY218" fmla="*/ 4701936 h 5096785"/>
              <a:gd name="connsiteX219" fmla="*/ 1147599 w 12192000"/>
              <a:gd name="connsiteY219" fmla="*/ 4714833 h 5096785"/>
              <a:gd name="connsiteX220" fmla="*/ 1119603 w 12192000"/>
              <a:gd name="connsiteY220" fmla="*/ 4721303 h 5096785"/>
              <a:gd name="connsiteX221" fmla="*/ 997851 w 12192000"/>
              <a:gd name="connsiteY221" fmla="*/ 4722336 h 5096785"/>
              <a:gd name="connsiteX222" fmla="*/ 976455 w 12192000"/>
              <a:gd name="connsiteY222" fmla="*/ 4726407 h 5096785"/>
              <a:gd name="connsiteX223" fmla="*/ 949939 w 12192000"/>
              <a:gd name="connsiteY223" fmla="*/ 4719699 h 5096785"/>
              <a:gd name="connsiteX224" fmla="*/ 894148 w 12192000"/>
              <a:gd name="connsiteY224" fmla="*/ 4710406 h 5096785"/>
              <a:gd name="connsiteX225" fmla="*/ 857990 w 12192000"/>
              <a:gd name="connsiteY225" fmla="*/ 4696844 h 5096785"/>
              <a:gd name="connsiteX226" fmla="*/ 848649 w 12192000"/>
              <a:gd name="connsiteY226" fmla="*/ 4704021 h 5096785"/>
              <a:gd name="connsiteX227" fmla="*/ 826436 w 12192000"/>
              <a:gd name="connsiteY227" fmla="*/ 4707421 h 5096785"/>
              <a:gd name="connsiteX228" fmla="*/ 733052 w 12192000"/>
              <a:gd name="connsiteY228" fmla="*/ 4701884 h 5096785"/>
              <a:gd name="connsiteX229" fmla="*/ 716185 w 12192000"/>
              <a:gd name="connsiteY229" fmla="*/ 4703827 h 5096785"/>
              <a:gd name="connsiteX230" fmla="*/ 696663 w 12192000"/>
              <a:gd name="connsiteY230" fmla="*/ 4697420 h 5096785"/>
              <a:gd name="connsiteX231" fmla="*/ 582722 w 12192000"/>
              <a:gd name="connsiteY231" fmla="*/ 4658637 h 5096785"/>
              <a:gd name="connsiteX232" fmla="*/ 581118 w 12192000"/>
              <a:gd name="connsiteY232" fmla="*/ 4654120 h 5096785"/>
              <a:gd name="connsiteX233" fmla="*/ 546453 w 12192000"/>
              <a:gd name="connsiteY233" fmla="*/ 4652542 h 5096785"/>
              <a:gd name="connsiteX234" fmla="*/ 536773 w 12192000"/>
              <a:gd name="connsiteY234" fmla="*/ 4644609 h 5096785"/>
              <a:gd name="connsiteX235" fmla="*/ 518899 w 12192000"/>
              <a:gd name="connsiteY235" fmla="*/ 4642839 h 5096785"/>
              <a:gd name="connsiteX236" fmla="*/ 388896 w 12192000"/>
              <a:gd name="connsiteY236" fmla="*/ 4619173 h 5096785"/>
              <a:gd name="connsiteX237" fmla="*/ 366479 w 12192000"/>
              <a:gd name="connsiteY237" fmla="*/ 4618896 h 5096785"/>
              <a:gd name="connsiteX238" fmla="*/ 342781 w 12192000"/>
              <a:gd name="connsiteY238" fmla="*/ 4601239 h 5096785"/>
              <a:gd name="connsiteX239" fmla="*/ 255925 w 12192000"/>
              <a:gd name="connsiteY239" fmla="*/ 4598685 h 5096785"/>
              <a:gd name="connsiteX240" fmla="*/ 226919 w 12192000"/>
              <a:gd name="connsiteY240" fmla="*/ 4598460 h 5096785"/>
              <a:gd name="connsiteX241" fmla="*/ 213925 w 12192000"/>
              <a:gd name="connsiteY241" fmla="*/ 4597783 h 5096785"/>
              <a:gd name="connsiteX242" fmla="*/ 215196 w 12192000"/>
              <a:gd name="connsiteY242" fmla="*/ 4588576 h 5096785"/>
              <a:gd name="connsiteX243" fmla="*/ 180214 w 12192000"/>
              <a:gd name="connsiteY243" fmla="*/ 4583701 h 5096785"/>
              <a:gd name="connsiteX244" fmla="*/ 83203 w 12192000"/>
              <a:gd name="connsiteY244" fmla="*/ 4531664 h 5096785"/>
              <a:gd name="connsiteX245" fmla="*/ 4106 w 12192000"/>
              <a:gd name="connsiteY245" fmla="*/ 4517202 h 5096785"/>
              <a:gd name="connsiteX246" fmla="*/ 0 w 12192000"/>
              <a:gd name="connsiteY246" fmla="*/ 4516084 h 5096785"/>
              <a:gd name="connsiteX247" fmla="*/ 0 w 12192000"/>
              <a:gd name="connsiteY247"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574528 w 12192000"/>
              <a:gd name="connsiteY75" fmla="*/ 4641155 h 5096785"/>
              <a:gd name="connsiteX76" fmla="*/ 6573036 w 12192000"/>
              <a:gd name="connsiteY76" fmla="*/ 4641049 h 5096785"/>
              <a:gd name="connsiteX77" fmla="*/ 6571920 w 12192000"/>
              <a:gd name="connsiteY77" fmla="*/ 4644739 h 5096785"/>
              <a:gd name="connsiteX78" fmla="*/ 6552021 w 12192000"/>
              <a:gd name="connsiteY78" fmla="*/ 4650379 h 5096785"/>
              <a:gd name="connsiteX79" fmla="*/ 6545925 w 12192000"/>
              <a:gd name="connsiteY79" fmla="*/ 4650675 h 5096785"/>
              <a:gd name="connsiteX80" fmla="*/ 6537822 w 12192000"/>
              <a:gd name="connsiteY80" fmla="*/ 4652769 h 5096785"/>
              <a:gd name="connsiteX81" fmla="*/ 6537743 w 12192000"/>
              <a:gd name="connsiteY81" fmla="*/ 4653068 h 5096785"/>
              <a:gd name="connsiteX82" fmla="*/ 6490057 w 12192000"/>
              <a:gd name="connsiteY82" fmla="*/ 4658624 h 5096785"/>
              <a:gd name="connsiteX83" fmla="*/ 6386800 w 12192000"/>
              <a:gd name="connsiteY83" fmla="*/ 4715431 h 5096785"/>
              <a:gd name="connsiteX84" fmla="*/ 6382703 w 12192000"/>
              <a:gd name="connsiteY84" fmla="*/ 4717930 h 5096785"/>
              <a:gd name="connsiteX85" fmla="*/ 6356495 w 12192000"/>
              <a:gd name="connsiteY85" fmla="*/ 4717843 h 5096785"/>
              <a:gd name="connsiteX86" fmla="*/ 6343628 w 12192000"/>
              <a:gd name="connsiteY86" fmla="*/ 4719161 h 5096785"/>
              <a:gd name="connsiteX87" fmla="*/ 6338605 w 12192000"/>
              <a:gd name="connsiteY87" fmla="*/ 4716723 h 5096785"/>
              <a:gd name="connsiteX88" fmla="*/ 6320318 w 12192000"/>
              <a:gd name="connsiteY88" fmla="*/ 4720095 h 5096785"/>
              <a:gd name="connsiteX89" fmla="*/ 6318742 w 12192000"/>
              <a:gd name="connsiteY89" fmla="*/ 4721541 h 5096785"/>
              <a:gd name="connsiteX90" fmla="*/ 6301708 w 12192000"/>
              <a:gd name="connsiteY90" fmla="*/ 4720380 h 5096785"/>
              <a:gd name="connsiteX91" fmla="*/ 6285082 w 12192000"/>
              <a:gd name="connsiteY91" fmla="*/ 4714639 h 5096785"/>
              <a:gd name="connsiteX92" fmla="*/ 6136936 w 12192000"/>
              <a:gd name="connsiteY92" fmla="*/ 4758246 h 5096785"/>
              <a:gd name="connsiteX93" fmla="*/ 5988578 w 12192000"/>
              <a:gd name="connsiteY93" fmla="*/ 4754427 h 5096785"/>
              <a:gd name="connsiteX94" fmla="*/ 5908701 w 12192000"/>
              <a:gd name="connsiteY94" fmla="*/ 4779160 h 5096785"/>
              <a:gd name="connsiteX95" fmla="*/ 5892219 w 12192000"/>
              <a:gd name="connsiteY95" fmla="*/ 4807892 h 5096785"/>
              <a:gd name="connsiteX96" fmla="*/ 5683612 w 12192000"/>
              <a:gd name="connsiteY96" fmla="*/ 4848770 h 5096785"/>
              <a:gd name="connsiteX97" fmla="*/ 5635111 w 12192000"/>
              <a:gd name="connsiteY97" fmla="*/ 4868888 h 5096785"/>
              <a:gd name="connsiteX98" fmla="*/ 5582652 w 12192000"/>
              <a:gd name="connsiteY98" fmla="*/ 4866836 h 5096785"/>
              <a:gd name="connsiteX99" fmla="*/ 5567213 w 12192000"/>
              <a:gd name="connsiteY99" fmla="*/ 4878769 h 5096785"/>
              <a:gd name="connsiteX100" fmla="*/ 5564659 w 12192000"/>
              <a:gd name="connsiteY100" fmla="*/ 4881042 h 5096785"/>
              <a:gd name="connsiteX101" fmla="*/ 5552102 w 12192000"/>
              <a:gd name="connsiteY101" fmla="*/ 4885426 h 5096785"/>
              <a:gd name="connsiteX102" fmla="*/ 5551475 w 12192000"/>
              <a:gd name="connsiteY102" fmla="*/ 4892560 h 5096785"/>
              <a:gd name="connsiteX103" fmla="*/ 5534664 w 12192000"/>
              <a:gd name="connsiteY103" fmla="*/ 4903385 h 5096785"/>
              <a:gd name="connsiteX104" fmla="*/ 5510737 w 12192000"/>
              <a:gd name="connsiteY104" fmla="*/ 4909807 h 5096785"/>
              <a:gd name="connsiteX105" fmla="*/ 5393901 w 12192000"/>
              <a:gd name="connsiteY105" fmla="*/ 4933709 h 5096785"/>
              <a:gd name="connsiteX106" fmla="*/ 5325782 w 12192000"/>
              <a:gd name="connsiteY106" fmla="*/ 4951789 h 5096785"/>
              <a:gd name="connsiteX107" fmla="*/ 5302703 w 12192000"/>
              <a:gd name="connsiteY107" fmla="*/ 4964590 h 5096785"/>
              <a:gd name="connsiteX108" fmla="*/ 5268591 w 12192000"/>
              <a:gd name="connsiteY108" fmla="*/ 4978479 h 5096785"/>
              <a:gd name="connsiteX109" fmla="*/ 5210559 w 12192000"/>
              <a:gd name="connsiteY109" fmla="*/ 5007585 h 5096785"/>
              <a:gd name="connsiteX110" fmla="*/ 5177597 w 12192000"/>
              <a:gd name="connsiteY110" fmla="*/ 5015926 h 5096785"/>
              <a:gd name="connsiteX111" fmla="*/ 5160569 w 12192000"/>
              <a:gd name="connsiteY111" fmla="*/ 5025681 h 5096785"/>
              <a:gd name="connsiteX112" fmla="*/ 5152748 w 12192000"/>
              <a:gd name="connsiteY112" fmla="*/ 5026569 h 5096785"/>
              <a:gd name="connsiteX113" fmla="*/ 5127678 w 12192000"/>
              <a:gd name="connsiteY113" fmla="*/ 5032947 h 5096785"/>
              <a:gd name="connsiteX114" fmla="*/ 5113147 w 12192000"/>
              <a:gd name="connsiteY114" fmla="*/ 5035818 h 5096785"/>
              <a:gd name="connsiteX115" fmla="*/ 5107301 w 12192000"/>
              <a:gd name="connsiteY115" fmla="*/ 5036672 h 5096785"/>
              <a:gd name="connsiteX116" fmla="*/ 5093215 w 12192000"/>
              <a:gd name="connsiteY116" fmla="*/ 5032880 h 5096785"/>
              <a:gd name="connsiteX117" fmla="*/ 5077058 w 12192000"/>
              <a:gd name="connsiteY117" fmla="*/ 5038681 h 5096785"/>
              <a:gd name="connsiteX118" fmla="*/ 5057349 w 12192000"/>
              <a:gd name="connsiteY118" fmla="*/ 5036015 h 5096785"/>
              <a:gd name="connsiteX119" fmla="*/ 5053945 w 12192000"/>
              <a:gd name="connsiteY119" fmla="*/ 5041952 h 5096785"/>
              <a:gd name="connsiteX120" fmla="*/ 5040021 w 12192000"/>
              <a:gd name="connsiteY120" fmla="*/ 5050052 h 5096785"/>
              <a:gd name="connsiteX121" fmla="*/ 5025913 w 12192000"/>
              <a:gd name="connsiteY121" fmla="*/ 5046535 h 5096785"/>
              <a:gd name="connsiteX122" fmla="*/ 4998218 w 12192000"/>
              <a:gd name="connsiteY122" fmla="*/ 5048065 h 5096785"/>
              <a:gd name="connsiteX123" fmla="*/ 4991008 w 12192000"/>
              <a:gd name="connsiteY123" fmla="*/ 5050439 h 5096785"/>
              <a:gd name="connsiteX124" fmla="*/ 4963503 w 12192000"/>
              <a:gd name="connsiteY124" fmla="*/ 5047575 h 5096785"/>
              <a:gd name="connsiteX125" fmla="*/ 4921053 w 12192000"/>
              <a:gd name="connsiteY125" fmla="*/ 5048925 h 5096785"/>
              <a:gd name="connsiteX126" fmla="*/ 4873420 w 12192000"/>
              <a:gd name="connsiteY126" fmla="*/ 5054929 h 5096785"/>
              <a:gd name="connsiteX127" fmla="*/ 4858825 w 12192000"/>
              <a:gd name="connsiteY127" fmla="*/ 5051329 h 5096785"/>
              <a:gd name="connsiteX128" fmla="*/ 4769340 w 12192000"/>
              <a:gd name="connsiteY128" fmla="*/ 5053090 h 5096785"/>
              <a:gd name="connsiteX129" fmla="*/ 4744152 w 12192000"/>
              <a:gd name="connsiteY129" fmla="*/ 5053391 h 5096785"/>
              <a:gd name="connsiteX130" fmla="*/ 4723556 w 12192000"/>
              <a:gd name="connsiteY130" fmla="*/ 5059633 h 5096785"/>
              <a:gd name="connsiteX131" fmla="*/ 4719699 w 12192000"/>
              <a:gd name="connsiteY131" fmla="*/ 5066298 h 5096785"/>
              <a:gd name="connsiteX132" fmla="*/ 4706016 w 12192000"/>
              <a:gd name="connsiteY132" fmla="*/ 5067422 h 5096785"/>
              <a:gd name="connsiteX133" fmla="*/ 4702593 w 12192000"/>
              <a:gd name="connsiteY133" fmla="*/ 5068973 h 5096785"/>
              <a:gd name="connsiteX134" fmla="*/ 4682766 w 12192000"/>
              <a:gd name="connsiteY134" fmla="*/ 5076609 h 5096785"/>
              <a:gd name="connsiteX135" fmla="*/ 4634960 w 12192000"/>
              <a:gd name="connsiteY135" fmla="*/ 5061852 h 5096785"/>
              <a:gd name="connsiteX136" fmla="*/ 4580645 w 12192000"/>
              <a:gd name="connsiteY136" fmla="*/ 5069246 h 5096785"/>
              <a:gd name="connsiteX137" fmla="*/ 4368005 w 12192000"/>
              <a:gd name="connsiteY137" fmla="*/ 5057426 h 5096785"/>
              <a:gd name="connsiteX138" fmla="*/ 4339489 w 12192000"/>
              <a:gd name="connsiteY138" fmla="*/ 5080858 h 5096785"/>
              <a:gd name="connsiteX139" fmla="*/ 4253895 w 12192000"/>
              <a:gd name="connsiteY139" fmla="*/ 5085008 h 5096785"/>
              <a:gd name="connsiteX140" fmla="*/ 4117780 w 12192000"/>
              <a:gd name="connsiteY140" fmla="*/ 5045175 h 5096785"/>
              <a:gd name="connsiteX141" fmla="*/ 3960074 w 12192000"/>
              <a:gd name="connsiteY141" fmla="*/ 5050708 h 5096785"/>
              <a:gd name="connsiteX142" fmla="*/ 3947260 w 12192000"/>
              <a:gd name="connsiteY142" fmla="*/ 5041167 h 5096785"/>
              <a:gd name="connsiteX143" fmla="*/ 3931969 w 12192000"/>
              <a:gd name="connsiteY143" fmla="*/ 5035902 h 5096785"/>
              <a:gd name="connsiteX144" fmla="*/ 3929836 w 12192000"/>
              <a:gd name="connsiteY144" fmla="*/ 5036901 h 5096785"/>
              <a:gd name="connsiteX145" fmla="*/ 3911296 w 12192000"/>
              <a:gd name="connsiteY145" fmla="*/ 5035663 h 5096785"/>
              <a:gd name="connsiteX146" fmla="*/ 3907746 w 12192000"/>
              <a:gd name="connsiteY146" fmla="*/ 5032107 h 5096785"/>
              <a:gd name="connsiteX147" fmla="*/ 3895182 w 12192000"/>
              <a:gd name="connsiteY147" fmla="*/ 5030229 h 5096785"/>
              <a:gd name="connsiteX148" fmla="*/ 3870866 w 12192000"/>
              <a:gd name="connsiteY148" fmla="*/ 5023753 h 5096785"/>
              <a:gd name="connsiteX149" fmla="*/ 3865913 w 12192000"/>
              <a:gd name="connsiteY149" fmla="*/ 5025143 h 5096785"/>
              <a:gd name="connsiteX150" fmla="*/ 3828606 w 12192000"/>
              <a:gd name="connsiteY150" fmla="*/ 5019426 h 5096785"/>
              <a:gd name="connsiteX151" fmla="*/ 3827901 w 12192000"/>
              <a:gd name="connsiteY151" fmla="*/ 5020583 h 5096785"/>
              <a:gd name="connsiteX152" fmla="*/ 3816543 w 12192000"/>
              <a:gd name="connsiteY152" fmla="*/ 5024366 h 5096785"/>
              <a:gd name="connsiteX153" fmla="*/ 3795278 w 12192000"/>
              <a:gd name="connsiteY153" fmla="*/ 5028779 h 5096785"/>
              <a:gd name="connsiteX154" fmla="*/ 3743858 w 12192000"/>
              <a:gd name="connsiteY154" fmla="*/ 5054237 h 5096785"/>
              <a:gd name="connsiteX155" fmla="*/ 3704945 w 12192000"/>
              <a:gd name="connsiteY155" fmla="*/ 5048413 h 5096785"/>
              <a:gd name="connsiteX156" fmla="*/ 3696992 w 12192000"/>
              <a:gd name="connsiteY156" fmla="*/ 5047914 h 5096785"/>
              <a:gd name="connsiteX157" fmla="*/ 3696780 w 12192000"/>
              <a:gd name="connsiteY157" fmla="*/ 5048181 h 5096785"/>
              <a:gd name="connsiteX158" fmla="*/ 3688290 w 12192000"/>
              <a:gd name="connsiteY158" fmla="*/ 5048204 h 5096785"/>
              <a:gd name="connsiteX159" fmla="*/ 3682486 w 12192000"/>
              <a:gd name="connsiteY159" fmla="*/ 5047000 h 5096785"/>
              <a:gd name="connsiteX160" fmla="*/ 3667056 w 12192000"/>
              <a:gd name="connsiteY160" fmla="*/ 5046030 h 5096785"/>
              <a:gd name="connsiteX161" fmla="*/ 3661403 w 12192000"/>
              <a:gd name="connsiteY161" fmla="*/ 5047537 h 5096785"/>
              <a:gd name="connsiteX162" fmla="*/ 3658673 w 12192000"/>
              <a:gd name="connsiteY162" fmla="*/ 5050790 h 5096785"/>
              <a:gd name="connsiteX163" fmla="*/ 3657333 w 12192000"/>
              <a:gd name="connsiteY163" fmla="*/ 5050325 h 5096785"/>
              <a:gd name="connsiteX164" fmla="*/ 3626778 w 12192000"/>
              <a:gd name="connsiteY164" fmla="*/ 5057882 h 5096785"/>
              <a:gd name="connsiteX165" fmla="*/ 3560067 w 12192000"/>
              <a:gd name="connsiteY165" fmla="*/ 5064266 h 5096785"/>
              <a:gd name="connsiteX166" fmla="*/ 3522641 w 12192000"/>
              <a:gd name="connsiteY166" fmla="*/ 5063654 h 5096785"/>
              <a:gd name="connsiteX167" fmla="*/ 3419275 w 12192000"/>
              <a:gd name="connsiteY167" fmla="*/ 5066646 h 5096785"/>
              <a:gd name="connsiteX168" fmla="*/ 3314869 w 12192000"/>
              <a:gd name="connsiteY168" fmla="*/ 5073197 h 5096785"/>
              <a:gd name="connsiteX169" fmla="*/ 3259088 w 12192000"/>
              <a:gd name="connsiteY169" fmla="*/ 5096363 h 5096785"/>
              <a:gd name="connsiteX170" fmla="*/ 3253104 w 12192000"/>
              <a:gd name="connsiteY170" fmla="*/ 5096785 h 5096785"/>
              <a:gd name="connsiteX171" fmla="*/ 3238751 w 12192000"/>
              <a:gd name="connsiteY171" fmla="*/ 5092996 h 5096785"/>
              <a:gd name="connsiteX172" fmla="*/ 3233681 w 12192000"/>
              <a:gd name="connsiteY172" fmla="*/ 5090758 h 5096785"/>
              <a:gd name="connsiteX173" fmla="*/ 3225562 w 12192000"/>
              <a:gd name="connsiteY173" fmla="*/ 5089215 h 5096785"/>
              <a:gd name="connsiteX174" fmla="*/ 3225260 w 12192000"/>
              <a:gd name="connsiteY174" fmla="*/ 5089437 h 5096785"/>
              <a:gd name="connsiteX175" fmla="*/ 3217859 w 12192000"/>
              <a:gd name="connsiteY175" fmla="*/ 5087484 h 5096785"/>
              <a:gd name="connsiteX176" fmla="*/ 3182980 w 12192000"/>
              <a:gd name="connsiteY176" fmla="*/ 5074650 h 5096785"/>
              <a:gd name="connsiteX177" fmla="*/ 3123938 w 12192000"/>
              <a:gd name="connsiteY177" fmla="*/ 5089912 h 5096785"/>
              <a:gd name="connsiteX178" fmla="*/ 3101912 w 12192000"/>
              <a:gd name="connsiteY178" fmla="*/ 5090281 h 5096785"/>
              <a:gd name="connsiteX179" fmla="*/ 3089591 w 12192000"/>
              <a:gd name="connsiteY179" fmla="*/ 5091865 h 5096785"/>
              <a:gd name="connsiteX180" fmla="*/ 3088465 w 12192000"/>
              <a:gd name="connsiteY180" fmla="*/ 5092858 h 5096785"/>
              <a:gd name="connsiteX181" fmla="*/ 3055081 w 12192000"/>
              <a:gd name="connsiteY181" fmla="*/ 5080424 h 5096785"/>
              <a:gd name="connsiteX182" fmla="*/ 3049807 w 12192000"/>
              <a:gd name="connsiteY182" fmla="*/ 5080860 h 5096785"/>
              <a:gd name="connsiteX183" fmla="*/ 3029122 w 12192000"/>
              <a:gd name="connsiteY183" fmla="*/ 5070085 h 5096785"/>
              <a:gd name="connsiteX184" fmla="*/ 3017862 w 12192000"/>
              <a:gd name="connsiteY184" fmla="*/ 5065942 h 5096785"/>
              <a:gd name="connsiteX185" fmla="*/ 3015868 w 12192000"/>
              <a:gd name="connsiteY185" fmla="*/ 5061832 h 5096785"/>
              <a:gd name="connsiteX186" fmla="*/ 2998644 w 12192000"/>
              <a:gd name="connsiteY186" fmla="*/ 5057210 h 5096785"/>
              <a:gd name="connsiteX187" fmla="*/ 2996219 w 12192000"/>
              <a:gd name="connsiteY187" fmla="*/ 5057788 h 5096785"/>
              <a:gd name="connsiteX188" fmla="*/ 2983676 w 12192000"/>
              <a:gd name="connsiteY188" fmla="*/ 5049852 h 5096785"/>
              <a:gd name="connsiteX189" fmla="*/ 2903609 w 12192000"/>
              <a:gd name="connsiteY189" fmla="*/ 4998457 h 5096785"/>
              <a:gd name="connsiteX190" fmla="*/ 2758830 w 12192000"/>
              <a:gd name="connsiteY190" fmla="*/ 4974760 h 5096785"/>
              <a:gd name="connsiteX191" fmla="*/ 2532669 w 12192000"/>
              <a:gd name="connsiteY191" fmla="*/ 4940573 h 5096785"/>
              <a:gd name="connsiteX192" fmla="*/ 2389931 w 12192000"/>
              <a:gd name="connsiteY192" fmla="*/ 4905785 h 5096785"/>
              <a:gd name="connsiteX193" fmla="*/ 2335186 w 12192000"/>
              <a:gd name="connsiteY193" fmla="*/ 4902957 h 5096785"/>
              <a:gd name="connsiteX194" fmla="*/ 2295307 w 12192000"/>
              <a:gd name="connsiteY194" fmla="*/ 4879800 h 5096785"/>
              <a:gd name="connsiteX195" fmla="*/ 2273393 w 12192000"/>
              <a:gd name="connsiteY195" fmla="*/ 4883565 h 5096785"/>
              <a:gd name="connsiteX196" fmla="*/ 2269523 w 12192000"/>
              <a:gd name="connsiteY196" fmla="*/ 4884442 h 5096785"/>
              <a:gd name="connsiteX197" fmla="*/ 2256015 w 12192000"/>
              <a:gd name="connsiteY197" fmla="*/ 4883014 h 5096785"/>
              <a:gd name="connsiteX198" fmla="*/ 2249731 w 12192000"/>
              <a:gd name="connsiteY198" fmla="*/ 4888778 h 5096785"/>
              <a:gd name="connsiteX199" fmla="*/ 2227629 w 12192000"/>
              <a:gd name="connsiteY199" fmla="*/ 4891047 h 5096785"/>
              <a:gd name="connsiteX200" fmla="*/ 2203460 w 12192000"/>
              <a:gd name="connsiteY200" fmla="*/ 4886696 h 5096785"/>
              <a:gd name="connsiteX201" fmla="*/ 2091528 w 12192000"/>
              <a:gd name="connsiteY201" fmla="*/ 4859155 h 5096785"/>
              <a:gd name="connsiteX202" fmla="*/ 2022901 w 12192000"/>
              <a:gd name="connsiteY202" fmla="*/ 4846594 h 5096785"/>
              <a:gd name="connsiteX203" fmla="*/ 1994227 w 12192000"/>
              <a:gd name="connsiteY203" fmla="*/ 4847973 h 5096785"/>
              <a:gd name="connsiteX204" fmla="*/ 1955936 w 12192000"/>
              <a:gd name="connsiteY204" fmla="*/ 4845765 h 5096785"/>
              <a:gd name="connsiteX205" fmla="*/ 1741924 w 12192000"/>
              <a:gd name="connsiteY205" fmla="*/ 4808054 h 5096785"/>
              <a:gd name="connsiteX206" fmla="*/ 1734410 w 12192000"/>
              <a:gd name="connsiteY206" fmla="*/ 4811675 h 5096785"/>
              <a:gd name="connsiteX207" fmla="*/ 1691423 w 12192000"/>
              <a:gd name="connsiteY207" fmla="*/ 4802777 h 5096785"/>
              <a:gd name="connsiteX208" fmla="*/ 1554504 w 12192000"/>
              <a:gd name="connsiteY208" fmla="*/ 4739985 h 5096785"/>
              <a:gd name="connsiteX209" fmla="*/ 1470119 w 12192000"/>
              <a:gd name="connsiteY209" fmla="*/ 4723470 h 5096785"/>
              <a:gd name="connsiteX210" fmla="*/ 1437967 w 12192000"/>
              <a:gd name="connsiteY210" fmla="*/ 4722710 h 5096785"/>
              <a:gd name="connsiteX211" fmla="*/ 1384234 w 12192000"/>
              <a:gd name="connsiteY211" fmla="*/ 4721117 h 5096785"/>
              <a:gd name="connsiteX212" fmla="*/ 1338647 w 12192000"/>
              <a:gd name="connsiteY212" fmla="*/ 4732483 h 5096785"/>
              <a:gd name="connsiteX213" fmla="*/ 1295869 w 12192000"/>
              <a:gd name="connsiteY213" fmla="*/ 4726175 h 5096785"/>
              <a:gd name="connsiteX214" fmla="*/ 1292949 w 12192000"/>
              <a:gd name="connsiteY214" fmla="*/ 4708469 h 5096785"/>
              <a:gd name="connsiteX215" fmla="*/ 1244908 w 12192000"/>
              <a:gd name="connsiteY215" fmla="*/ 4706993 h 5096785"/>
              <a:gd name="connsiteX216" fmla="*/ 1171266 w 12192000"/>
              <a:gd name="connsiteY216" fmla="*/ 4706535 h 5096785"/>
              <a:gd name="connsiteX217" fmla="*/ 1160868 w 12192000"/>
              <a:gd name="connsiteY217" fmla="*/ 4701936 h 5096785"/>
              <a:gd name="connsiteX218" fmla="*/ 1147599 w 12192000"/>
              <a:gd name="connsiteY218" fmla="*/ 4714833 h 5096785"/>
              <a:gd name="connsiteX219" fmla="*/ 1119603 w 12192000"/>
              <a:gd name="connsiteY219" fmla="*/ 4721303 h 5096785"/>
              <a:gd name="connsiteX220" fmla="*/ 997851 w 12192000"/>
              <a:gd name="connsiteY220" fmla="*/ 4722336 h 5096785"/>
              <a:gd name="connsiteX221" fmla="*/ 976455 w 12192000"/>
              <a:gd name="connsiteY221" fmla="*/ 4726407 h 5096785"/>
              <a:gd name="connsiteX222" fmla="*/ 949939 w 12192000"/>
              <a:gd name="connsiteY222" fmla="*/ 4719699 h 5096785"/>
              <a:gd name="connsiteX223" fmla="*/ 894148 w 12192000"/>
              <a:gd name="connsiteY223" fmla="*/ 4710406 h 5096785"/>
              <a:gd name="connsiteX224" fmla="*/ 857990 w 12192000"/>
              <a:gd name="connsiteY224" fmla="*/ 4696844 h 5096785"/>
              <a:gd name="connsiteX225" fmla="*/ 848649 w 12192000"/>
              <a:gd name="connsiteY225" fmla="*/ 4704021 h 5096785"/>
              <a:gd name="connsiteX226" fmla="*/ 826436 w 12192000"/>
              <a:gd name="connsiteY226" fmla="*/ 4707421 h 5096785"/>
              <a:gd name="connsiteX227" fmla="*/ 733052 w 12192000"/>
              <a:gd name="connsiteY227" fmla="*/ 4701884 h 5096785"/>
              <a:gd name="connsiteX228" fmla="*/ 716185 w 12192000"/>
              <a:gd name="connsiteY228" fmla="*/ 4703827 h 5096785"/>
              <a:gd name="connsiteX229" fmla="*/ 696663 w 12192000"/>
              <a:gd name="connsiteY229" fmla="*/ 4697420 h 5096785"/>
              <a:gd name="connsiteX230" fmla="*/ 582722 w 12192000"/>
              <a:gd name="connsiteY230" fmla="*/ 4658637 h 5096785"/>
              <a:gd name="connsiteX231" fmla="*/ 581118 w 12192000"/>
              <a:gd name="connsiteY231" fmla="*/ 4654120 h 5096785"/>
              <a:gd name="connsiteX232" fmla="*/ 546453 w 12192000"/>
              <a:gd name="connsiteY232" fmla="*/ 4652542 h 5096785"/>
              <a:gd name="connsiteX233" fmla="*/ 536773 w 12192000"/>
              <a:gd name="connsiteY233" fmla="*/ 4644609 h 5096785"/>
              <a:gd name="connsiteX234" fmla="*/ 518899 w 12192000"/>
              <a:gd name="connsiteY234" fmla="*/ 4642839 h 5096785"/>
              <a:gd name="connsiteX235" fmla="*/ 388896 w 12192000"/>
              <a:gd name="connsiteY235" fmla="*/ 4619173 h 5096785"/>
              <a:gd name="connsiteX236" fmla="*/ 366479 w 12192000"/>
              <a:gd name="connsiteY236" fmla="*/ 4618896 h 5096785"/>
              <a:gd name="connsiteX237" fmla="*/ 342781 w 12192000"/>
              <a:gd name="connsiteY237" fmla="*/ 4601239 h 5096785"/>
              <a:gd name="connsiteX238" fmla="*/ 255925 w 12192000"/>
              <a:gd name="connsiteY238" fmla="*/ 4598685 h 5096785"/>
              <a:gd name="connsiteX239" fmla="*/ 226919 w 12192000"/>
              <a:gd name="connsiteY239" fmla="*/ 4598460 h 5096785"/>
              <a:gd name="connsiteX240" fmla="*/ 213925 w 12192000"/>
              <a:gd name="connsiteY240" fmla="*/ 4597783 h 5096785"/>
              <a:gd name="connsiteX241" fmla="*/ 215196 w 12192000"/>
              <a:gd name="connsiteY241" fmla="*/ 4588576 h 5096785"/>
              <a:gd name="connsiteX242" fmla="*/ 180214 w 12192000"/>
              <a:gd name="connsiteY242" fmla="*/ 4583701 h 5096785"/>
              <a:gd name="connsiteX243" fmla="*/ 83203 w 12192000"/>
              <a:gd name="connsiteY243" fmla="*/ 4531664 h 5096785"/>
              <a:gd name="connsiteX244" fmla="*/ 4106 w 12192000"/>
              <a:gd name="connsiteY244" fmla="*/ 4517202 h 5096785"/>
              <a:gd name="connsiteX245" fmla="*/ 0 w 12192000"/>
              <a:gd name="connsiteY245" fmla="*/ 4516084 h 5096785"/>
              <a:gd name="connsiteX246" fmla="*/ 0 w 12192000"/>
              <a:gd name="connsiteY246"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720786 w 12192000"/>
              <a:gd name="connsiteY15" fmla="*/ 4265611 h 5096785"/>
              <a:gd name="connsiteX16" fmla="*/ 9652162 w 12192000"/>
              <a:gd name="connsiteY16" fmla="*/ 425271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9037321 w 12192000"/>
              <a:gd name="connsiteY24" fmla="*/ 4371817 h 5096785"/>
              <a:gd name="connsiteX25" fmla="*/ 8990743 w 12192000"/>
              <a:gd name="connsiteY25" fmla="*/ 4382161 h 5096785"/>
              <a:gd name="connsiteX26" fmla="*/ 8979819 w 12192000"/>
              <a:gd name="connsiteY26" fmla="*/ 4366419 h 5096785"/>
              <a:gd name="connsiteX27" fmla="*/ 8936044 w 12192000"/>
              <a:gd name="connsiteY27" fmla="*/ 4370992 h 5096785"/>
              <a:gd name="connsiteX28" fmla="*/ 8897707 w 12192000"/>
              <a:gd name="connsiteY28" fmla="*/ 4392673 h 5096785"/>
              <a:gd name="connsiteX29" fmla="*/ 8845635 w 12192000"/>
              <a:gd name="connsiteY29" fmla="*/ 4404300 h 5096785"/>
              <a:gd name="connsiteX30" fmla="*/ 8814562 w 12192000"/>
              <a:gd name="connsiteY30" fmla="*/ 4411434 h 5096785"/>
              <a:gd name="connsiteX31" fmla="*/ 8726349 w 12192000"/>
              <a:gd name="connsiteY31" fmla="*/ 4416668 h 5096785"/>
              <a:gd name="connsiteX32" fmla="*/ 8566678 w 12192000"/>
              <a:gd name="connsiteY32" fmla="*/ 4391711 h 5096785"/>
              <a:gd name="connsiteX33" fmla="*/ 8521516 w 12192000"/>
              <a:gd name="connsiteY33" fmla="*/ 4393927 h 5096785"/>
              <a:gd name="connsiteX34" fmla="*/ 8515998 w 12192000"/>
              <a:gd name="connsiteY34" fmla="*/ 4399124 h 5096785"/>
              <a:gd name="connsiteX35" fmla="*/ 8449547 w 12192000"/>
              <a:gd name="connsiteY35" fmla="*/ 4383170 h 5096785"/>
              <a:gd name="connsiteX36" fmla="*/ 8360285 w 12192000"/>
              <a:gd name="connsiteY36" fmla="*/ 4398502 h 5096785"/>
              <a:gd name="connsiteX37" fmla="*/ 8256584 w 12192000"/>
              <a:gd name="connsiteY37" fmla="*/ 4423564 h 5096785"/>
              <a:gd name="connsiteX38" fmla="*/ 8229821 w 12192000"/>
              <a:gd name="connsiteY38" fmla="*/ 4431840 h 5096785"/>
              <a:gd name="connsiteX39" fmla="*/ 8158476 w 12192000"/>
              <a:gd name="connsiteY39" fmla="*/ 4436904 h 5096785"/>
              <a:gd name="connsiteX40" fmla="*/ 7993707 w 12192000"/>
              <a:gd name="connsiteY40" fmla="*/ 4447962 h 5096785"/>
              <a:gd name="connsiteX41" fmla="*/ 7990346 w 12192000"/>
              <a:gd name="connsiteY41" fmla="*/ 4454853 h 5096785"/>
              <a:gd name="connsiteX42" fmla="*/ 7976786 w 12192000"/>
              <a:gd name="connsiteY42" fmla="*/ 4456820 h 5096785"/>
              <a:gd name="connsiteX43" fmla="*/ 7973491 w 12192000"/>
              <a:gd name="connsiteY43" fmla="*/ 4458577 h 5096785"/>
              <a:gd name="connsiteX44" fmla="*/ 7954281 w 12192000"/>
              <a:gd name="connsiteY44" fmla="*/ 4467421 h 5096785"/>
              <a:gd name="connsiteX45" fmla="*/ 7905540 w 12192000"/>
              <a:gd name="connsiteY45" fmla="*/ 4455628 h 5096785"/>
              <a:gd name="connsiteX46" fmla="*/ 7851932 w 12192000"/>
              <a:gd name="connsiteY46" fmla="*/ 4466353 h 5096785"/>
              <a:gd name="connsiteX47" fmla="*/ 7639078 w 12192000"/>
              <a:gd name="connsiteY47" fmla="*/ 4467635 h 5096785"/>
              <a:gd name="connsiteX48" fmla="*/ 7612359 w 12192000"/>
              <a:gd name="connsiteY48" fmla="*/ 4492789 h 5096785"/>
              <a:gd name="connsiteX49" fmla="*/ 7527328 w 12192000"/>
              <a:gd name="connsiteY49" fmla="*/ 4502199 h 5096785"/>
              <a:gd name="connsiteX50" fmla="*/ 7388717 w 12192000"/>
              <a:gd name="connsiteY50" fmla="*/ 4470799 h 5096785"/>
              <a:gd name="connsiteX51" fmla="*/ 7231898 w 12192000"/>
              <a:gd name="connsiteY51" fmla="*/ 4486028 h 5096785"/>
              <a:gd name="connsiteX52" fmla="*/ 7218425 w 12192000"/>
              <a:gd name="connsiteY52" fmla="*/ 4477288 h 5096785"/>
              <a:gd name="connsiteX53" fmla="*/ 7202795 w 12192000"/>
              <a:gd name="connsiteY53" fmla="*/ 4472972 h 5096785"/>
              <a:gd name="connsiteX54" fmla="*/ 7200744 w 12192000"/>
              <a:gd name="connsiteY54" fmla="*/ 4474099 h 5096785"/>
              <a:gd name="connsiteX55" fmla="*/ 7182163 w 12192000"/>
              <a:gd name="connsiteY55" fmla="*/ 4474005 h 5096785"/>
              <a:gd name="connsiteX56" fmla="*/ 7178368 w 12192000"/>
              <a:gd name="connsiteY56" fmla="*/ 4470673 h 5096785"/>
              <a:gd name="connsiteX57" fmla="*/ 7165705 w 12192000"/>
              <a:gd name="connsiteY57" fmla="*/ 4469569 h 5096785"/>
              <a:gd name="connsiteX58" fmla="*/ 7140991 w 12192000"/>
              <a:gd name="connsiteY58" fmla="*/ 4464599 h 5096785"/>
              <a:gd name="connsiteX59" fmla="*/ 7136152 w 12192000"/>
              <a:gd name="connsiteY59" fmla="*/ 4466292 h 5096785"/>
              <a:gd name="connsiteX60" fmla="*/ 7098544 w 12192000"/>
              <a:gd name="connsiteY60" fmla="*/ 4462879 h 5096785"/>
              <a:gd name="connsiteX61" fmla="*/ 7097922 w 12192000"/>
              <a:gd name="connsiteY61" fmla="*/ 4464077 h 5096785"/>
              <a:gd name="connsiteX62" fmla="*/ 7086877 w 12192000"/>
              <a:gd name="connsiteY62" fmla="*/ 4468554 h 5096785"/>
              <a:gd name="connsiteX63" fmla="*/ 7065999 w 12192000"/>
              <a:gd name="connsiteY63" fmla="*/ 4474270 h 5096785"/>
              <a:gd name="connsiteX64" fmla="*/ 7016598 w 12192000"/>
              <a:gd name="connsiteY64" fmla="*/ 4502855 h 5096785"/>
              <a:gd name="connsiteX65" fmla="*/ 6977375 w 12192000"/>
              <a:gd name="connsiteY65" fmla="*/ 4499434 h 5096785"/>
              <a:gd name="connsiteX66" fmla="*/ 6969409 w 12192000"/>
              <a:gd name="connsiteY66" fmla="*/ 4499424 h 5096785"/>
              <a:gd name="connsiteX67" fmla="*/ 6969218 w 12192000"/>
              <a:gd name="connsiteY67" fmla="*/ 4499704 h 5096785"/>
              <a:gd name="connsiteX68" fmla="*/ 6960755 w 12192000"/>
              <a:gd name="connsiteY68" fmla="*/ 4500249 h 5096785"/>
              <a:gd name="connsiteX69" fmla="*/ 6954882 w 12192000"/>
              <a:gd name="connsiteY69" fmla="*/ 4499405 h 5096785"/>
              <a:gd name="connsiteX70" fmla="*/ 6939428 w 12192000"/>
              <a:gd name="connsiteY70" fmla="*/ 4499385 h 5096785"/>
              <a:gd name="connsiteX71" fmla="*/ 6933902 w 12192000"/>
              <a:gd name="connsiteY71" fmla="*/ 4501239 h 5096785"/>
              <a:gd name="connsiteX72" fmla="*/ 6891244 w 12192000"/>
              <a:gd name="connsiteY72" fmla="*/ 4536371 h 5096785"/>
              <a:gd name="connsiteX73" fmla="*/ 6794496 w 12192000"/>
              <a:gd name="connsiteY73" fmla="*/ 4567924 h 5096785"/>
              <a:gd name="connsiteX74" fmla="*/ 6574528 w 12192000"/>
              <a:gd name="connsiteY74" fmla="*/ 4641155 h 5096785"/>
              <a:gd name="connsiteX75" fmla="*/ 6573036 w 12192000"/>
              <a:gd name="connsiteY75" fmla="*/ 4641049 h 5096785"/>
              <a:gd name="connsiteX76" fmla="*/ 6571920 w 12192000"/>
              <a:gd name="connsiteY76" fmla="*/ 4644739 h 5096785"/>
              <a:gd name="connsiteX77" fmla="*/ 6552021 w 12192000"/>
              <a:gd name="connsiteY77" fmla="*/ 4650379 h 5096785"/>
              <a:gd name="connsiteX78" fmla="*/ 6545925 w 12192000"/>
              <a:gd name="connsiteY78" fmla="*/ 4650675 h 5096785"/>
              <a:gd name="connsiteX79" fmla="*/ 6537822 w 12192000"/>
              <a:gd name="connsiteY79" fmla="*/ 4652769 h 5096785"/>
              <a:gd name="connsiteX80" fmla="*/ 6537743 w 12192000"/>
              <a:gd name="connsiteY80" fmla="*/ 4653068 h 5096785"/>
              <a:gd name="connsiteX81" fmla="*/ 6490057 w 12192000"/>
              <a:gd name="connsiteY81" fmla="*/ 4658624 h 5096785"/>
              <a:gd name="connsiteX82" fmla="*/ 6386800 w 12192000"/>
              <a:gd name="connsiteY82" fmla="*/ 4715431 h 5096785"/>
              <a:gd name="connsiteX83" fmla="*/ 6382703 w 12192000"/>
              <a:gd name="connsiteY83" fmla="*/ 4717930 h 5096785"/>
              <a:gd name="connsiteX84" fmla="*/ 6356495 w 12192000"/>
              <a:gd name="connsiteY84" fmla="*/ 4717843 h 5096785"/>
              <a:gd name="connsiteX85" fmla="*/ 6343628 w 12192000"/>
              <a:gd name="connsiteY85" fmla="*/ 4719161 h 5096785"/>
              <a:gd name="connsiteX86" fmla="*/ 6338605 w 12192000"/>
              <a:gd name="connsiteY86" fmla="*/ 4716723 h 5096785"/>
              <a:gd name="connsiteX87" fmla="*/ 6320318 w 12192000"/>
              <a:gd name="connsiteY87" fmla="*/ 4720095 h 5096785"/>
              <a:gd name="connsiteX88" fmla="*/ 6318742 w 12192000"/>
              <a:gd name="connsiteY88" fmla="*/ 4721541 h 5096785"/>
              <a:gd name="connsiteX89" fmla="*/ 6301708 w 12192000"/>
              <a:gd name="connsiteY89" fmla="*/ 4720380 h 5096785"/>
              <a:gd name="connsiteX90" fmla="*/ 6285082 w 12192000"/>
              <a:gd name="connsiteY90" fmla="*/ 4714639 h 5096785"/>
              <a:gd name="connsiteX91" fmla="*/ 6136936 w 12192000"/>
              <a:gd name="connsiteY91" fmla="*/ 4758246 h 5096785"/>
              <a:gd name="connsiteX92" fmla="*/ 5988578 w 12192000"/>
              <a:gd name="connsiteY92" fmla="*/ 4754427 h 5096785"/>
              <a:gd name="connsiteX93" fmla="*/ 5908701 w 12192000"/>
              <a:gd name="connsiteY93" fmla="*/ 4779160 h 5096785"/>
              <a:gd name="connsiteX94" fmla="*/ 5892219 w 12192000"/>
              <a:gd name="connsiteY94" fmla="*/ 4807892 h 5096785"/>
              <a:gd name="connsiteX95" fmla="*/ 5683612 w 12192000"/>
              <a:gd name="connsiteY95" fmla="*/ 4848770 h 5096785"/>
              <a:gd name="connsiteX96" fmla="*/ 5635111 w 12192000"/>
              <a:gd name="connsiteY96" fmla="*/ 4868888 h 5096785"/>
              <a:gd name="connsiteX97" fmla="*/ 5582652 w 12192000"/>
              <a:gd name="connsiteY97" fmla="*/ 4866836 h 5096785"/>
              <a:gd name="connsiteX98" fmla="*/ 5567213 w 12192000"/>
              <a:gd name="connsiteY98" fmla="*/ 4878769 h 5096785"/>
              <a:gd name="connsiteX99" fmla="*/ 5564659 w 12192000"/>
              <a:gd name="connsiteY99" fmla="*/ 4881042 h 5096785"/>
              <a:gd name="connsiteX100" fmla="*/ 5552102 w 12192000"/>
              <a:gd name="connsiteY100" fmla="*/ 4885426 h 5096785"/>
              <a:gd name="connsiteX101" fmla="*/ 5551475 w 12192000"/>
              <a:gd name="connsiteY101" fmla="*/ 4892560 h 5096785"/>
              <a:gd name="connsiteX102" fmla="*/ 5534664 w 12192000"/>
              <a:gd name="connsiteY102" fmla="*/ 4903385 h 5096785"/>
              <a:gd name="connsiteX103" fmla="*/ 5510737 w 12192000"/>
              <a:gd name="connsiteY103" fmla="*/ 4909807 h 5096785"/>
              <a:gd name="connsiteX104" fmla="*/ 5393901 w 12192000"/>
              <a:gd name="connsiteY104" fmla="*/ 4933709 h 5096785"/>
              <a:gd name="connsiteX105" fmla="*/ 5325782 w 12192000"/>
              <a:gd name="connsiteY105" fmla="*/ 4951789 h 5096785"/>
              <a:gd name="connsiteX106" fmla="*/ 5302703 w 12192000"/>
              <a:gd name="connsiteY106" fmla="*/ 4964590 h 5096785"/>
              <a:gd name="connsiteX107" fmla="*/ 5268591 w 12192000"/>
              <a:gd name="connsiteY107" fmla="*/ 4978479 h 5096785"/>
              <a:gd name="connsiteX108" fmla="*/ 5210559 w 12192000"/>
              <a:gd name="connsiteY108" fmla="*/ 5007585 h 5096785"/>
              <a:gd name="connsiteX109" fmla="*/ 5177597 w 12192000"/>
              <a:gd name="connsiteY109" fmla="*/ 5015926 h 5096785"/>
              <a:gd name="connsiteX110" fmla="*/ 5160569 w 12192000"/>
              <a:gd name="connsiteY110" fmla="*/ 5025681 h 5096785"/>
              <a:gd name="connsiteX111" fmla="*/ 5152748 w 12192000"/>
              <a:gd name="connsiteY111" fmla="*/ 5026569 h 5096785"/>
              <a:gd name="connsiteX112" fmla="*/ 5127678 w 12192000"/>
              <a:gd name="connsiteY112" fmla="*/ 5032947 h 5096785"/>
              <a:gd name="connsiteX113" fmla="*/ 5113147 w 12192000"/>
              <a:gd name="connsiteY113" fmla="*/ 5035818 h 5096785"/>
              <a:gd name="connsiteX114" fmla="*/ 5107301 w 12192000"/>
              <a:gd name="connsiteY114" fmla="*/ 5036672 h 5096785"/>
              <a:gd name="connsiteX115" fmla="*/ 5093215 w 12192000"/>
              <a:gd name="connsiteY115" fmla="*/ 5032880 h 5096785"/>
              <a:gd name="connsiteX116" fmla="*/ 5077058 w 12192000"/>
              <a:gd name="connsiteY116" fmla="*/ 5038681 h 5096785"/>
              <a:gd name="connsiteX117" fmla="*/ 5057349 w 12192000"/>
              <a:gd name="connsiteY117" fmla="*/ 5036015 h 5096785"/>
              <a:gd name="connsiteX118" fmla="*/ 5053945 w 12192000"/>
              <a:gd name="connsiteY118" fmla="*/ 5041952 h 5096785"/>
              <a:gd name="connsiteX119" fmla="*/ 5040021 w 12192000"/>
              <a:gd name="connsiteY119" fmla="*/ 5050052 h 5096785"/>
              <a:gd name="connsiteX120" fmla="*/ 5025913 w 12192000"/>
              <a:gd name="connsiteY120" fmla="*/ 5046535 h 5096785"/>
              <a:gd name="connsiteX121" fmla="*/ 4998218 w 12192000"/>
              <a:gd name="connsiteY121" fmla="*/ 5048065 h 5096785"/>
              <a:gd name="connsiteX122" fmla="*/ 4991008 w 12192000"/>
              <a:gd name="connsiteY122" fmla="*/ 5050439 h 5096785"/>
              <a:gd name="connsiteX123" fmla="*/ 4963503 w 12192000"/>
              <a:gd name="connsiteY123" fmla="*/ 5047575 h 5096785"/>
              <a:gd name="connsiteX124" fmla="*/ 4921053 w 12192000"/>
              <a:gd name="connsiteY124" fmla="*/ 5048925 h 5096785"/>
              <a:gd name="connsiteX125" fmla="*/ 4873420 w 12192000"/>
              <a:gd name="connsiteY125" fmla="*/ 5054929 h 5096785"/>
              <a:gd name="connsiteX126" fmla="*/ 4858825 w 12192000"/>
              <a:gd name="connsiteY126" fmla="*/ 5051329 h 5096785"/>
              <a:gd name="connsiteX127" fmla="*/ 4769340 w 12192000"/>
              <a:gd name="connsiteY127" fmla="*/ 5053090 h 5096785"/>
              <a:gd name="connsiteX128" fmla="*/ 4744152 w 12192000"/>
              <a:gd name="connsiteY128" fmla="*/ 5053391 h 5096785"/>
              <a:gd name="connsiteX129" fmla="*/ 4723556 w 12192000"/>
              <a:gd name="connsiteY129" fmla="*/ 5059633 h 5096785"/>
              <a:gd name="connsiteX130" fmla="*/ 4719699 w 12192000"/>
              <a:gd name="connsiteY130" fmla="*/ 5066298 h 5096785"/>
              <a:gd name="connsiteX131" fmla="*/ 4706016 w 12192000"/>
              <a:gd name="connsiteY131" fmla="*/ 5067422 h 5096785"/>
              <a:gd name="connsiteX132" fmla="*/ 4702593 w 12192000"/>
              <a:gd name="connsiteY132" fmla="*/ 5068973 h 5096785"/>
              <a:gd name="connsiteX133" fmla="*/ 4682766 w 12192000"/>
              <a:gd name="connsiteY133" fmla="*/ 5076609 h 5096785"/>
              <a:gd name="connsiteX134" fmla="*/ 4634960 w 12192000"/>
              <a:gd name="connsiteY134" fmla="*/ 5061852 h 5096785"/>
              <a:gd name="connsiteX135" fmla="*/ 4580645 w 12192000"/>
              <a:gd name="connsiteY135" fmla="*/ 5069246 h 5096785"/>
              <a:gd name="connsiteX136" fmla="*/ 4368005 w 12192000"/>
              <a:gd name="connsiteY136" fmla="*/ 5057426 h 5096785"/>
              <a:gd name="connsiteX137" fmla="*/ 4339489 w 12192000"/>
              <a:gd name="connsiteY137" fmla="*/ 5080858 h 5096785"/>
              <a:gd name="connsiteX138" fmla="*/ 4253895 w 12192000"/>
              <a:gd name="connsiteY138" fmla="*/ 5085008 h 5096785"/>
              <a:gd name="connsiteX139" fmla="*/ 4117780 w 12192000"/>
              <a:gd name="connsiteY139" fmla="*/ 5045175 h 5096785"/>
              <a:gd name="connsiteX140" fmla="*/ 3960074 w 12192000"/>
              <a:gd name="connsiteY140" fmla="*/ 5050708 h 5096785"/>
              <a:gd name="connsiteX141" fmla="*/ 3947260 w 12192000"/>
              <a:gd name="connsiteY141" fmla="*/ 5041167 h 5096785"/>
              <a:gd name="connsiteX142" fmla="*/ 3931969 w 12192000"/>
              <a:gd name="connsiteY142" fmla="*/ 5035902 h 5096785"/>
              <a:gd name="connsiteX143" fmla="*/ 3929836 w 12192000"/>
              <a:gd name="connsiteY143" fmla="*/ 5036901 h 5096785"/>
              <a:gd name="connsiteX144" fmla="*/ 3911296 w 12192000"/>
              <a:gd name="connsiteY144" fmla="*/ 5035663 h 5096785"/>
              <a:gd name="connsiteX145" fmla="*/ 3907746 w 12192000"/>
              <a:gd name="connsiteY145" fmla="*/ 5032107 h 5096785"/>
              <a:gd name="connsiteX146" fmla="*/ 3895182 w 12192000"/>
              <a:gd name="connsiteY146" fmla="*/ 5030229 h 5096785"/>
              <a:gd name="connsiteX147" fmla="*/ 3870866 w 12192000"/>
              <a:gd name="connsiteY147" fmla="*/ 5023753 h 5096785"/>
              <a:gd name="connsiteX148" fmla="*/ 3865913 w 12192000"/>
              <a:gd name="connsiteY148" fmla="*/ 5025143 h 5096785"/>
              <a:gd name="connsiteX149" fmla="*/ 3828606 w 12192000"/>
              <a:gd name="connsiteY149" fmla="*/ 5019426 h 5096785"/>
              <a:gd name="connsiteX150" fmla="*/ 3827901 w 12192000"/>
              <a:gd name="connsiteY150" fmla="*/ 5020583 h 5096785"/>
              <a:gd name="connsiteX151" fmla="*/ 3816543 w 12192000"/>
              <a:gd name="connsiteY151" fmla="*/ 5024366 h 5096785"/>
              <a:gd name="connsiteX152" fmla="*/ 3795278 w 12192000"/>
              <a:gd name="connsiteY152" fmla="*/ 5028779 h 5096785"/>
              <a:gd name="connsiteX153" fmla="*/ 3743858 w 12192000"/>
              <a:gd name="connsiteY153" fmla="*/ 5054237 h 5096785"/>
              <a:gd name="connsiteX154" fmla="*/ 3704945 w 12192000"/>
              <a:gd name="connsiteY154" fmla="*/ 5048413 h 5096785"/>
              <a:gd name="connsiteX155" fmla="*/ 3696992 w 12192000"/>
              <a:gd name="connsiteY155" fmla="*/ 5047914 h 5096785"/>
              <a:gd name="connsiteX156" fmla="*/ 3696780 w 12192000"/>
              <a:gd name="connsiteY156" fmla="*/ 5048181 h 5096785"/>
              <a:gd name="connsiteX157" fmla="*/ 3688290 w 12192000"/>
              <a:gd name="connsiteY157" fmla="*/ 5048204 h 5096785"/>
              <a:gd name="connsiteX158" fmla="*/ 3682486 w 12192000"/>
              <a:gd name="connsiteY158" fmla="*/ 5047000 h 5096785"/>
              <a:gd name="connsiteX159" fmla="*/ 3667056 w 12192000"/>
              <a:gd name="connsiteY159" fmla="*/ 5046030 h 5096785"/>
              <a:gd name="connsiteX160" fmla="*/ 3661403 w 12192000"/>
              <a:gd name="connsiteY160" fmla="*/ 5047537 h 5096785"/>
              <a:gd name="connsiteX161" fmla="*/ 3658673 w 12192000"/>
              <a:gd name="connsiteY161" fmla="*/ 5050790 h 5096785"/>
              <a:gd name="connsiteX162" fmla="*/ 3657333 w 12192000"/>
              <a:gd name="connsiteY162" fmla="*/ 5050325 h 5096785"/>
              <a:gd name="connsiteX163" fmla="*/ 3626778 w 12192000"/>
              <a:gd name="connsiteY163" fmla="*/ 5057882 h 5096785"/>
              <a:gd name="connsiteX164" fmla="*/ 3560067 w 12192000"/>
              <a:gd name="connsiteY164" fmla="*/ 5064266 h 5096785"/>
              <a:gd name="connsiteX165" fmla="*/ 3522641 w 12192000"/>
              <a:gd name="connsiteY165" fmla="*/ 5063654 h 5096785"/>
              <a:gd name="connsiteX166" fmla="*/ 3419275 w 12192000"/>
              <a:gd name="connsiteY166" fmla="*/ 5066646 h 5096785"/>
              <a:gd name="connsiteX167" fmla="*/ 3314869 w 12192000"/>
              <a:gd name="connsiteY167" fmla="*/ 5073197 h 5096785"/>
              <a:gd name="connsiteX168" fmla="*/ 3259088 w 12192000"/>
              <a:gd name="connsiteY168" fmla="*/ 5096363 h 5096785"/>
              <a:gd name="connsiteX169" fmla="*/ 3253104 w 12192000"/>
              <a:gd name="connsiteY169" fmla="*/ 5096785 h 5096785"/>
              <a:gd name="connsiteX170" fmla="*/ 3238751 w 12192000"/>
              <a:gd name="connsiteY170" fmla="*/ 5092996 h 5096785"/>
              <a:gd name="connsiteX171" fmla="*/ 3233681 w 12192000"/>
              <a:gd name="connsiteY171" fmla="*/ 5090758 h 5096785"/>
              <a:gd name="connsiteX172" fmla="*/ 3225562 w 12192000"/>
              <a:gd name="connsiteY172" fmla="*/ 5089215 h 5096785"/>
              <a:gd name="connsiteX173" fmla="*/ 3225260 w 12192000"/>
              <a:gd name="connsiteY173" fmla="*/ 5089437 h 5096785"/>
              <a:gd name="connsiteX174" fmla="*/ 3217859 w 12192000"/>
              <a:gd name="connsiteY174" fmla="*/ 5087484 h 5096785"/>
              <a:gd name="connsiteX175" fmla="*/ 3182980 w 12192000"/>
              <a:gd name="connsiteY175" fmla="*/ 5074650 h 5096785"/>
              <a:gd name="connsiteX176" fmla="*/ 3123938 w 12192000"/>
              <a:gd name="connsiteY176" fmla="*/ 5089912 h 5096785"/>
              <a:gd name="connsiteX177" fmla="*/ 3101912 w 12192000"/>
              <a:gd name="connsiteY177" fmla="*/ 5090281 h 5096785"/>
              <a:gd name="connsiteX178" fmla="*/ 3089591 w 12192000"/>
              <a:gd name="connsiteY178" fmla="*/ 5091865 h 5096785"/>
              <a:gd name="connsiteX179" fmla="*/ 3088465 w 12192000"/>
              <a:gd name="connsiteY179" fmla="*/ 5092858 h 5096785"/>
              <a:gd name="connsiteX180" fmla="*/ 3055081 w 12192000"/>
              <a:gd name="connsiteY180" fmla="*/ 5080424 h 5096785"/>
              <a:gd name="connsiteX181" fmla="*/ 3049807 w 12192000"/>
              <a:gd name="connsiteY181" fmla="*/ 5080860 h 5096785"/>
              <a:gd name="connsiteX182" fmla="*/ 3029122 w 12192000"/>
              <a:gd name="connsiteY182" fmla="*/ 5070085 h 5096785"/>
              <a:gd name="connsiteX183" fmla="*/ 3017862 w 12192000"/>
              <a:gd name="connsiteY183" fmla="*/ 5065942 h 5096785"/>
              <a:gd name="connsiteX184" fmla="*/ 3015868 w 12192000"/>
              <a:gd name="connsiteY184" fmla="*/ 5061832 h 5096785"/>
              <a:gd name="connsiteX185" fmla="*/ 2998644 w 12192000"/>
              <a:gd name="connsiteY185" fmla="*/ 5057210 h 5096785"/>
              <a:gd name="connsiteX186" fmla="*/ 2996219 w 12192000"/>
              <a:gd name="connsiteY186" fmla="*/ 5057788 h 5096785"/>
              <a:gd name="connsiteX187" fmla="*/ 2983676 w 12192000"/>
              <a:gd name="connsiteY187" fmla="*/ 5049852 h 5096785"/>
              <a:gd name="connsiteX188" fmla="*/ 2903609 w 12192000"/>
              <a:gd name="connsiteY188" fmla="*/ 4998457 h 5096785"/>
              <a:gd name="connsiteX189" fmla="*/ 2758830 w 12192000"/>
              <a:gd name="connsiteY189" fmla="*/ 4974760 h 5096785"/>
              <a:gd name="connsiteX190" fmla="*/ 2532669 w 12192000"/>
              <a:gd name="connsiteY190" fmla="*/ 4940573 h 5096785"/>
              <a:gd name="connsiteX191" fmla="*/ 2389931 w 12192000"/>
              <a:gd name="connsiteY191" fmla="*/ 4905785 h 5096785"/>
              <a:gd name="connsiteX192" fmla="*/ 2335186 w 12192000"/>
              <a:gd name="connsiteY192" fmla="*/ 4902957 h 5096785"/>
              <a:gd name="connsiteX193" fmla="*/ 2295307 w 12192000"/>
              <a:gd name="connsiteY193" fmla="*/ 4879800 h 5096785"/>
              <a:gd name="connsiteX194" fmla="*/ 2273393 w 12192000"/>
              <a:gd name="connsiteY194" fmla="*/ 4883565 h 5096785"/>
              <a:gd name="connsiteX195" fmla="*/ 2269523 w 12192000"/>
              <a:gd name="connsiteY195" fmla="*/ 4884442 h 5096785"/>
              <a:gd name="connsiteX196" fmla="*/ 2256015 w 12192000"/>
              <a:gd name="connsiteY196" fmla="*/ 4883014 h 5096785"/>
              <a:gd name="connsiteX197" fmla="*/ 2249731 w 12192000"/>
              <a:gd name="connsiteY197" fmla="*/ 4888778 h 5096785"/>
              <a:gd name="connsiteX198" fmla="*/ 2227629 w 12192000"/>
              <a:gd name="connsiteY198" fmla="*/ 4891047 h 5096785"/>
              <a:gd name="connsiteX199" fmla="*/ 2203460 w 12192000"/>
              <a:gd name="connsiteY199" fmla="*/ 4886696 h 5096785"/>
              <a:gd name="connsiteX200" fmla="*/ 2091528 w 12192000"/>
              <a:gd name="connsiteY200" fmla="*/ 4859155 h 5096785"/>
              <a:gd name="connsiteX201" fmla="*/ 2022901 w 12192000"/>
              <a:gd name="connsiteY201" fmla="*/ 4846594 h 5096785"/>
              <a:gd name="connsiteX202" fmla="*/ 1994227 w 12192000"/>
              <a:gd name="connsiteY202" fmla="*/ 4847973 h 5096785"/>
              <a:gd name="connsiteX203" fmla="*/ 1955936 w 12192000"/>
              <a:gd name="connsiteY203" fmla="*/ 4845765 h 5096785"/>
              <a:gd name="connsiteX204" fmla="*/ 1741924 w 12192000"/>
              <a:gd name="connsiteY204" fmla="*/ 4808054 h 5096785"/>
              <a:gd name="connsiteX205" fmla="*/ 1734410 w 12192000"/>
              <a:gd name="connsiteY205" fmla="*/ 4811675 h 5096785"/>
              <a:gd name="connsiteX206" fmla="*/ 1691423 w 12192000"/>
              <a:gd name="connsiteY206" fmla="*/ 4802777 h 5096785"/>
              <a:gd name="connsiteX207" fmla="*/ 1554504 w 12192000"/>
              <a:gd name="connsiteY207" fmla="*/ 4739985 h 5096785"/>
              <a:gd name="connsiteX208" fmla="*/ 1470119 w 12192000"/>
              <a:gd name="connsiteY208" fmla="*/ 4723470 h 5096785"/>
              <a:gd name="connsiteX209" fmla="*/ 1437967 w 12192000"/>
              <a:gd name="connsiteY209" fmla="*/ 4722710 h 5096785"/>
              <a:gd name="connsiteX210" fmla="*/ 1384234 w 12192000"/>
              <a:gd name="connsiteY210" fmla="*/ 4721117 h 5096785"/>
              <a:gd name="connsiteX211" fmla="*/ 1338647 w 12192000"/>
              <a:gd name="connsiteY211" fmla="*/ 4732483 h 5096785"/>
              <a:gd name="connsiteX212" fmla="*/ 1295869 w 12192000"/>
              <a:gd name="connsiteY212" fmla="*/ 4726175 h 5096785"/>
              <a:gd name="connsiteX213" fmla="*/ 1292949 w 12192000"/>
              <a:gd name="connsiteY213" fmla="*/ 4708469 h 5096785"/>
              <a:gd name="connsiteX214" fmla="*/ 1244908 w 12192000"/>
              <a:gd name="connsiteY214" fmla="*/ 4706993 h 5096785"/>
              <a:gd name="connsiteX215" fmla="*/ 1171266 w 12192000"/>
              <a:gd name="connsiteY215" fmla="*/ 4706535 h 5096785"/>
              <a:gd name="connsiteX216" fmla="*/ 1160868 w 12192000"/>
              <a:gd name="connsiteY216" fmla="*/ 4701936 h 5096785"/>
              <a:gd name="connsiteX217" fmla="*/ 1147599 w 12192000"/>
              <a:gd name="connsiteY217" fmla="*/ 4714833 h 5096785"/>
              <a:gd name="connsiteX218" fmla="*/ 1119603 w 12192000"/>
              <a:gd name="connsiteY218" fmla="*/ 4721303 h 5096785"/>
              <a:gd name="connsiteX219" fmla="*/ 997851 w 12192000"/>
              <a:gd name="connsiteY219" fmla="*/ 4722336 h 5096785"/>
              <a:gd name="connsiteX220" fmla="*/ 976455 w 12192000"/>
              <a:gd name="connsiteY220" fmla="*/ 4726407 h 5096785"/>
              <a:gd name="connsiteX221" fmla="*/ 949939 w 12192000"/>
              <a:gd name="connsiteY221" fmla="*/ 4719699 h 5096785"/>
              <a:gd name="connsiteX222" fmla="*/ 894148 w 12192000"/>
              <a:gd name="connsiteY222" fmla="*/ 4710406 h 5096785"/>
              <a:gd name="connsiteX223" fmla="*/ 857990 w 12192000"/>
              <a:gd name="connsiteY223" fmla="*/ 4696844 h 5096785"/>
              <a:gd name="connsiteX224" fmla="*/ 848649 w 12192000"/>
              <a:gd name="connsiteY224" fmla="*/ 4704021 h 5096785"/>
              <a:gd name="connsiteX225" fmla="*/ 826436 w 12192000"/>
              <a:gd name="connsiteY225" fmla="*/ 4707421 h 5096785"/>
              <a:gd name="connsiteX226" fmla="*/ 733052 w 12192000"/>
              <a:gd name="connsiteY226" fmla="*/ 4701884 h 5096785"/>
              <a:gd name="connsiteX227" fmla="*/ 716185 w 12192000"/>
              <a:gd name="connsiteY227" fmla="*/ 4703827 h 5096785"/>
              <a:gd name="connsiteX228" fmla="*/ 696663 w 12192000"/>
              <a:gd name="connsiteY228" fmla="*/ 4697420 h 5096785"/>
              <a:gd name="connsiteX229" fmla="*/ 582722 w 12192000"/>
              <a:gd name="connsiteY229" fmla="*/ 4658637 h 5096785"/>
              <a:gd name="connsiteX230" fmla="*/ 581118 w 12192000"/>
              <a:gd name="connsiteY230" fmla="*/ 4654120 h 5096785"/>
              <a:gd name="connsiteX231" fmla="*/ 546453 w 12192000"/>
              <a:gd name="connsiteY231" fmla="*/ 4652542 h 5096785"/>
              <a:gd name="connsiteX232" fmla="*/ 536773 w 12192000"/>
              <a:gd name="connsiteY232" fmla="*/ 4644609 h 5096785"/>
              <a:gd name="connsiteX233" fmla="*/ 518899 w 12192000"/>
              <a:gd name="connsiteY233" fmla="*/ 4642839 h 5096785"/>
              <a:gd name="connsiteX234" fmla="*/ 388896 w 12192000"/>
              <a:gd name="connsiteY234" fmla="*/ 4619173 h 5096785"/>
              <a:gd name="connsiteX235" fmla="*/ 366479 w 12192000"/>
              <a:gd name="connsiteY235" fmla="*/ 4618896 h 5096785"/>
              <a:gd name="connsiteX236" fmla="*/ 342781 w 12192000"/>
              <a:gd name="connsiteY236" fmla="*/ 4601239 h 5096785"/>
              <a:gd name="connsiteX237" fmla="*/ 255925 w 12192000"/>
              <a:gd name="connsiteY237" fmla="*/ 4598685 h 5096785"/>
              <a:gd name="connsiteX238" fmla="*/ 226919 w 12192000"/>
              <a:gd name="connsiteY238" fmla="*/ 4598460 h 5096785"/>
              <a:gd name="connsiteX239" fmla="*/ 213925 w 12192000"/>
              <a:gd name="connsiteY239" fmla="*/ 4597783 h 5096785"/>
              <a:gd name="connsiteX240" fmla="*/ 215196 w 12192000"/>
              <a:gd name="connsiteY240" fmla="*/ 4588576 h 5096785"/>
              <a:gd name="connsiteX241" fmla="*/ 180214 w 12192000"/>
              <a:gd name="connsiteY241" fmla="*/ 4583701 h 5096785"/>
              <a:gd name="connsiteX242" fmla="*/ 83203 w 12192000"/>
              <a:gd name="connsiteY242" fmla="*/ 4531664 h 5096785"/>
              <a:gd name="connsiteX243" fmla="*/ 4106 w 12192000"/>
              <a:gd name="connsiteY243" fmla="*/ 4517202 h 5096785"/>
              <a:gd name="connsiteX244" fmla="*/ 0 w 12192000"/>
              <a:gd name="connsiteY244" fmla="*/ 4516084 h 5096785"/>
              <a:gd name="connsiteX245" fmla="*/ 0 w 12192000"/>
              <a:gd name="connsiteY245"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652162 w 12192000"/>
              <a:gd name="connsiteY16" fmla="*/ 425271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9037321 w 12192000"/>
              <a:gd name="connsiteY24" fmla="*/ 4371817 h 5096785"/>
              <a:gd name="connsiteX25" fmla="*/ 8990743 w 12192000"/>
              <a:gd name="connsiteY25" fmla="*/ 4382161 h 5096785"/>
              <a:gd name="connsiteX26" fmla="*/ 8979819 w 12192000"/>
              <a:gd name="connsiteY26" fmla="*/ 4366419 h 5096785"/>
              <a:gd name="connsiteX27" fmla="*/ 8936044 w 12192000"/>
              <a:gd name="connsiteY27" fmla="*/ 4370992 h 5096785"/>
              <a:gd name="connsiteX28" fmla="*/ 8897707 w 12192000"/>
              <a:gd name="connsiteY28" fmla="*/ 4392673 h 5096785"/>
              <a:gd name="connsiteX29" fmla="*/ 8845635 w 12192000"/>
              <a:gd name="connsiteY29" fmla="*/ 4404300 h 5096785"/>
              <a:gd name="connsiteX30" fmla="*/ 8814562 w 12192000"/>
              <a:gd name="connsiteY30" fmla="*/ 4411434 h 5096785"/>
              <a:gd name="connsiteX31" fmla="*/ 8726349 w 12192000"/>
              <a:gd name="connsiteY31" fmla="*/ 4416668 h 5096785"/>
              <a:gd name="connsiteX32" fmla="*/ 8566678 w 12192000"/>
              <a:gd name="connsiteY32" fmla="*/ 4391711 h 5096785"/>
              <a:gd name="connsiteX33" fmla="*/ 8521516 w 12192000"/>
              <a:gd name="connsiteY33" fmla="*/ 4393927 h 5096785"/>
              <a:gd name="connsiteX34" fmla="*/ 8515998 w 12192000"/>
              <a:gd name="connsiteY34" fmla="*/ 4399124 h 5096785"/>
              <a:gd name="connsiteX35" fmla="*/ 8449547 w 12192000"/>
              <a:gd name="connsiteY35" fmla="*/ 4383170 h 5096785"/>
              <a:gd name="connsiteX36" fmla="*/ 8360285 w 12192000"/>
              <a:gd name="connsiteY36" fmla="*/ 4398502 h 5096785"/>
              <a:gd name="connsiteX37" fmla="*/ 8256584 w 12192000"/>
              <a:gd name="connsiteY37" fmla="*/ 4423564 h 5096785"/>
              <a:gd name="connsiteX38" fmla="*/ 8229821 w 12192000"/>
              <a:gd name="connsiteY38" fmla="*/ 4431840 h 5096785"/>
              <a:gd name="connsiteX39" fmla="*/ 8158476 w 12192000"/>
              <a:gd name="connsiteY39" fmla="*/ 4436904 h 5096785"/>
              <a:gd name="connsiteX40" fmla="*/ 7993707 w 12192000"/>
              <a:gd name="connsiteY40" fmla="*/ 4447962 h 5096785"/>
              <a:gd name="connsiteX41" fmla="*/ 7990346 w 12192000"/>
              <a:gd name="connsiteY41" fmla="*/ 4454853 h 5096785"/>
              <a:gd name="connsiteX42" fmla="*/ 7976786 w 12192000"/>
              <a:gd name="connsiteY42" fmla="*/ 4456820 h 5096785"/>
              <a:gd name="connsiteX43" fmla="*/ 7973491 w 12192000"/>
              <a:gd name="connsiteY43" fmla="*/ 4458577 h 5096785"/>
              <a:gd name="connsiteX44" fmla="*/ 7954281 w 12192000"/>
              <a:gd name="connsiteY44" fmla="*/ 4467421 h 5096785"/>
              <a:gd name="connsiteX45" fmla="*/ 7905540 w 12192000"/>
              <a:gd name="connsiteY45" fmla="*/ 4455628 h 5096785"/>
              <a:gd name="connsiteX46" fmla="*/ 7851932 w 12192000"/>
              <a:gd name="connsiteY46" fmla="*/ 4466353 h 5096785"/>
              <a:gd name="connsiteX47" fmla="*/ 7639078 w 12192000"/>
              <a:gd name="connsiteY47" fmla="*/ 4467635 h 5096785"/>
              <a:gd name="connsiteX48" fmla="*/ 7612359 w 12192000"/>
              <a:gd name="connsiteY48" fmla="*/ 4492789 h 5096785"/>
              <a:gd name="connsiteX49" fmla="*/ 7527328 w 12192000"/>
              <a:gd name="connsiteY49" fmla="*/ 4502199 h 5096785"/>
              <a:gd name="connsiteX50" fmla="*/ 7388717 w 12192000"/>
              <a:gd name="connsiteY50" fmla="*/ 4470799 h 5096785"/>
              <a:gd name="connsiteX51" fmla="*/ 7231898 w 12192000"/>
              <a:gd name="connsiteY51" fmla="*/ 4486028 h 5096785"/>
              <a:gd name="connsiteX52" fmla="*/ 7218425 w 12192000"/>
              <a:gd name="connsiteY52" fmla="*/ 4477288 h 5096785"/>
              <a:gd name="connsiteX53" fmla="*/ 7202795 w 12192000"/>
              <a:gd name="connsiteY53" fmla="*/ 4472972 h 5096785"/>
              <a:gd name="connsiteX54" fmla="*/ 7200744 w 12192000"/>
              <a:gd name="connsiteY54" fmla="*/ 4474099 h 5096785"/>
              <a:gd name="connsiteX55" fmla="*/ 7182163 w 12192000"/>
              <a:gd name="connsiteY55" fmla="*/ 4474005 h 5096785"/>
              <a:gd name="connsiteX56" fmla="*/ 7178368 w 12192000"/>
              <a:gd name="connsiteY56" fmla="*/ 4470673 h 5096785"/>
              <a:gd name="connsiteX57" fmla="*/ 7165705 w 12192000"/>
              <a:gd name="connsiteY57" fmla="*/ 4469569 h 5096785"/>
              <a:gd name="connsiteX58" fmla="*/ 7140991 w 12192000"/>
              <a:gd name="connsiteY58" fmla="*/ 4464599 h 5096785"/>
              <a:gd name="connsiteX59" fmla="*/ 7136152 w 12192000"/>
              <a:gd name="connsiteY59" fmla="*/ 4466292 h 5096785"/>
              <a:gd name="connsiteX60" fmla="*/ 7098544 w 12192000"/>
              <a:gd name="connsiteY60" fmla="*/ 4462879 h 5096785"/>
              <a:gd name="connsiteX61" fmla="*/ 7097922 w 12192000"/>
              <a:gd name="connsiteY61" fmla="*/ 4464077 h 5096785"/>
              <a:gd name="connsiteX62" fmla="*/ 7086877 w 12192000"/>
              <a:gd name="connsiteY62" fmla="*/ 4468554 h 5096785"/>
              <a:gd name="connsiteX63" fmla="*/ 7065999 w 12192000"/>
              <a:gd name="connsiteY63" fmla="*/ 4474270 h 5096785"/>
              <a:gd name="connsiteX64" fmla="*/ 7016598 w 12192000"/>
              <a:gd name="connsiteY64" fmla="*/ 4502855 h 5096785"/>
              <a:gd name="connsiteX65" fmla="*/ 6977375 w 12192000"/>
              <a:gd name="connsiteY65" fmla="*/ 4499434 h 5096785"/>
              <a:gd name="connsiteX66" fmla="*/ 6969409 w 12192000"/>
              <a:gd name="connsiteY66" fmla="*/ 4499424 h 5096785"/>
              <a:gd name="connsiteX67" fmla="*/ 6969218 w 12192000"/>
              <a:gd name="connsiteY67" fmla="*/ 4499704 h 5096785"/>
              <a:gd name="connsiteX68" fmla="*/ 6960755 w 12192000"/>
              <a:gd name="connsiteY68" fmla="*/ 4500249 h 5096785"/>
              <a:gd name="connsiteX69" fmla="*/ 6954882 w 12192000"/>
              <a:gd name="connsiteY69" fmla="*/ 4499405 h 5096785"/>
              <a:gd name="connsiteX70" fmla="*/ 6939428 w 12192000"/>
              <a:gd name="connsiteY70" fmla="*/ 4499385 h 5096785"/>
              <a:gd name="connsiteX71" fmla="*/ 6933902 w 12192000"/>
              <a:gd name="connsiteY71" fmla="*/ 4501239 h 5096785"/>
              <a:gd name="connsiteX72" fmla="*/ 6891244 w 12192000"/>
              <a:gd name="connsiteY72" fmla="*/ 4536371 h 5096785"/>
              <a:gd name="connsiteX73" fmla="*/ 6794496 w 12192000"/>
              <a:gd name="connsiteY73" fmla="*/ 4567924 h 5096785"/>
              <a:gd name="connsiteX74" fmla="*/ 6574528 w 12192000"/>
              <a:gd name="connsiteY74" fmla="*/ 4641155 h 5096785"/>
              <a:gd name="connsiteX75" fmla="*/ 6573036 w 12192000"/>
              <a:gd name="connsiteY75" fmla="*/ 4641049 h 5096785"/>
              <a:gd name="connsiteX76" fmla="*/ 6571920 w 12192000"/>
              <a:gd name="connsiteY76" fmla="*/ 4644739 h 5096785"/>
              <a:gd name="connsiteX77" fmla="*/ 6552021 w 12192000"/>
              <a:gd name="connsiteY77" fmla="*/ 4650379 h 5096785"/>
              <a:gd name="connsiteX78" fmla="*/ 6545925 w 12192000"/>
              <a:gd name="connsiteY78" fmla="*/ 4650675 h 5096785"/>
              <a:gd name="connsiteX79" fmla="*/ 6537822 w 12192000"/>
              <a:gd name="connsiteY79" fmla="*/ 4652769 h 5096785"/>
              <a:gd name="connsiteX80" fmla="*/ 6537743 w 12192000"/>
              <a:gd name="connsiteY80" fmla="*/ 4653068 h 5096785"/>
              <a:gd name="connsiteX81" fmla="*/ 6490057 w 12192000"/>
              <a:gd name="connsiteY81" fmla="*/ 4658624 h 5096785"/>
              <a:gd name="connsiteX82" fmla="*/ 6386800 w 12192000"/>
              <a:gd name="connsiteY82" fmla="*/ 4715431 h 5096785"/>
              <a:gd name="connsiteX83" fmla="*/ 6382703 w 12192000"/>
              <a:gd name="connsiteY83" fmla="*/ 4717930 h 5096785"/>
              <a:gd name="connsiteX84" fmla="*/ 6356495 w 12192000"/>
              <a:gd name="connsiteY84" fmla="*/ 4717843 h 5096785"/>
              <a:gd name="connsiteX85" fmla="*/ 6343628 w 12192000"/>
              <a:gd name="connsiteY85" fmla="*/ 4719161 h 5096785"/>
              <a:gd name="connsiteX86" fmla="*/ 6338605 w 12192000"/>
              <a:gd name="connsiteY86" fmla="*/ 4716723 h 5096785"/>
              <a:gd name="connsiteX87" fmla="*/ 6320318 w 12192000"/>
              <a:gd name="connsiteY87" fmla="*/ 4720095 h 5096785"/>
              <a:gd name="connsiteX88" fmla="*/ 6318742 w 12192000"/>
              <a:gd name="connsiteY88" fmla="*/ 4721541 h 5096785"/>
              <a:gd name="connsiteX89" fmla="*/ 6301708 w 12192000"/>
              <a:gd name="connsiteY89" fmla="*/ 4720380 h 5096785"/>
              <a:gd name="connsiteX90" fmla="*/ 6285082 w 12192000"/>
              <a:gd name="connsiteY90" fmla="*/ 4714639 h 5096785"/>
              <a:gd name="connsiteX91" fmla="*/ 6136936 w 12192000"/>
              <a:gd name="connsiteY91" fmla="*/ 4758246 h 5096785"/>
              <a:gd name="connsiteX92" fmla="*/ 5988578 w 12192000"/>
              <a:gd name="connsiteY92" fmla="*/ 4754427 h 5096785"/>
              <a:gd name="connsiteX93" fmla="*/ 5908701 w 12192000"/>
              <a:gd name="connsiteY93" fmla="*/ 4779160 h 5096785"/>
              <a:gd name="connsiteX94" fmla="*/ 5892219 w 12192000"/>
              <a:gd name="connsiteY94" fmla="*/ 4807892 h 5096785"/>
              <a:gd name="connsiteX95" fmla="*/ 5683612 w 12192000"/>
              <a:gd name="connsiteY95" fmla="*/ 4848770 h 5096785"/>
              <a:gd name="connsiteX96" fmla="*/ 5635111 w 12192000"/>
              <a:gd name="connsiteY96" fmla="*/ 4868888 h 5096785"/>
              <a:gd name="connsiteX97" fmla="*/ 5582652 w 12192000"/>
              <a:gd name="connsiteY97" fmla="*/ 4866836 h 5096785"/>
              <a:gd name="connsiteX98" fmla="*/ 5567213 w 12192000"/>
              <a:gd name="connsiteY98" fmla="*/ 4878769 h 5096785"/>
              <a:gd name="connsiteX99" fmla="*/ 5564659 w 12192000"/>
              <a:gd name="connsiteY99" fmla="*/ 4881042 h 5096785"/>
              <a:gd name="connsiteX100" fmla="*/ 5552102 w 12192000"/>
              <a:gd name="connsiteY100" fmla="*/ 4885426 h 5096785"/>
              <a:gd name="connsiteX101" fmla="*/ 5551475 w 12192000"/>
              <a:gd name="connsiteY101" fmla="*/ 4892560 h 5096785"/>
              <a:gd name="connsiteX102" fmla="*/ 5534664 w 12192000"/>
              <a:gd name="connsiteY102" fmla="*/ 4903385 h 5096785"/>
              <a:gd name="connsiteX103" fmla="*/ 5510737 w 12192000"/>
              <a:gd name="connsiteY103" fmla="*/ 4909807 h 5096785"/>
              <a:gd name="connsiteX104" fmla="*/ 5393901 w 12192000"/>
              <a:gd name="connsiteY104" fmla="*/ 4933709 h 5096785"/>
              <a:gd name="connsiteX105" fmla="*/ 5325782 w 12192000"/>
              <a:gd name="connsiteY105" fmla="*/ 4951789 h 5096785"/>
              <a:gd name="connsiteX106" fmla="*/ 5302703 w 12192000"/>
              <a:gd name="connsiteY106" fmla="*/ 4964590 h 5096785"/>
              <a:gd name="connsiteX107" fmla="*/ 5268591 w 12192000"/>
              <a:gd name="connsiteY107" fmla="*/ 4978479 h 5096785"/>
              <a:gd name="connsiteX108" fmla="*/ 5210559 w 12192000"/>
              <a:gd name="connsiteY108" fmla="*/ 5007585 h 5096785"/>
              <a:gd name="connsiteX109" fmla="*/ 5177597 w 12192000"/>
              <a:gd name="connsiteY109" fmla="*/ 5015926 h 5096785"/>
              <a:gd name="connsiteX110" fmla="*/ 5160569 w 12192000"/>
              <a:gd name="connsiteY110" fmla="*/ 5025681 h 5096785"/>
              <a:gd name="connsiteX111" fmla="*/ 5152748 w 12192000"/>
              <a:gd name="connsiteY111" fmla="*/ 5026569 h 5096785"/>
              <a:gd name="connsiteX112" fmla="*/ 5127678 w 12192000"/>
              <a:gd name="connsiteY112" fmla="*/ 5032947 h 5096785"/>
              <a:gd name="connsiteX113" fmla="*/ 5113147 w 12192000"/>
              <a:gd name="connsiteY113" fmla="*/ 5035818 h 5096785"/>
              <a:gd name="connsiteX114" fmla="*/ 5107301 w 12192000"/>
              <a:gd name="connsiteY114" fmla="*/ 5036672 h 5096785"/>
              <a:gd name="connsiteX115" fmla="*/ 5093215 w 12192000"/>
              <a:gd name="connsiteY115" fmla="*/ 5032880 h 5096785"/>
              <a:gd name="connsiteX116" fmla="*/ 5077058 w 12192000"/>
              <a:gd name="connsiteY116" fmla="*/ 5038681 h 5096785"/>
              <a:gd name="connsiteX117" fmla="*/ 5057349 w 12192000"/>
              <a:gd name="connsiteY117" fmla="*/ 5036015 h 5096785"/>
              <a:gd name="connsiteX118" fmla="*/ 5053945 w 12192000"/>
              <a:gd name="connsiteY118" fmla="*/ 5041952 h 5096785"/>
              <a:gd name="connsiteX119" fmla="*/ 5040021 w 12192000"/>
              <a:gd name="connsiteY119" fmla="*/ 5050052 h 5096785"/>
              <a:gd name="connsiteX120" fmla="*/ 5025913 w 12192000"/>
              <a:gd name="connsiteY120" fmla="*/ 5046535 h 5096785"/>
              <a:gd name="connsiteX121" fmla="*/ 4998218 w 12192000"/>
              <a:gd name="connsiteY121" fmla="*/ 5048065 h 5096785"/>
              <a:gd name="connsiteX122" fmla="*/ 4991008 w 12192000"/>
              <a:gd name="connsiteY122" fmla="*/ 5050439 h 5096785"/>
              <a:gd name="connsiteX123" fmla="*/ 4963503 w 12192000"/>
              <a:gd name="connsiteY123" fmla="*/ 5047575 h 5096785"/>
              <a:gd name="connsiteX124" fmla="*/ 4921053 w 12192000"/>
              <a:gd name="connsiteY124" fmla="*/ 5048925 h 5096785"/>
              <a:gd name="connsiteX125" fmla="*/ 4873420 w 12192000"/>
              <a:gd name="connsiteY125" fmla="*/ 5054929 h 5096785"/>
              <a:gd name="connsiteX126" fmla="*/ 4858825 w 12192000"/>
              <a:gd name="connsiteY126" fmla="*/ 5051329 h 5096785"/>
              <a:gd name="connsiteX127" fmla="*/ 4769340 w 12192000"/>
              <a:gd name="connsiteY127" fmla="*/ 5053090 h 5096785"/>
              <a:gd name="connsiteX128" fmla="*/ 4744152 w 12192000"/>
              <a:gd name="connsiteY128" fmla="*/ 5053391 h 5096785"/>
              <a:gd name="connsiteX129" fmla="*/ 4723556 w 12192000"/>
              <a:gd name="connsiteY129" fmla="*/ 5059633 h 5096785"/>
              <a:gd name="connsiteX130" fmla="*/ 4719699 w 12192000"/>
              <a:gd name="connsiteY130" fmla="*/ 5066298 h 5096785"/>
              <a:gd name="connsiteX131" fmla="*/ 4706016 w 12192000"/>
              <a:gd name="connsiteY131" fmla="*/ 5067422 h 5096785"/>
              <a:gd name="connsiteX132" fmla="*/ 4702593 w 12192000"/>
              <a:gd name="connsiteY132" fmla="*/ 5068973 h 5096785"/>
              <a:gd name="connsiteX133" fmla="*/ 4682766 w 12192000"/>
              <a:gd name="connsiteY133" fmla="*/ 5076609 h 5096785"/>
              <a:gd name="connsiteX134" fmla="*/ 4634960 w 12192000"/>
              <a:gd name="connsiteY134" fmla="*/ 5061852 h 5096785"/>
              <a:gd name="connsiteX135" fmla="*/ 4580645 w 12192000"/>
              <a:gd name="connsiteY135" fmla="*/ 5069246 h 5096785"/>
              <a:gd name="connsiteX136" fmla="*/ 4368005 w 12192000"/>
              <a:gd name="connsiteY136" fmla="*/ 5057426 h 5096785"/>
              <a:gd name="connsiteX137" fmla="*/ 4339489 w 12192000"/>
              <a:gd name="connsiteY137" fmla="*/ 5080858 h 5096785"/>
              <a:gd name="connsiteX138" fmla="*/ 4253895 w 12192000"/>
              <a:gd name="connsiteY138" fmla="*/ 5085008 h 5096785"/>
              <a:gd name="connsiteX139" fmla="*/ 4117780 w 12192000"/>
              <a:gd name="connsiteY139" fmla="*/ 5045175 h 5096785"/>
              <a:gd name="connsiteX140" fmla="*/ 3960074 w 12192000"/>
              <a:gd name="connsiteY140" fmla="*/ 5050708 h 5096785"/>
              <a:gd name="connsiteX141" fmla="*/ 3947260 w 12192000"/>
              <a:gd name="connsiteY141" fmla="*/ 5041167 h 5096785"/>
              <a:gd name="connsiteX142" fmla="*/ 3931969 w 12192000"/>
              <a:gd name="connsiteY142" fmla="*/ 5035902 h 5096785"/>
              <a:gd name="connsiteX143" fmla="*/ 3929836 w 12192000"/>
              <a:gd name="connsiteY143" fmla="*/ 5036901 h 5096785"/>
              <a:gd name="connsiteX144" fmla="*/ 3911296 w 12192000"/>
              <a:gd name="connsiteY144" fmla="*/ 5035663 h 5096785"/>
              <a:gd name="connsiteX145" fmla="*/ 3907746 w 12192000"/>
              <a:gd name="connsiteY145" fmla="*/ 5032107 h 5096785"/>
              <a:gd name="connsiteX146" fmla="*/ 3895182 w 12192000"/>
              <a:gd name="connsiteY146" fmla="*/ 5030229 h 5096785"/>
              <a:gd name="connsiteX147" fmla="*/ 3870866 w 12192000"/>
              <a:gd name="connsiteY147" fmla="*/ 5023753 h 5096785"/>
              <a:gd name="connsiteX148" fmla="*/ 3865913 w 12192000"/>
              <a:gd name="connsiteY148" fmla="*/ 5025143 h 5096785"/>
              <a:gd name="connsiteX149" fmla="*/ 3828606 w 12192000"/>
              <a:gd name="connsiteY149" fmla="*/ 5019426 h 5096785"/>
              <a:gd name="connsiteX150" fmla="*/ 3827901 w 12192000"/>
              <a:gd name="connsiteY150" fmla="*/ 5020583 h 5096785"/>
              <a:gd name="connsiteX151" fmla="*/ 3816543 w 12192000"/>
              <a:gd name="connsiteY151" fmla="*/ 5024366 h 5096785"/>
              <a:gd name="connsiteX152" fmla="*/ 3795278 w 12192000"/>
              <a:gd name="connsiteY152" fmla="*/ 5028779 h 5096785"/>
              <a:gd name="connsiteX153" fmla="*/ 3743858 w 12192000"/>
              <a:gd name="connsiteY153" fmla="*/ 5054237 h 5096785"/>
              <a:gd name="connsiteX154" fmla="*/ 3704945 w 12192000"/>
              <a:gd name="connsiteY154" fmla="*/ 5048413 h 5096785"/>
              <a:gd name="connsiteX155" fmla="*/ 3696992 w 12192000"/>
              <a:gd name="connsiteY155" fmla="*/ 5047914 h 5096785"/>
              <a:gd name="connsiteX156" fmla="*/ 3696780 w 12192000"/>
              <a:gd name="connsiteY156" fmla="*/ 5048181 h 5096785"/>
              <a:gd name="connsiteX157" fmla="*/ 3688290 w 12192000"/>
              <a:gd name="connsiteY157" fmla="*/ 5048204 h 5096785"/>
              <a:gd name="connsiteX158" fmla="*/ 3682486 w 12192000"/>
              <a:gd name="connsiteY158" fmla="*/ 5047000 h 5096785"/>
              <a:gd name="connsiteX159" fmla="*/ 3667056 w 12192000"/>
              <a:gd name="connsiteY159" fmla="*/ 5046030 h 5096785"/>
              <a:gd name="connsiteX160" fmla="*/ 3661403 w 12192000"/>
              <a:gd name="connsiteY160" fmla="*/ 5047537 h 5096785"/>
              <a:gd name="connsiteX161" fmla="*/ 3658673 w 12192000"/>
              <a:gd name="connsiteY161" fmla="*/ 5050790 h 5096785"/>
              <a:gd name="connsiteX162" fmla="*/ 3657333 w 12192000"/>
              <a:gd name="connsiteY162" fmla="*/ 5050325 h 5096785"/>
              <a:gd name="connsiteX163" fmla="*/ 3626778 w 12192000"/>
              <a:gd name="connsiteY163" fmla="*/ 5057882 h 5096785"/>
              <a:gd name="connsiteX164" fmla="*/ 3560067 w 12192000"/>
              <a:gd name="connsiteY164" fmla="*/ 5064266 h 5096785"/>
              <a:gd name="connsiteX165" fmla="*/ 3522641 w 12192000"/>
              <a:gd name="connsiteY165" fmla="*/ 5063654 h 5096785"/>
              <a:gd name="connsiteX166" fmla="*/ 3419275 w 12192000"/>
              <a:gd name="connsiteY166" fmla="*/ 5066646 h 5096785"/>
              <a:gd name="connsiteX167" fmla="*/ 3314869 w 12192000"/>
              <a:gd name="connsiteY167" fmla="*/ 5073197 h 5096785"/>
              <a:gd name="connsiteX168" fmla="*/ 3259088 w 12192000"/>
              <a:gd name="connsiteY168" fmla="*/ 5096363 h 5096785"/>
              <a:gd name="connsiteX169" fmla="*/ 3253104 w 12192000"/>
              <a:gd name="connsiteY169" fmla="*/ 5096785 h 5096785"/>
              <a:gd name="connsiteX170" fmla="*/ 3238751 w 12192000"/>
              <a:gd name="connsiteY170" fmla="*/ 5092996 h 5096785"/>
              <a:gd name="connsiteX171" fmla="*/ 3233681 w 12192000"/>
              <a:gd name="connsiteY171" fmla="*/ 5090758 h 5096785"/>
              <a:gd name="connsiteX172" fmla="*/ 3225562 w 12192000"/>
              <a:gd name="connsiteY172" fmla="*/ 5089215 h 5096785"/>
              <a:gd name="connsiteX173" fmla="*/ 3225260 w 12192000"/>
              <a:gd name="connsiteY173" fmla="*/ 5089437 h 5096785"/>
              <a:gd name="connsiteX174" fmla="*/ 3217859 w 12192000"/>
              <a:gd name="connsiteY174" fmla="*/ 5087484 h 5096785"/>
              <a:gd name="connsiteX175" fmla="*/ 3182980 w 12192000"/>
              <a:gd name="connsiteY175" fmla="*/ 5074650 h 5096785"/>
              <a:gd name="connsiteX176" fmla="*/ 3123938 w 12192000"/>
              <a:gd name="connsiteY176" fmla="*/ 5089912 h 5096785"/>
              <a:gd name="connsiteX177" fmla="*/ 3101912 w 12192000"/>
              <a:gd name="connsiteY177" fmla="*/ 5090281 h 5096785"/>
              <a:gd name="connsiteX178" fmla="*/ 3089591 w 12192000"/>
              <a:gd name="connsiteY178" fmla="*/ 5091865 h 5096785"/>
              <a:gd name="connsiteX179" fmla="*/ 3088465 w 12192000"/>
              <a:gd name="connsiteY179" fmla="*/ 5092858 h 5096785"/>
              <a:gd name="connsiteX180" fmla="*/ 3055081 w 12192000"/>
              <a:gd name="connsiteY180" fmla="*/ 5080424 h 5096785"/>
              <a:gd name="connsiteX181" fmla="*/ 3049807 w 12192000"/>
              <a:gd name="connsiteY181" fmla="*/ 5080860 h 5096785"/>
              <a:gd name="connsiteX182" fmla="*/ 3029122 w 12192000"/>
              <a:gd name="connsiteY182" fmla="*/ 5070085 h 5096785"/>
              <a:gd name="connsiteX183" fmla="*/ 3017862 w 12192000"/>
              <a:gd name="connsiteY183" fmla="*/ 5065942 h 5096785"/>
              <a:gd name="connsiteX184" fmla="*/ 3015868 w 12192000"/>
              <a:gd name="connsiteY184" fmla="*/ 5061832 h 5096785"/>
              <a:gd name="connsiteX185" fmla="*/ 2998644 w 12192000"/>
              <a:gd name="connsiteY185" fmla="*/ 5057210 h 5096785"/>
              <a:gd name="connsiteX186" fmla="*/ 2996219 w 12192000"/>
              <a:gd name="connsiteY186" fmla="*/ 5057788 h 5096785"/>
              <a:gd name="connsiteX187" fmla="*/ 2983676 w 12192000"/>
              <a:gd name="connsiteY187" fmla="*/ 5049852 h 5096785"/>
              <a:gd name="connsiteX188" fmla="*/ 2903609 w 12192000"/>
              <a:gd name="connsiteY188" fmla="*/ 4998457 h 5096785"/>
              <a:gd name="connsiteX189" fmla="*/ 2758830 w 12192000"/>
              <a:gd name="connsiteY189" fmla="*/ 4974760 h 5096785"/>
              <a:gd name="connsiteX190" fmla="*/ 2532669 w 12192000"/>
              <a:gd name="connsiteY190" fmla="*/ 4940573 h 5096785"/>
              <a:gd name="connsiteX191" fmla="*/ 2389931 w 12192000"/>
              <a:gd name="connsiteY191" fmla="*/ 4905785 h 5096785"/>
              <a:gd name="connsiteX192" fmla="*/ 2335186 w 12192000"/>
              <a:gd name="connsiteY192" fmla="*/ 4902957 h 5096785"/>
              <a:gd name="connsiteX193" fmla="*/ 2295307 w 12192000"/>
              <a:gd name="connsiteY193" fmla="*/ 4879800 h 5096785"/>
              <a:gd name="connsiteX194" fmla="*/ 2273393 w 12192000"/>
              <a:gd name="connsiteY194" fmla="*/ 4883565 h 5096785"/>
              <a:gd name="connsiteX195" fmla="*/ 2269523 w 12192000"/>
              <a:gd name="connsiteY195" fmla="*/ 4884442 h 5096785"/>
              <a:gd name="connsiteX196" fmla="*/ 2256015 w 12192000"/>
              <a:gd name="connsiteY196" fmla="*/ 4883014 h 5096785"/>
              <a:gd name="connsiteX197" fmla="*/ 2249731 w 12192000"/>
              <a:gd name="connsiteY197" fmla="*/ 4888778 h 5096785"/>
              <a:gd name="connsiteX198" fmla="*/ 2227629 w 12192000"/>
              <a:gd name="connsiteY198" fmla="*/ 4891047 h 5096785"/>
              <a:gd name="connsiteX199" fmla="*/ 2203460 w 12192000"/>
              <a:gd name="connsiteY199" fmla="*/ 4886696 h 5096785"/>
              <a:gd name="connsiteX200" fmla="*/ 2091528 w 12192000"/>
              <a:gd name="connsiteY200" fmla="*/ 4859155 h 5096785"/>
              <a:gd name="connsiteX201" fmla="*/ 2022901 w 12192000"/>
              <a:gd name="connsiteY201" fmla="*/ 4846594 h 5096785"/>
              <a:gd name="connsiteX202" fmla="*/ 1994227 w 12192000"/>
              <a:gd name="connsiteY202" fmla="*/ 4847973 h 5096785"/>
              <a:gd name="connsiteX203" fmla="*/ 1955936 w 12192000"/>
              <a:gd name="connsiteY203" fmla="*/ 4845765 h 5096785"/>
              <a:gd name="connsiteX204" fmla="*/ 1741924 w 12192000"/>
              <a:gd name="connsiteY204" fmla="*/ 4808054 h 5096785"/>
              <a:gd name="connsiteX205" fmla="*/ 1734410 w 12192000"/>
              <a:gd name="connsiteY205" fmla="*/ 4811675 h 5096785"/>
              <a:gd name="connsiteX206" fmla="*/ 1691423 w 12192000"/>
              <a:gd name="connsiteY206" fmla="*/ 4802777 h 5096785"/>
              <a:gd name="connsiteX207" fmla="*/ 1554504 w 12192000"/>
              <a:gd name="connsiteY207" fmla="*/ 4739985 h 5096785"/>
              <a:gd name="connsiteX208" fmla="*/ 1470119 w 12192000"/>
              <a:gd name="connsiteY208" fmla="*/ 4723470 h 5096785"/>
              <a:gd name="connsiteX209" fmla="*/ 1437967 w 12192000"/>
              <a:gd name="connsiteY209" fmla="*/ 4722710 h 5096785"/>
              <a:gd name="connsiteX210" fmla="*/ 1384234 w 12192000"/>
              <a:gd name="connsiteY210" fmla="*/ 4721117 h 5096785"/>
              <a:gd name="connsiteX211" fmla="*/ 1338647 w 12192000"/>
              <a:gd name="connsiteY211" fmla="*/ 4732483 h 5096785"/>
              <a:gd name="connsiteX212" fmla="*/ 1295869 w 12192000"/>
              <a:gd name="connsiteY212" fmla="*/ 4726175 h 5096785"/>
              <a:gd name="connsiteX213" fmla="*/ 1292949 w 12192000"/>
              <a:gd name="connsiteY213" fmla="*/ 4708469 h 5096785"/>
              <a:gd name="connsiteX214" fmla="*/ 1244908 w 12192000"/>
              <a:gd name="connsiteY214" fmla="*/ 4706993 h 5096785"/>
              <a:gd name="connsiteX215" fmla="*/ 1171266 w 12192000"/>
              <a:gd name="connsiteY215" fmla="*/ 4706535 h 5096785"/>
              <a:gd name="connsiteX216" fmla="*/ 1160868 w 12192000"/>
              <a:gd name="connsiteY216" fmla="*/ 4701936 h 5096785"/>
              <a:gd name="connsiteX217" fmla="*/ 1147599 w 12192000"/>
              <a:gd name="connsiteY217" fmla="*/ 4714833 h 5096785"/>
              <a:gd name="connsiteX218" fmla="*/ 1119603 w 12192000"/>
              <a:gd name="connsiteY218" fmla="*/ 4721303 h 5096785"/>
              <a:gd name="connsiteX219" fmla="*/ 997851 w 12192000"/>
              <a:gd name="connsiteY219" fmla="*/ 4722336 h 5096785"/>
              <a:gd name="connsiteX220" fmla="*/ 976455 w 12192000"/>
              <a:gd name="connsiteY220" fmla="*/ 4726407 h 5096785"/>
              <a:gd name="connsiteX221" fmla="*/ 949939 w 12192000"/>
              <a:gd name="connsiteY221" fmla="*/ 4719699 h 5096785"/>
              <a:gd name="connsiteX222" fmla="*/ 894148 w 12192000"/>
              <a:gd name="connsiteY222" fmla="*/ 4710406 h 5096785"/>
              <a:gd name="connsiteX223" fmla="*/ 857990 w 12192000"/>
              <a:gd name="connsiteY223" fmla="*/ 4696844 h 5096785"/>
              <a:gd name="connsiteX224" fmla="*/ 848649 w 12192000"/>
              <a:gd name="connsiteY224" fmla="*/ 4704021 h 5096785"/>
              <a:gd name="connsiteX225" fmla="*/ 826436 w 12192000"/>
              <a:gd name="connsiteY225" fmla="*/ 4707421 h 5096785"/>
              <a:gd name="connsiteX226" fmla="*/ 733052 w 12192000"/>
              <a:gd name="connsiteY226" fmla="*/ 4701884 h 5096785"/>
              <a:gd name="connsiteX227" fmla="*/ 716185 w 12192000"/>
              <a:gd name="connsiteY227" fmla="*/ 4703827 h 5096785"/>
              <a:gd name="connsiteX228" fmla="*/ 696663 w 12192000"/>
              <a:gd name="connsiteY228" fmla="*/ 4697420 h 5096785"/>
              <a:gd name="connsiteX229" fmla="*/ 582722 w 12192000"/>
              <a:gd name="connsiteY229" fmla="*/ 4658637 h 5096785"/>
              <a:gd name="connsiteX230" fmla="*/ 581118 w 12192000"/>
              <a:gd name="connsiteY230" fmla="*/ 4654120 h 5096785"/>
              <a:gd name="connsiteX231" fmla="*/ 546453 w 12192000"/>
              <a:gd name="connsiteY231" fmla="*/ 4652542 h 5096785"/>
              <a:gd name="connsiteX232" fmla="*/ 536773 w 12192000"/>
              <a:gd name="connsiteY232" fmla="*/ 4644609 h 5096785"/>
              <a:gd name="connsiteX233" fmla="*/ 518899 w 12192000"/>
              <a:gd name="connsiteY233" fmla="*/ 4642839 h 5096785"/>
              <a:gd name="connsiteX234" fmla="*/ 388896 w 12192000"/>
              <a:gd name="connsiteY234" fmla="*/ 4619173 h 5096785"/>
              <a:gd name="connsiteX235" fmla="*/ 366479 w 12192000"/>
              <a:gd name="connsiteY235" fmla="*/ 4618896 h 5096785"/>
              <a:gd name="connsiteX236" fmla="*/ 342781 w 12192000"/>
              <a:gd name="connsiteY236" fmla="*/ 4601239 h 5096785"/>
              <a:gd name="connsiteX237" fmla="*/ 255925 w 12192000"/>
              <a:gd name="connsiteY237" fmla="*/ 4598685 h 5096785"/>
              <a:gd name="connsiteX238" fmla="*/ 226919 w 12192000"/>
              <a:gd name="connsiteY238" fmla="*/ 4598460 h 5096785"/>
              <a:gd name="connsiteX239" fmla="*/ 213925 w 12192000"/>
              <a:gd name="connsiteY239" fmla="*/ 4597783 h 5096785"/>
              <a:gd name="connsiteX240" fmla="*/ 215196 w 12192000"/>
              <a:gd name="connsiteY240" fmla="*/ 4588576 h 5096785"/>
              <a:gd name="connsiteX241" fmla="*/ 180214 w 12192000"/>
              <a:gd name="connsiteY241" fmla="*/ 4583701 h 5096785"/>
              <a:gd name="connsiteX242" fmla="*/ 83203 w 12192000"/>
              <a:gd name="connsiteY242" fmla="*/ 4531664 h 5096785"/>
              <a:gd name="connsiteX243" fmla="*/ 4106 w 12192000"/>
              <a:gd name="connsiteY243" fmla="*/ 4517202 h 5096785"/>
              <a:gd name="connsiteX244" fmla="*/ 0 w 12192000"/>
              <a:gd name="connsiteY244" fmla="*/ 4516084 h 5096785"/>
              <a:gd name="connsiteX245" fmla="*/ 0 w 12192000"/>
              <a:gd name="connsiteY245"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9037321 w 12192000"/>
              <a:gd name="connsiteY24" fmla="*/ 4371817 h 5096785"/>
              <a:gd name="connsiteX25" fmla="*/ 8990743 w 12192000"/>
              <a:gd name="connsiteY25" fmla="*/ 4382161 h 5096785"/>
              <a:gd name="connsiteX26" fmla="*/ 8979819 w 12192000"/>
              <a:gd name="connsiteY26" fmla="*/ 4366419 h 5096785"/>
              <a:gd name="connsiteX27" fmla="*/ 8936044 w 12192000"/>
              <a:gd name="connsiteY27" fmla="*/ 4370992 h 5096785"/>
              <a:gd name="connsiteX28" fmla="*/ 8897707 w 12192000"/>
              <a:gd name="connsiteY28" fmla="*/ 4392673 h 5096785"/>
              <a:gd name="connsiteX29" fmla="*/ 8845635 w 12192000"/>
              <a:gd name="connsiteY29" fmla="*/ 4404300 h 5096785"/>
              <a:gd name="connsiteX30" fmla="*/ 8814562 w 12192000"/>
              <a:gd name="connsiteY30" fmla="*/ 4411434 h 5096785"/>
              <a:gd name="connsiteX31" fmla="*/ 8726349 w 12192000"/>
              <a:gd name="connsiteY31" fmla="*/ 4416668 h 5096785"/>
              <a:gd name="connsiteX32" fmla="*/ 8566678 w 12192000"/>
              <a:gd name="connsiteY32" fmla="*/ 4391711 h 5096785"/>
              <a:gd name="connsiteX33" fmla="*/ 8521516 w 12192000"/>
              <a:gd name="connsiteY33" fmla="*/ 4393927 h 5096785"/>
              <a:gd name="connsiteX34" fmla="*/ 8515998 w 12192000"/>
              <a:gd name="connsiteY34" fmla="*/ 4399124 h 5096785"/>
              <a:gd name="connsiteX35" fmla="*/ 8449547 w 12192000"/>
              <a:gd name="connsiteY35" fmla="*/ 4383170 h 5096785"/>
              <a:gd name="connsiteX36" fmla="*/ 8360285 w 12192000"/>
              <a:gd name="connsiteY36" fmla="*/ 4398502 h 5096785"/>
              <a:gd name="connsiteX37" fmla="*/ 8256584 w 12192000"/>
              <a:gd name="connsiteY37" fmla="*/ 4423564 h 5096785"/>
              <a:gd name="connsiteX38" fmla="*/ 8229821 w 12192000"/>
              <a:gd name="connsiteY38" fmla="*/ 4431840 h 5096785"/>
              <a:gd name="connsiteX39" fmla="*/ 8158476 w 12192000"/>
              <a:gd name="connsiteY39" fmla="*/ 4436904 h 5096785"/>
              <a:gd name="connsiteX40" fmla="*/ 7993707 w 12192000"/>
              <a:gd name="connsiteY40" fmla="*/ 4447962 h 5096785"/>
              <a:gd name="connsiteX41" fmla="*/ 7990346 w 12192000"/>
              <a:gd name="connsiteY41" fmla="*/ 4454853 h 5096785"/>
              <a:gd name="connsiteX42" fmla="*/ 7976786 w 12192000"/>
              <a:gd name="connsiteY42" fmla="*/ 4456820 h 5096785"/>
              <a:gd name="connsiteX43" fmla="*/ 7973491 w 12192000"/>
              <a:gd name="connsiteY43" fmla="*/ 4458577 h 5096785"/>
              <a:gd name="connsiteX44" fmla="*/ 7954281 w 12192000"/>
              <a:gd name="connsiteY44" fmla="*/ 4467421 h 5096785"/>
              <a:gd name="connsiteX45" fmla="*/ 7905540 w 12192000"/>
              <a:gd name="connsiteY45" fmla="*/ 4455628 h 5096785"/>
              <a:gd name="connsiteX46" fmla="*/ 7851932 w 12192000"/>
              <a:gd name="connsiteY46" fmla="*/ 4466353 h 5096785"/>
              <a:gd name="connsiteX47" fmla="*/ 7639078 w 12192000"/>
              <a:gd name="connsiteY47" fmla="*/ 4467635 h 5096785"/>
              <a:gd name="connsiteX48" fmla="*/ 7612359 w 12192000"/>
              <a:gd name="connsiteY48" fmla="*/ 4492789 h 5096785"/>
              <a:gd name="connsiteX49" fmla="*/ 7527328 w 12192000"/>
              <a:gd name="connsiteY49" fmla="*/ 4502199 h 5096785"/>
              <a:gd name="connsiteX50" fmla="*/ 7388717 w 12192000"/>
              <a:gd name="connsiteY50" fmla="*/ 4470799 h 5096785"/>
              <a:gd name="connsiteX51" fmla="*/ 7231898 w 12192000"/>
              <a:gd name="connsiteY51" fmla="*/ 4486028 h 5096785"/>
              <a:gd name="connsiteX52" fmla="*/ 7218425 w 12192000"/>
              <a:gd name="connsiteY52" fmla="*/ 4477288 h 5096785"/>
              <a:gd name="connsiteX53" fmla="*/ 7202795 w 12192000"/>
              <a:gd name="connsiteY53" fmla="*/ 4472972 h 5096785"/>
              <a:gd name="connsiteX54" fmla="*/ 7200744 w 12192000"/>
              <a:gd name="connsiteY54" fmla="*/ 4474099 h 5096785"/>
              <a:gd name="connsiteX55" fmla="*/ 7182163 w 12192000"/>
              <a:gd name="connsiteY55" fmla="*/ 4474005 h 5096785"/>
              <a:gd name="connsiteX56" fmla="*/ 7178368 w 12192000"/>
              <a:gd name="connsiteY56" fmla="*/ 4470673 h 5096785"/>
              <a:gd name="connsiteX57" fmla="*/ 7165705 w 12192000"/>
              <a:gd name="connsiteY57" fmla="*/ 4469569 h 5096785"/>
              <a:gd name="connsiteX58" fmla="*/ 7140991 w 12192000"/>
              <a:gd name="connsiteY58" fmla="*/ 4464599 h 5096785"/>
              <a:gd name="connsiteX59" fmla="*/ 7136152 w 12192000"/>
              <a:gd name="connsiteY59" fmla="*/ 4466292 h 5096785"/>
              <a:gd name="connsiteX60" fmla="*/ 7098544 w 12192000"/>
              <a:gd name="connsiteY60" fmla="*/ 4462879 h 5096785"/>
              <a:gd name="connsiteX61" fmla="*/ 7097922 w 12192000"/>
              <a:gd name="connsiteY61" fmla="*/ 4464077 h 5096785"/>
              <a:gd name="connsiteX62" fmla="*/ 7086877 w 12192000"/>
              <a:gd name="connsiteY62" fmla="*/ 4468554 h 5096785"/>
              <a:gd name="connsiteX63" fmla="*/ 7065999 w 12192000"/>
              <a:gd name="connsiteY63" fmla="*/ 4474270 h 5096785"/>
              <a:gd name="connsiteX64" fmla="*/ 7016598 w 12192000"/>
              <a:gd name="connsiteY64" fmla="*/ 4502855 h 5096785"/>
              <a:gd name="connsiteX65" fmla="*/ 6977375 w 12192000"/>
              <a:gd name="connsiteY65" fmla="*/ 4499434 h 5096785"/>
              <a:gd name="connsiteX66" fmla="*/ 6969409 w 12192000"/>
              <a:gd name="connsiteY66" fmla="*/ 4499424 h 5096785"/>
              <a:gd name="connsiteX67" fmla="*/ 6969218 w 12192000"/>
              <a:gd name="connsiteY67" fmla="*/ 4499704 h 5096785"/>
              <a:gd name="connsiteX68" fmla="*/ 6960755 w 12192000"/>
              <a:gd name="connsiteY68" fmla="*/ 4500249 h 5096785"/>
              <a:gd name="connsiteX69" fmla="*/ 6954882 w 12192000"/>
              <a:gd name="connsiteY69" fmla="*/ 4499405 h 5096785"/>
              <a:gd name="connsiteX70" fmla="*/ 6939428 w 12192000"/>
              <a:gd name="connsiteY70" fmla="*/ 4499385 h 5096785"/>
              <a:gd name="connsiteX71" fmla="*/ 6933902 w 12192000"/>
              <a:gd name="connsiteY71" fmla="*/ 4501239 h 5096785"/>
              <a:gd name="connsiteX72" fmla="*/ 6891244 w 12192000"/>
              <a:gd name="connsiteY72" fmla="*/ 4536371 h 5096785"/>
              <a:gd name="connsiteX73" fmla="*/ 6794496 w 12192000"/>
              <a:gd name="connsiteY73" fmla="*/ 4567924 h 5096785"/>
              <a:gd name="connsiteX74" fmla="*/ 6574528 w 12192000"/>
              <a:gd name="connsiteY74" fmla="*/ 4641155 h 5096785"/>
              <a:gd name="connsiteX75" fmla="*/ 6573036 w 12192000"/>
              <a:gd name="connsiteY75" fmla="*/ 4641049 h 5096785"/>
              <a:gd name="connsiteX76" fmla="*/ 6571920 w 12192000"/>
              <a:gd name="connsiteY76" fmla="*/ 4644739 h 5096785"/>
              <a:gd name="connsiteX77" fmla="*/ 6552021 w 12192000"/>
              <a:gd name="connsiteY77" fmla="*/ 4650379 h 5096785"/>
              <a:gd name="connsiteX78" fmla="*/ 6545925 w 12192000"/>
              <a:gd name="connsiteY78" fmla="*/ 4650675 h 5096785"/>
              <a:gd name="connsiteX79" fmla="*/ 6537822 w 12192000"/>
              <a:gd name="connsiteY79" fmla="*/ 4652769 h 5096785"/>
              <a:gd name="connsiteX80" fmla="*/ 6537743 w 12192000"/>
              <a:gd name="connsiteY80" fmla="*/ 4653068 h 5096785"/>
              <a:gd name="connsiteX81" fmla="*/ 6490057 w 12192000"/>
              <a:gd name="connsiteY81" fmla="*/ 4658624 h 5096785"/>
              <a:gd name="connsiteX82" fmla="*/ 6386800 w 12192000"/>
              <a:gd name="connsiteY82" fmla="*/ 4715431 h 5096785"/>
              <a:gd name="connsiteX83" fmla="*/ 6382703 w 12192000"/>
              <a:gd name="connsiteY83" fmla="*/ 4717930 h 5096785"/>
              <a:gd name="connsiteX84" fmla="*/ 6356495 w 12192000"/>
              <a:gd name="connsiteY84" fmla="*/ 4717843 h 5096785"/>
              <a:gd name="connsiteX85" fmla="*/ 6343628 w 12192000"/>
              <a:gd name="connsiteY85" fmla="*/ 4719161 h 5096785"/>
              <a:gd name="connsiteX86" fmla="*/ 6338605 w 12192000"/>
              <a:gd name="connsiteY86" fmla="*/ 4716723 h 5096785"/>
              <a:gd name="connsiteX87" fmla="*/ 6320318 w 12192000"/>
              <a:gd name="connsiteY87" fmla="*/ 4720095 h 5096785"/>
              <a:gd name="connsiteX88" fmla="*/ 6318742 w 12192000"/>
              <a:gd name="connsiteY88" fmla="*/ 4721541 h 5096785"/>
              <a:gd name="connsiteX89" fmla="*/ 6301708 w 12192000"/>
              <a:gd name="connsiteY89" fmla="*/ 4720380 h 5096785"/>
              <a:gd name="connsiteX90" fmla="*/ 6285082 w 12192000"/>
              <a:gd name="connsiteY90" fmla="*/ 4714639 h 5096785"/>
              <a:gd name="connsiteX91" fmla="*/ 6136936 w 12192000"/>
              <a:gd name="connsiteY91" fmla="*/ 4758246 h 5096785"/>
              <a:gd name="connsiteX92" fmla="*/ 5988578 w 12192000"/>
              <a:gd name="connsiteY92" fmla="*/ 4754427 h 5096785"/>
              <a:gd name="connsiteX93" fmla="*/ 5908701 w 12192000"/>
              <a:gd name="connsiteY93" fmla="*/ 4779160 h 5096785"/>
              <a:gd name="connsiteX94" fmla="*/ 5892219 w 12192000"/>
              <a:gd name="connsiteY94" fmla="*/ 4807892 h 5096785"/>
              <a:gd name="connsiteX95" fmla="*/ 5683612 w 12192000"/>
              <a:gd name="connsiteY95" fmla="*/ 4848770 h 5096785"/>
              <a:gd name="connsiteX96" fmla="*/ 5635111 w 12192000"/>
              <a:gd name="connsiteY96" fmla="*/ 4868888 h 5096785"/>
              <a:gd name="connsiteX97" fmla="*/ 5582652 w 12192000"/>
              <a:gd name="connsiteY97" fmla="*/ 4866836 h 5096785"/>
              <a:gd name="connsiteX98" fmla="*/ 5567213 w 12192000"/>
              <a:gd name="connsiteY98" fmla="*/ 4878769 h 5096785"/>
              <a:gd name="connsiteX99" fmla="*/ 5564659 w 12192000"/>
              <a:gd name="connsiteY99" fmla="*/ 4881042 h 5096785"/>
              <a:gd name="connsiteX100" fmla="*/ 5552102 w 12192000"/>
              <a:gd name="connsiteY100" fmla="*/ 4885426 h 5096785"/>
              <a:gd name="connsiteX101" fmla="*/ 5551475 w 12192000"/>
              <a:gd name="connsiteY101" fmla="*/ 4892560 h 5096785"/>
              <a:gd name="connsiteX102" fmla="*/ 5534664 w 12192000"/>
              <a:gd name="connsiteY102" fmla="*/ 4903385 h 5096785"/>
              <a:gd name="connsiteX103" fmla="*/ 5510737 w 12192000"/>
              <a:gd name="connsiteY103" fmla="*/ 4909807 h 5096785"/>
              <a:gd name="connsiteX104" fmla="*/ 5393901 w 12192000"/>
              <a:gd name="connsiteY104" fmla="*/ 4933709 h 5096785"/>
              <a:gd name="connsiteX105" fmla="*/ 5325782 w 12192000"/>
              <a:gd name="connsiteY105" fmla="*/ 4951789 h 5096785"/>
              <a:gd name="connsiteX106" fmla="*/ 5302703 w 12192000"/>
              <a:gd name="connsiteY106" fmla="*/ 4964590 h 5096785"/>
              <a:gd name="connsiteX107" fmla="*/ 5268591 w 12192000"/>
              <a:gd name="connsiteY107" fmla="*/ 4978479 h 5096785"/>
              <a:gd name="connsiteX108" fmla="*/ 5210559 w 12192000"/>
              <a:gd name="connsiteY108" fmla="*/ 5007585 h 5096785"/>
              <a:gd name="connsiteX109" fmla="*/ 5177597 w 12192000"/>
              <a:gd name="connsiteY109" fmla="*/ 5015926 h 5096785"/>
              <a:gd name="connsiteX110" fmla="*/ 5160569 w 12192000"/>
              <a:gd name="connsiteY110" fmla="*/ 5025681 h 5096785"/>
              <a:gd name="connsiteX111" fmla="*/ 5152748 w 12192000"/>
              <a:gd name="connsiteY111" fmla="*/ 5026569 h 5096785"/>
              <a:gd name="connsiteX112" fmla="*/ 5127678 w 12192000"/>
              <a:gd name="connsiteY112" fmla="*/ 5032947 h 5096785"/>
              <a:gd name="connsiteX113" fmla="*/ 5113147 w 12192000"/>
              <a:gd name="connsiteY113" fmla="*/ 5035818 h 5096785"/>
              <a:gd name="connsiteX114" fmla="*/ 5107301 w 12192000"/>
              <a:gd name="connsiteY114" fmla="*/ 5036672 h 5096785"/>
              <a:gd name="connsiteX115" fmla="*/ 5093215 w 12192000"/>
              <a:gd name="connsiteY115" fmla="*/ 5032880 h 5096785"/>
              <a:gd name="connsiteX116" fmla="*/ 5077058 w 12192000"/>
              <a:gd name="connsiteY116" fmla="*/ 5038681 h 5096785"/>
              <a:gd name="connsiteX117" fmla="*/ 5057349 w 12192000"/>
              <a:gd name="connsiteY117" fmla="*/ 5036015 h 5096785"/>
              <a:gd name="connsiteX118" fmla="*/ 5053945 w 12192000"/>
              <a:gd name="connsiteY118" fmla="*/ 5041952 h 5096785"/>
              <a:gd name="connsiteX119" fmla="*/ 5040021 w 12192000"/>
              <a:gd name="connsiteY119" fmla="*/ 5050052 h 5096785"/>
              <a:gd name="connsiteX120" fmla="*/ 5025913 w 12192000"/>
              <a:gd name="connsiteY120" fmla="*/ 5046535 h 5096785"/>
              <a:gd name="connsiteX121" fmla="*/ 4998218 w 12192000"/>
              <a:gd name="connsiteY121" fmla="*/ 5048065 h 5096785"/>
              <a:gd name="connsiteX122" fmla="*/ 4991008 w 12192000"/>
              <a:gd name="connsiteY122" fmla="*/ 5050439 h 5096785"/>
              <a:gd name="connsiteX123" fmla="*/ 4963503 w 12192000"/>
              <a:gd name="connsiteY123" fmla="*/ 5047575 h 5096785"/>
              <a:gd name="connsiteX124" fmla="*/ 4921053 w 12192000"/>
              <a:gd name="connsiteY124" fmla="*/ 5048925 h 5096785"/>
              <a:gd name="connsiteX125" fmla="*/ 4873420 w 12192000"/>
              <a:gd name="connsiteY125" fmla="*/ 5054929 h 5096785"/>
              <a:gd name="connsiteX126" fmla="*/ 4858825 w 12192000"/>
              <a:gd name="connsiteY126" fmla="*/ 5051329 h 5096785"/>
              <a:gd name="connsiteX127" fmla="*/ 4769340 w 12192000"/>
              <a:gd name="connsiteY127" fmla="*/ 5053090 h 5096785"/>
              <a:gd name="connsiteX128" fmla="*/ 4744152 w 12192000"/>
              <a:gd name="connsiteY128" fmla="*/ 5053391 h 5096785"/>
              <a:gd name="connsiteX129" fmla="*/ 4723556 w 12192000"/>
              <a:gd name="connsiteY129" fmla="*/ 5059633 h 5096785"/>
              <a:gd name="connsiteX130" fmla="*/ 4719699 w 12192000"/>
              <a:gd name="connsiteY130" fmla="*/ 5066298 h 5096785"/>
              <a:gd name="connsiteX131" fmla="*/ 4706016 w 12192000"/>
              <a:gd name="connsiteY131" fmla="*/ 5067422 h 5096785"/>
              <a:gd name="connsiteX132" fmla="*/ 4702593 w 12192000"/>
              <a:gd name="connsiteY132" fmla="*/ 5068973 h 5096785"/>
              <a:gd name="connsiteX133" fmla="*/ 4682766 w 12192000"/>
              <a:gd name="connsiteY133" fmla="*/ 5076609 h 5096785"/>
              <a:gd name="connsiteX134" fmla="*/ 4634960 w 12192000"/>
              <a:gd name="connsiteY134" fmla="*/ 5061852 h 5096785"/>
              <a:gd name="connsiteX135" fmla="*/ 4580645 w 12192000"/>
              <a:gd name="connsiteY135" fmla="*/ 5069246 h 5096785"/>
              <a:gd name="connsiteX136" fmla="*/ 4368005 w 12192000"/>
              <a:gd name="connsiteY136" fmla="*/ 5057426 h 5096785"/>
              <a:gd name="connsiteX137" fmla="*/ 4339489 w 12192000"/>
              <a:gd name="connsiteY137" fmla="*/ 5080858 h 5096785"/>
              <a:gd name="connsiteX138" fmla="*/ 4253895 w 12192000"/>
              <a:gd name="connsiteY138" fmla="*/ 5085008 h 5096785"/>
              <a:gd name="connsiteX139" fmla="*/ 4117780 w 12192000"/>
              <a:gd name="connsiteY139" fmla="*/ 5045175 h 5096785"/>
              <a:gd name="connsiteX140" fmla="*/ 3960074 w 12192000"/>
              <a:gd name="connsiteY140" fmla="*/ 5050708 h 5096785"/>
              <a:gd name="connsiteX141" fmla="*/ 3947260 w 12192000"/>
              <a:gd name="connsiteY141" fmla="*/ 5041167 h 5096785"/>
              <a:gd name="connsiteX142" fmla="*/ 3931969 w 12192000"/>
              <a:gd name="connsiteY142" fmla="*/ 5035902 h 5096785"/>
              <a:gd name="connsiteX143" fmla="*/ 3929836 w 12192000"/>
              <a:gd name="connsiteY143" fmla="*/ 5036901 h 5096785"/>
              <a:gd name="connsiteX144" fmla="*/ 3911296 w 12192000"/>
              <a:gd name="connsiteY144" fmla="*/ 5035663 h 5096785"/>
              <a:gd name="connsiteX145" fmla="*/ 3907746 w 12192000"/>
              <a:gd name="connsiteY145" fmla="*/ 5032107 h 5096785"/>
              <a:gd name="connsiteX146" fmla="*/ 3895182 w 12192000"/>
              <a:gd name="connsiteY146" fmla="*/ 5030229 h 5096785"/>
              <a:gd name="connsiteX147" fmla="*/ 3870866 w 12192000"/>
              <a:gd name="connsiteY147" fmla="*/ 5023753 h 5096785"/>
              <a:gd name="connsiteX148" fmla="*/ 3865913 w 12192000"/>
              <a:gd name="connsiteY148" fmla="*/ 5025143 h 5096785"/>
              <a:gd name="connsiteX149" fmla="*/ 3828606 w 12192000"/>
              <a:gd name="connsiteY149" fmla="*/ 5019426 h 5096785"/>
              <a:gd name="connsiteX150" fmla="*/ 3827901 w 12192000"/>
              <a:gd name="connsiteY150" fmla="*/ 5020583 h 5096785"/>
              <a:gd name="connsiteX151" fmla="*/ 3816543 w 12192000"/>
              <a:gd name="connsiteY151" fmla="*/ 5024366 h 5096785"/>
              <a:gd name="connsiteX152" fmla="*/ 3795278 w 12192000"/>
              <a:gd name="connsiteY152" fmla="*/ 5028779 h 5096785"/>
              <a:gd name="connsiteX153" fmla="*/ 3743858 w 12192000"/>
              <a:gd name="connsiteY153" fmla="*/ 5054237 h 5096785"/>
              <a:gd name="connsiteX154" fmla="*/ 3704945 w 12192000"/>
              <a:gd name="connsiteY154" fmla="*/ 5048413 h 5096785"/>
              <a:gd name="connsiteX155" fmla="*/ 3696992 w 12192000"/>
              <a:gd name="connsiteY155" fmla="*/ 5047914 h 5096785"/>
              <a:gd name="connsiteX156" fmla="*/ 3696780 w 12192000"/>
              <a:gd name="connsiteY156" fmla="*/ 5048181 h 5096785"/>
              <a:gd name="connsiteX157" fmla="*/ 3688290 w 12192000"/>
              <a:gd name="connsiteY157" fmla="*/ 5048204 h 5096785"/>
              <a:gd name="connsiteX158" fmla="*/ 3682486 w 12192000"/>
              <a:gd name="connsiteY158" fmla="*/ 5047000 h 5096785"/>
              <a:gd name="connsiteX159" fmla="*/ 3667056 w 12192000"/>
              <a:gd name="connsiteY159" fmla="*/ 5046030 h 5096785"/>
              <a:gd name="connsiteX160" fmla="*/ 3661403 w 12192000"/>
              <a:gd name="connsiteY160" fmla="*/ 5047537 h 5096785"/>
              <a:gd name="connsiteX161" fmla="*/ 3658673 w 12192000"/>
              <a:gd name="connsiteY161" fmla="*/ 5050790 h 5096785"/>
              <a:gd name="connsiteX162" fmla="*/ 3657333 w 12192000"/>
              <a:gd name="connsiteY162" fmla="*/ 5050325 h 5096785"/>
              <a:gd name="connsiteX163" fmla="*/ 3626778 w 12192000"/>
              <a:gd name="connsiteY163" fmla="*/ 5057882 h 5096785"/>
              <a:gd name="connsiteX164" fmla="*/ 3560067 w 12192000"/>
              <a:gd name="connsiteY164" fmla="*/ 5064266 h 5096785"/>
              <a:gd name="connsiteX165" fmla="*/ 3522641 w 12192000"/>
              <a:gd name="connsiteY165" fmla="*/ 5063654 h 5096785"/>
              <a:gd name="connsiteX166" fmla="*/ 3419275 w 12192000"/>
              <a:gd name="connsiteY166" fmla="*/ 5066646 h 5096785"/>
              <a:gd name="connsiteX167" fmla="*/ 3314869 w 12192000"/>
              <a:gd name="connsiteY167" fmla="*/ 5073197 h 5096785"/>
              <a:gd name="connsiteX168" fmla="*/ 3259088 w 12192000"/>
              <a:gd name="connsiteY168" fmla="*/ 5096363 h 5096785"/>
              <a:gd name="connsiteX169" fmla="*/ 3253104 w 12192000"/>
              <a:gd name="connsiteY169" fmla="*/ 5096785 h 5096785"/>
              <a:gd name="connsiteX170" fmla="*/ 3238751 w 12192000"/>
              <a:gd name="connsiteY170" fmla="*/ 5092996 h 5096785"/>
              <a:gd name="connsiteX171" fmla="*/ 3233681 w 12192000"/>
              <a:gd name="connsiteY171" fmla="*/ 5090758 h 5096785"/>
              <a:gd name="connsiteX172" fmla="*/ 3225562 w 12192000"/>
              <a:gd name="connsiteY172" fmla="*/ 5089215 h 5096785"/>
              <a:gd name="connsiteX173" fmla="*/ 3225260 w 12192000"/>
              <a:gd name="connsiteY173" fmla="*/ 5089437 h 5096785"/>
              <a:gd name="connsiteX174" fmla="*/ 3217859 w 12192000"/>
              <a:gd name="connsiteY174" fmla="*/ 5087484 h 5096785"/>
              <a:gd name="connsiteX175" fmla="*/ 3182980 w 12192000"/>
              <a:gd name="connsiteY175" fmla="*/ 5074650 h 5096785"/>
              <a:gd name="connsiteX176" fmla="*/ 3123938 w 12192000"/>
              <a:gd name="connsiteY176" fmla="*/ 5089912 h 5096785"/>
              <a:gd name="connsiteX177" fmla="*/ 3101912 w 12192000"/>
              <a:gd name="connsiteY177" fmla="*/ 5090281 h 5096785"/>
              <a:gd name="connsiteX178" fmla="*/ 3089591 w 12192000"/>
              <a:gd name="connsiteY178" fmla="*/ 5091865 h 5096785"/>
              <a:gd name="connsiteX179" fmla="*/ 3088465 w 12192000"/>
              <a:gd name="connsiteY179" fmla="*/ 5092858 h 5096785"/>
              <a:gd name="connsiteX180" fmla="*/ 3055081 w 12192000"/>
              <a:gd name="connsiteY180" fmla="*/ 5080424 h 5096785"/>
              <a:gd name="connsiteX181" fmla="*/ 3049807 w 12192000"/>
              <a:gd name="connsiteY181" fmla="*/ 5080860 h 5096785"/>
              <a:gd name="connsiteX182" fmla="*/ 3029122 w 12192000"/>
              <a:gd name="connsiteY182" fmla="*/ 5070085 h 5096785"/>
              <a:gd name="connsiteX183" fmla="*/ 3017862 w 12192000"/>
              <a:gd name="connsiteY183" fmla="*/ 5065942 h 5096785"/>
              <a:gd name="connsiteX184" fmla="*/ 3015868 w 12192000"/>
              <a:gd name="connsiteY184" fmla="*/ 5061832 h 5096785"/>
              <a:gd name="connsiteX185" fmla="*/ 2998644 w 12192000"/>
              <a:gd name="connsiteY185" fmla="*/ 5057210 h 5096785"/>
              <a:gd name="connsiteX186" fmla="*/ 2996219 w 12192000"/>
              <a:gd name="connsiteY186" fmla="*/ 5057788 h 5096785"/>
              <a:gd name="connsiteX187" fmla="*/ 2983676 w 12192000"/>
              <a:gd name="connsiteY187" fmla="*/ 5049852 h 5096785"/>
              <a:gd name="connsiteX188" fmla="*/ 2903609 w 12192000"/>
              <a:gd name="connsiteY188" fmla="*/ 4998457 h 5096785"/>
              <a:gd name="connsiteX189" fmla="*/ 2758830 w 12192000"/>
              <a:gd name="connsiteY189" fmla="*/ 4974760 h 5096785"/>
              <a:gd name="connsiteX190" fmla="*/ 2532669 w 12192000"/>
              <a:gd name="connsiteY190" fmla="*/ 4940573 h 5096785"/>
              <a:gd name="connsiteX191" fmla="*/ 2389931 w 12192000"/>
              <a:gd name="connsiteY191" fmla="*/ 4905785 h 5096785"/>
              <a:gd name="connsiteX192" fmla="*/ 2335186 w 12192000"/>
              <a:gd name="connsiteY192" fmla="*/ 4902957 h 5096785"/>
              <a:gd name="connsiteX193" fmla="*/ 2295307 w 12192000"/>
              <a:gd name="connsiteY193" fmla="*/ 4879800 h 5096785"/>
              <a:gd name="connsiteX194" fmla="*/ 2273393 w 12192000"/>
              <a:gd name="connsiteY194" fmla="*/ 4883565 h 5096785"/>
              <a:gd name="connsiteX195" fmla="*/ 2269523 w 12192000"/>
              <a:gd name="connsiteY195" fmla="*/ 4884442 h 5096785"/>
              <a:gd name="connsiteX196" fmla="*/ 2256015 w 12192000"/>
              <a:gd name="connsiteY196" fmla="*/ 4883014 h 5096785"/>
              <a:gd name="connsiteX197" fmla="*/ 2249731 w 12192000"/>
              <a:gd name="connsiteY197" fmla="*/ 4888778 h 5096785"/>
              <a:gd name="connsiteX198" fmla="*/ 2227629 w 12192000"/>
              <a:gd name="connsiteY198" fmla="*/ 4891047 h 5096785"/>
              <a:gd name="connsiteX199" fmla="*/ 2203460 w 12192000"/>
              <a:gd name="connsiteY199" fmla="*/ 4886696 h 5096785"/>
              <a:gd name="connsiteX200" fmla="*/ 2091528 w 12192000"/>
              <a:gd name="connsiteY200" fmla="*/ 4859155 h 5096785"/>
              <a:gd name="connsiteX201" fmla="*/ 2022901 w 12192000"/>
              <a:gd name="connsiteY201" fmla="*/ 4846594 h 5096785"/>
              <a:gd name="connsiteX202" fmla="*/ 1994227 w 12192000"/>
              <a:gd name="connsiteY202" fmla="*/ 4847973 h 5096785"/>
              <a:gd name="connsiteX203" fmla="*/ 1955936 w 12192000"/>
              <a:gd name="connsiteY203" fmla="*/ 4845765 h 5096785"/>
              <a:gd name="connsiteX204" fmla="*/ 1741924 w 12192000"/>
              <a:gd name="connsiteY204" fmla="*/ 4808054 h 5096785"/>
              <a:gd name="connsiteX205" fmla="*/ 1734410 w 12192000"/>
              <a:gd name="connsiteY205" fmla="*/ 4811675 h 5096785"/>
              <a:gd name="connsiteX206" fmla="*/ 1691423 w 12192000"/>
              <a:gd name="connsiteY206" fmla="*/ 4802777 h 5096785"/>
              <a:gd name="connsiteX207" fmla="*/ 1554504 w 12192000"/>
              <a:gd name="connsiteY207" fmla="*/ 4739985 h 5096785"/>
              <a:gd name="connsiteX208" fmla="*/ 1470119 w 12192000"/>
              <a:gd name="connsiteY208" fmla="*/ 4723470 h 5096785"/>
              <a:gd name="connsiteX209" fmla="*/ 1437967 w 12192000"/>
              <a:gd name="connsiteY209" fmla="*/ 4722710 h 5096785"/>
              <a:gd name="connsiteX210" fmla="*/ 1384234 w 12192000"/>
              <a:gd name="connsiteY210" fmla="*/ 4721117 h 5096785"/>
              <a:gd name="connsiteX211" fmla="*/ 1338647 w 12192000"/>
              <a:gd name="connsiteY211" fmla="*/ 4732483 h 5096785"/>
              <a:gd name="connsiteX212" fmla="*/ 1295869 w 12192000"/>
              <a:gd name="connsiteY212" fmla="*/ 4726175 h 5096785"/>
              <a:gd name="connsiteX213" fmla="*/ 1292949 w 12192000"/>
              <a:gd name="connsiteY213" fmla="*/ 4708469 h 5096785"/>
              <a:gd name="connsiteX214" fmla="*/ 1244908 w 12192000"/>
              <a:gd name="connsiteY214" fmla="*/ 4706993 h 5096785"/>
              <a:gd name="connsiteX215" fmla="*/ 1171266 w 12192000"/>
              <a:gd name="connsiteY215" fmla="*/ 4706535 h 5096785"/>
              <a:gd name="connsiteX216" fmla="*/ 1160868 w 12192000"/>
              <a:gd name="connsiteY216" fmla="*/ 4701936 h 5096785"/>
              <a:gd name="connsiteX217" fmla="*/ 1147599 w 12192000"/>
              <a:gd name="connsiteY217" fmla="*/ 4714833 h 5096785"/>
              <a:gd name="connsiteX218" fmla="*/ 1119603 w 12192000"/>
              <a:gd name="connsiteY218" fmla="*/ 4721303 h 5096785"/>
              <a:gd name="connsiteX219" fmla="*/ 997851 w 12192000"/>
              <a:gd name="connsiteY219" fmla="*/ 4722336 h 5096785"/>
              <a:gd name="connsiteX220" fmla="*/ 976455 w 12192000"/>
              <a:gd name="connsiteY220" fmla="*/ 4726407 h 5096785"/>
              <a:gd name="connsiteX221" fmla="*/ 949939 w 12192000"/>
              <a:gd name="connsiteY221" fmla="*/ 4719699 h 5096785"/>
              <a:gd name="connsiteX222" fmla="*/ 894148 w 12192000"/>
              <a:gd name="connsiteY222" fmla="*/ 4710406 h 5096785"/>
              <a:gd name="connsiteX223" fmla="*/ 857990 w 12192000"/>
              <a:gd name="connsiteY223" fmla="*/ 4696844 h 5096785"/>
              <a:gd name="connsiteX224" fmla="*/ 848649 w 12192000"/>
              <a:gd name="connsiteY224" fmla="*/ 4704021 h 5096785"/>
              <a:gd name="connsiteX225" fmla="*/ 826436 w 12192000"/>
              <a:gd name="connsiteY225" fmla="*/ 4707421 h 5096785"/>
              <a:gd name="connsiteX226" fmla="*/ 733052 w 12192000"/>
              <a:gd name="connsiteY226" fmla="*/ 4701884 h 5096785"/>
              <a:gd name="connsiteX227" fmla="*/ 716185 w 12192000"/>
              <a:gd name="connsiteY227" fmla="*/ 4703827 h 5096785"/>
              <a:gd name="connsiteX228" fmla="*/ 696663 w 12192000"/>
              <a:gd name="connsiteY228" fmla="*/ 4697420 h 5096785"/>
              <a:gd name="connsiteX229" fmla="*/ 582722 w 12192000"/>
              <a:gd name="connsiteY229" fmla="*/ 4658637 h 5096785"/>
              <a:gd name="connsiteX230" fmla="*/ 581118 w 12192000"/>
              <a:gd name="connsiteY230" fmla="*/ 4654120 h 5096785"/>
              <a:gd name="connsiteX231" fmla="*/ 546453 w 12192000"/>
              <a:gd name="connsiteY231" fmla="*/ 4652542 h 5096785"/>
              <a:gd name="connsiteX232" fmla="*/ 536773 w 12192000"/>
              <a:gd name="connsiteY232" fmla="*/ 4644609 h 5096785"/>
              <a:gd name="connsiteX233" fmla="*/ 518899 w 12192000"/>
              <a:gd name="connsiteY233" fmla="*/ 4642839 h 5096785"/>
              <a:gd name="connsiteX234" fmla="*/ 388896 w 12192000"/>
              <a:gd name="connsiteY234" fmla="*/ 4619173 h 5096785"/>
              <a:gd name="connsiteX235" fmla="*/ 366479 w 12192000"/>
              <a:gd name="connsiteY235" fmla="*/ 4618896 h 5096785"/>
              <a:gd name="connsiteX236" fmla="*/ 342781 w 12192000"/>
              <a:gd name="connsiteY236" fmla="*/ 4601239 h 5096785"/>
              <a:gd name="connsiteX237" fmla="*/ 255925 w 12192000"/>
              <a:gd name="connsiteY237" fmla="*/ 4598685 h 5096785"/>
              <a:gd name="connsiteX238" fmla="*/ 226919 w 12192000"/>
              <a:gd name="connsiteY238" fmla="*/ 4598460 h 5096785"/>
              <a:gd name="connsiteX239" fmla="*/ 213925 w 12192000"/>
              <a:gd name="connsiteY239" fmla="*/ 4597783 h 5096785"/>
              <a:gd name="connsiteX240" fmla="*/ 215196 w 12192000"/>
              <a:gd name="connsiteY240" fmla="*/ 4588576 h 5096785"/>
              <a:gd name="connsiteX241" fmla="*/ 180214 w 12192000"/>
              <a:gd name="connsiteY241" fmla="*/ 4583701 h 5096785"/>
              <a:gd name="connsiteX242" fmla="*/ 83203 w 12192000"/>
              <a:gd name="connsiteY242" fmla="*/ 4531664 h 5096785"/>
              <a:gd name="connsiteX243" fmla="*/ 4106 w 12192000"/>
              <a:gd name="connsiteY243" fmla="*/ 4517202 h 5096785"/>
              <a:gd name="connsiteX244" fmla="*/ 0 w 12192000"/>
              <a:gd name="connsiteY244" fmla="*/ 4516084 h 5096785"/>
              <a:gd name="connsiteX245" fmla="*/ 0 w 12192000"/>
              <a:gd name="connsiteY245"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123938 w 12192000"/>
              <a:gd name="connsiteY175" fmla="*/ 5089912 h 5096785"/>
              <a:gd name="connsiteX176" fmla="*/ 3101912 w 12192000"/>
              <a:gd name="connsiteY176" fmla="*/ 5090281 h 5096785"/>
              <a:gd name="connsiteX177" fmla="*/ 3089591 w 12192000"/>
              <a:gd name="connsiteY177" fmla="*/ 5091865 h 5096785"/>
              <a:gd name="connsiteX178" fmla="*/ 3088465 w 12192000"/>
              <a:gd name="connsiteY178" fmla="*/ 5092858 h 5096785"/>
              <a:gd name="connsiteX179" fmla="*/ 3055081 w 12192000"/>
              <a:gd name="connsiteY179" fmla="*/ 5080424 h 5096785"/>
              <a:gd name="connsiteX180" fmla="*/ 3049807 w 12192000"/>
              <a:gd name="connsiteY180" fmla="*/ 5080860 h 5096785"/>
              <a:gd name="connsiteX181" fmla="*/ 3029122 w 12192000"/>
              <a:gd name="connsiteY181" fmla="*/ 5070085 h 5096785"/>
              <a:gd name="connsiteX182" fmla="*/ 3017862 w 12192000"/>
              <a:gd name="connsiteY182" fmla="*/ 5065942 h 5096785"/>
              <a:gd name="connsiteX183" fmla="*/ 3015868 w 12192000"/>
              <a:gd name="connsiteY183" fmla="*/ 5061832 h 5096785"/>
              <a:gd name="connsiteX184" fmla="*/ 2998644 w 12192000"/>
              <a:gd name="connsiteY184" fmla="*/ 5057210 h 5096785"/>
              <a:gd name="connsiteX185" fmla="*/ 2996219 w 12192000"/>
              <a:gd name="connsiteY185" fmla="*/ 5057788 h 5096785"/>
              <a:gd name="connsiteX186" fmla="*/ 2983676 w 12192000"/>
              <a:gd name="connsiteY186" fmla="*/ 5049852 h 5096785"/>
              <a:gd name="connsiteX187" fmla="*/ 2903609 w 12192000"/>
              <a:gd name="connsiteY187" fmla="*/ 4998457 h 5096785"/>
              <a:gd name="connsiteX188" fmla="*/ 2758830 w 12192000"/>
              <a:gd name="connsiteY188" fmla="*/ 4974760 h 5096785"/>
              <a:gd name="connsiteX189" fmla="*/ 2532669 w 12192000"/>
              <a:gd name="connsiteY189" fmla="*/ 4940573 h 5096785"/>
              <a:gd name="connsiteX190" fmla="*/ 2389931 w 12192000"/>
              <a:gd name="connsiteY190" fmla="*/ 4905785 h 5096785"/>
              <a:gd name="connsiteX191" fmla="*/ 2335186 w 12192000"/>
              <a:gd name="connsiteY191" fmla="*/ 4902957 h 5096785"/>
              <a:gd name="connsiteX192" fmla="*/ 2295307 w 12192000"/>
              <a:gd name="connsiteY192" fmla="*/ 4879800 h 5096785"/>
              <a:gd name="connsiteX193" fmla="*/ 2273393 w 12192000"/>
              <a:gd name="connsiteY193" fmla="*/ 4883565 h 5096785"/>
              <a:gd name="connsiteX194" fmla="*/ 2269523 w 12192000"/>
              <a:gd name="connsiteY194" fmla="*/ 4884442 h 5096785"/>
              <a:gd name="connsiteX195" fmla="*/ 2256015 w 12192000"/>
              <a:gd name="connsiteY195" fmla="*/ 4883014 h 5096785"/>
              <a:gd name="connsiteX196" fmla="*/ 2249731 w 12192000"/>
              <a:gd name="connsiteY196" fmla="*/ 4888778 h 5096785"/>
              <a:gd name="connsiteX197" fmla="*/ 2227629 w 12192000"/>
              <a:gd name="connsiteY197" fmla="*/ 4891047 h 5096785"/>
              <a:gd name="connsiteX198" fmla="*/ 2203460 w 12192000"/>
              <a:gd name="connsiteY198" fmla="*/ 4886696 h 5096785"/>
              <a:gd name="connsiteX199" fmla="*/ 2091528 w 12192000"/>
              <a:gd name="connsiteY199" fmla="*/ 4859155 h 5096785"/>
              <a:gd name="connsiteX200" fmla="*/ 2022901 w 12192000"/>
              <a:gd name="connsiteY200" fmla="*/ 4846594 h 5096785"/>
              <a:gd name="connsiteX201" fmla="*/ 1994227 w 12192000"/>
              <a:gd name="connsiteY201" fmla="*/ 4847973 h 5096785"/>
              <a:gd name="connsiteX202" fmla="*/ 1955936 w 12192000"/>
              <a:gd name="connsiteY202" fmla="*/ 4845765 h 5096785"/>
              <a:gd name="connsiteX203" fmla="*/ 1741924 w 12192000"/>
              <a:gd name="connsiteY203" fmla="*/ 4808054 h 5096785"/>
              <a:gd name="connsiteX204" fmla="*/ 1734410 w 12192000"/>
              <a:gd name="connsiteY204" fmla="*/ 4811675 h 5096785"/>
              <a:gd name="connsiteX205" fmla="*/ 1691423 w 12192000"/>
              <a:gd name="connsiteY205" fmla="*/ 4802777 h 5096785"/>
              <a:gd name="connsiteX206" fmla="*/ 1554504 w 12192000"/>
              <a:gd name="connsiteY206" fmla="*/ 4739985 h 5096785"/>
              <a:gd name="connsiteX207" fmla="*/ 1470119 w 12192000"/>
              <a:gd name="connsiteY207" fmla="*/ 4723470 h 5096785"/>
              <a:gd name="connsiteX208" fmla="*/ 1437967 w 12192000"/>
              <a:gd name="connsiteY208" fmla="*/ 4722710 h 5096785"/>
              <a:gd name="connsiteX209" fmla="*/ 1384234 w 12192000"/>
              <a:gd name="connsiteY209" fmla="*/ 4721117 h 5096785"/>
              <a:gd name="connsiteX210" fmla="*/ 1338647 w 12192000"/>
              <a:gd name="connsiteY210" fmla="*/ 4732483 h 5096785"/>
              <a:gd name="connsiteX211" fmla="*/ 1295869 w 12192000"/>
              <a:gd name="connsiteY211" fmla="*/ 4726175 h 5096785"/>
              <a:gd name="connsiteX212" fmla="*/ 1292949 w 12192000"/>
              <a:gd name="connsiteY212" fmla="*/ 4708469 h 5096785"/>
              <a:gd name="connsiteX213" fmla="*/ 1244908 w 12192000"/>
              <a:gd name="connsiteY213" fmla="*/ 4706993 h 5096785"/>
              <a:gd name="connsiteX214" fmla="*/ 1171266 w 12192000"/>
              <a:gd name="connsiteY214" fmla="*/ 4706535 h 5096785"/>
              <a:gd name="connsiteX215" fmla="*/ 1160868 w 12192000"/>
              <a:gd name="connsiteY215" fmla="*/ 4701936 h 5096785"/>
              <a:gd name="connsiteX216" fmla="*/ 1147599 w 12192000"/>
              <a:gd name="connsiteY216" fmla="*/ 4714833 h 5096785"/>
              <a:gd name="connsiteX217" fmla="*/ 1119603 w 12192000"/>
              <a:gd name="connsiteY217" fmla="*/ 4721303 h 5096785"/>
              <a:gd name="connsiteX218" fmla="*/ 997851 w 12192000"/>
              <a:gd name="connsiteY218" fmla="*/ 4722336 h 5096785"/>
              <a:gd name="connsiteX219" fmla="*/ 976455 w 12192000"/>
              <a:gd name="connsiteY219" fmla="*/ 4726407 h 5096785"/>
              <a:gd name="connsiteX220" fmla="*/ 949939 w 12192000"/>
              <a:gd name="connsiteY220" fmla="*/ 4719699 h 5096785"/>
              <a:gd name="connsiteX221" fmla="*/ 894148 w 12192000"/>
              <a:gd name="connsiteY221" fmla="*/ 4710406 h 5096785"/>
              <a:gd name="connsiteX222" fmla="*/ 857990 w 12192000"/>
              <a:gd name="connsiteY222" fmla="*/ 4696844 h 5096785"/>
              <a:gd name="connsiteX223" fmla="*/ 848649 w 12192000"/>
              <a:gd name="connsiteY223" fmla="*/ 4704021 h 5096785"/>
              <a:gd name="connsiteX224" fmla="*/ 826436 w 12192000"/>
              <a:gd name="connsiteY224" fmla="*/ 4707421 h 5096785"/>
              <a:gd name="connsiteX225" fmla="*/ 733052 w 12192000"/>
              <a:gd name="connsiteY225" fmla="*/ 4701884 h 5096785"/>
              <a:gd name="connsiteX226" fmla="*/ 716185 w 12192000"/>
              <a:gd name="connsiteY226" fmla="*/ 4703827 h 5096785"/>
              <a:gd name="connsiteX227" fmla="*/ 696663 w 12192000"/>
              <a:gd name="connsiteY227" fmla="*/ 4697420 h 5096785"/>
              <a:gd name="connsiteX228" fmla="*/ 582722 w 12192000"/>
              <a:gd name="connsiteY228" fmla="*/ 4658637 h 5096785"/>
              <a:gd name="connsiteX229" fmla="*/ 581118 w 12192000"/>
              <a:gd name="connsiteY229" fmla="*/ 4654120 h 5096785"/>
              <a:gd name="connsiteX230" fmla="*/ 546453 w 12192000"/>
              <a:gd name="connsiteY230" fmla="*/ 4652542 h 5096785"/>
              <a:gd name="connsiteX231" fmla="*/ 536773 w 12192000"/>
              <a:gd name="connsiteY231" fmla="*/ 4644609 h 5096785"/>
              <a:gd name="connsiteX232" fmla="*/ 518899 w 12192000"/>
              <a:gd name="connsiteY232" fmla="*/ 4642839 h 5096785"/>
              <a:gd name="connsiteX233" fmla="*/ 388896 w 12192000"/>
              <a:gd name="connsiteY233" fmla="*/ 4619173 h 5096785"/>
              <a:gd name="connsiteX234" fmla="*/ 366479 w 12192000"/>
              <a:gd name="connsiteY234" fmla="*/ 4618896 h 5096785"/>
              <a:gd name="connsiteX235" fmla="*/ 342781 w 12192000"/>
              <a:gd name="connsiteY235" fmla="*/ 4601239 h 5096785"/>
              <a:gd name="connsiteX236" fmla="*/ 255925 w 12192000"/>
              <a:gd name="connsiteY236" fmla="*/ 4598685 h 5096785"/>
              <a:gd name="connsiteX237" fmla="*/ 226919 w 12192000"/>
              <a:gd name="connsiteY237" fmla="*/ 4598460 h 5096785"/>
              <a:gd name="connsiteX238" fmla="*/ 213925 w 12192000"/>
              <a:gd name="connsiteY238" fmla="*/ 4597783 h 5096785"/>
              <a:gd name="connsiteX239" fmla="*/ 215196 w 12192000"/>
              <a:gd name="connsiteY239" fmla="*/ 4588576 h 5096785"/>
              <a:gd name="connsiteX240" fmla="*/ 180214 w 12192000"/>
              <a:gd name="connsiteY240" fmla="*/ 4583701 h 5096785"/>
              <a:gd name="connsiteX241" fmla="*/ 83203 w 12192000"/>
              <a:gd name="connsiteY241" fmla="*/ 4531664 h 5096785"/>
              <a:gd name="connsiteX242" fmla="*/ 4106 w 12192000"/>
              <a:gd name="connsiteY242" fmla="*/ 4517202 h 5096785"/>
              <a:gd name="connsiteX243" fmla="*/ 0 w 12192000"/>
              <a:gd name="connsiteY243" fmla="*/ 4516084 h 5096785"/>
              <a:gd name="connsiteX244" fmla="*/ 0 w 12192000"/>
              <a:gd name="connsiteY244"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123938 w 12192000"/>
              <a:gd name="connsiteY175" fmla="*/ 5089912 h 5096785"/>
              <a:gd name="connsiteX176" fmla="*/ 3101912 w 12192000"/>
              <a:gd name="connsiteY176" fmla="*/ 5090281 h 5096785"/>
              <a:gd name="connsiteX177" fmla="*/ 3089591 w 12192000"/>
              <a:gd name="connsiteY177" fmla="*/ 5091865 h 5096785"/>
              <a:gd name="connsiteX178" fmla="*/ 3055081 w 12192000"/>
              <a:gd name="connsiteY178" fmla="*/ 5080424 h 5096785"/>
              <a:gd name="connsiteX179" fmla="*/ 3049807 w 12192000"/>
              <a:gd name="connsiteY179" fmla="*/ 5080860 h 5096785"/>
              <a:gd name="connsiteX180" fmla="*/ 3029122 w 12192000"/>
              <a:gd name="connsiteY180" fmla="*/ 5070085 h 5096785"/>
              <a:gd name="connsiteX181" fmla="*/ 3017862 w 12192000"/>
              <a:gd name="connsiteY181" fmla="*/ 5065942 h 5096785"/>
              <a:gd name="connsiteX182" fmla="*/ 3015868 w 12192000"/>
              <a:gd name="connsiteY182" fmla="*/ 5061832 h 5096785"/>
              <a:gd name="connsiteX183" fmla="*/ 2998644 w 12192000"/>
              <a:gd name="connsiteY183" fmla="*/ 5057210 h 5096785"/>
              <a:gd name="connsiteX184" fmla="*/ 2996219 w 12192000"/>
              <a:gd name="connsiteY184" fmla="*/ 5057788 h 5096785"/>
              <a:gd name="connsiteX185" fmla="*/ 2983676 w 12192000"/>
              <a:gd name="connsiteY185" fmla="*/ 5049852 h 5096785"/>
              <a:gd name="connsiteX186" fmla="*/ 2903609 w 12192000"/>
              <a:gd name="connsiteY186" fmla="*/ 4998457 h 5096785"/>
              <a:gd name="connsiteX187" fmla="*/ 2758830 w 12192000"/>
              <a:gd name="connsiteY187" fmla="*/ 4974760 h 5096785"/>
              <a:gd name="connsiteX188" fmla="*/ 2532669 w 12192000"/>
              <a:gd name="connsiteY188" fmla="*/ 4940573 h 5096785"/>
              <a:gd name="connsiteX189" fmla="*/ 2389931 w 12192000"/>
              <a:gd name="connsiteY189" fmla="*/ 4905785 h 5096785"/>
              <a:gd name="connsiteX190" fmla="*/ 2335186 w 12192000"/>
              <a:gd name="connsiteY190" fmla="*/ 4902957 h 5096785"/>
              <a:gd name="connsiteX191" fmla="*/ 2295307 w 12192000"/>
              <a:gd name="connsiteY191" fmla="*/ 4879800 h 5096785"/>
              <a:gd name="connsiteX192" fmla="*/ 2273393 w 12192000"/>
              <a:gd name="connsiteY192" fmla="*/ 4883565 h 5096785"/>
              <a:gd name="connsiteX193" fmla="*/ 2269523 w 12192000"/>
              <a:gd name="connsiteY193" fmla="*/ 4884442 h 5096785"/>
              <a:gd name="connsiteX194" fmla="*/ 2256015 w 12192000"/>
              <a:gd name="connsiteY194" fmla="*/ 4883014 h 5096785"/>
              <a:gd name="connsiteX195" fmla="*/ 2249731 w 12192000"/>
              <a:gd name="connsiteY195" fmla="*/ 4888778 h 5096785"/>
              <a:gd name="connsiteX196" fmla="*/ 2227629 w 12192000"/>
              <a:gd name="connsiteY196" fmla="*/ 4891047 h 5096785"/>
              <a:gd name="connsiteX197" fmla="*/ 2203460 w 12192000"/>
              <a:gd name="connsiteY197" fmla="*/ 4886696 h 5096785"/>
              <a:gd name="connsiteX198" fmla="*/ 2091528 w 12192000"/>
              <a:gd name="connsiteY198" fmla="*/ 4859155 h 5096785"/>
              <a:gd name="connsiteX199" fmla="*/ 2022901 w 12192000"/>
              <a:gd name="connsiteY199" fmla="*/ 4846594 h 5096785"/>
              <a:gd name="connsiteX200" fmla="*/ 1994227 w 12192000"/>
              <a:gd name="connsiteY200" fmla="*/ 4847973 h 5096785"/>
              <a:gd name="connsiteX201" fmla="*/ 1955936 w 12192000"/>
              <a:gd name="connsiteY201" fmla="*/ 4845765 h 5096785"/>
              <a:gd name="connsiteX202" fmla="*/ 1741924 w 12192000"/>
              <a:gd name="connsiteY202" fmla="*/ 4808054 h 5096785"/>
              <a:gd name="connsiteX203" fmla="*/ 1734410 w 12192000"/>
              <a:gd name="connsiteY203" fmla="*/ 4811675 h 5096785"/>
              <a:gd name="connsiteX204" fmla="*/ 1691423 w 12192000"/>
              <a:gd name="connsiteY204" fmla="*/ 4802777 h 5096785"/>
              <a:gd name="connsiteX205" fmla="*/ 1554504 w 12192000"/>
              <a:gd name="connsiteY205" fmla="*/ 4739985 h 5096785"/>
              <a:gd name="connsiteX206" fmla="*/ 1470119 w 12192000"/>
              <a:gd name="connsiteY206" fmla="*/ 4723470 h 5096785"/>
              <a:gd name="connsiteX207" fmla="*/ 1437967 w 12192000"/>
              <a:gd name="connsiteY207" fmla="*/ 4722710 h 5096785"/>
              <a:gd name="connsiteX208" fmla="*/ 1384234 w 12192000"/>
              <a:gd name="connsiteY208" fmla="*/ 4721117 h 5096785"/>
              <a:gd name="connsiteX209" fmla="*/ 1338647 w 12192000"/>
              <a:gd name="connsiteY209" fmla="*/ 4732483 h 5096785"/>
              <a:gd name="connsiteX210" fmla="*/ 1295869 w 12192000"/>
              <a:gd name="connsiteY210" fmla="*/ 4726175 h 5096785"/>
              <a:gd name="connsiteX211" fmla="*/ 1292949 w 12192000"/>
              <a:gd name="connsiteY211" fmla="*/ 4708469 h 5096785"/>
              <a:gd name="connsiteX212" fmla="*/ 1244908 w 12192000"/>
              <a:gd name="connsiteY212" fmla="*/ 4706993 h 5096785"/>
              <a:gd name="connsiteX213" fmla="*/ 1171266 w 12192000"/>
              <a:gd name="connsiteY213" fmla="*/ 4706535 h 5096785"/>
              <a:gd name="connsiteX214" fmla="*/ 1160868 w 12192000"/>
              <a:gd name="connsiteY214" fmla="*/ 4701936 h 5096785"/>
              <a:gd name="connsiteX215" fmla="*/ 1147599 w 12192000"/>
              <a:gd name="connsiteY215" fmla="*/ 4714833 h 5096785"/>
              <a:gd name="connsiteX216" fmla="*/ 1119603 w 12192000"/>
              <a:gd name="connsiteY216" fmla="*/ 4721303 h 5096785"/>
              <a:gd name="connsiteX217" fmla="*/ 997851 w 12192000"/>
              <a:gd name="connsiteY217" fmla="*/ 4722336 h 5096785"/>
              <a:gd name="connsiteX218" fmla="*/ 976455 w 12192000"/>
              <a:gd name="connsiteY218" fmla="*/ 4726407 h 5096785"/>
              <a:gd name="connsiteX219" fmla="*/ 949939 w 12192000"/>
              <a:gd name="connsiteY219" fmla="*/ 4719699 h 5096785"/>
              <a:gd name="connsiteX220" fmla="*/ 894148 w 12192000"/>
              <a:gd name="connsiteY220" fmla="*/ 4710406 h 5096785"/>
              <a:gd name="connsiteX221" fmla="*/ 857990 w 12192000"/>
              <a:gd name="connsiteY221" fmla="*/ 4696844 h 5096785"/>
              <a:gd name="connsiteX222" fmla="*/ 848649 w 12192000"/>
              <a:gd name="connsiteY222" fmla="*/ 4704021 h 5096785"/>
              <a:gd name="connsiteX223" fmla="*/ 826436 w 12192000"/>
              <a:gd name="connsiteY223" fmla="*/ 4707421 h 5096785"/>
              <a:gd name="connsiteX224" fmla="*/ 733052 w 12192000"/>
              <a:gd name="connsiteY224" fmla="*/ 4701884 h 5096785"/>
              <a:gd name="connsiteX225" fmla="*/ 716185 w 12192000"/>
              <a:gd name="connsiteY225" fmla="*/ 4703827 h 5096785"/>
              <a:gd name="connsiteX226" fmla="*/ 696663 w 12192000"/>
              <a:gd name="connsiteY226" fmla="*/ 4697420 h 5096785"/>
              <a:gd name="connsiteX227" fmla="*/ 582722 w 12192000"/>
              <a:gd name="connsiteY227" fmla="*/ 4658637 h 5096785"/>
              <a:gd name="connsiteX228" fmla="*/ 581118 w 12192000"/>
              <a:gd name="connsiteY228" fmla="*/ 4654120 h 5096785"/>
              <a:gd name="connsiteX229" fmla="*/ 546453 w 12192000"/>
              <a:gd name="connsiteY229" fmla="*/ 4652542 h 5096785"/>
              <a:gd name="connsiteX230" fmla="*/ 536773 w 12192000"/>
              <a:gd name="connsiteY230" fmla="*/ 4644609 h 5096785"/>
              <a:gd name="connsiteX231" fmla="*/ 518899 w 12192000"/>
              <a:gd name="connsiteY231" fmla="*/ 4642839 h 5096785"/>
              <a:gd name="connsiteX232" fmla="*/ 388896 w 12192000"/>
              <a:gd name="connsiteY232" fmla="*/ 4619173 h 5096785"/>
              <a:gd name="connsiteX233" fmla="*/ 366479 w 12192000"/>
              <a:gd name="connsiteY233" fmla="*/ 4618896 h 5096785"/>
              <a:gd name="connsiteX234" fmla="*/ 342781 w 12192000"/>
              <a:gd name="connsiteY234" fmla="*/ 4601239 h 5096785"/>
              <a:gd name="connsiteX235" fmla="*/ 255925 w 12192000"/>
              <a:gd name="connsiteY235" fmla="*/ 4598685 h 5096785"/>
              <a:gd name="connsiteX236" fmla="*/ 226919 w 12192000"/>
              <a:gd name="connsiteY236" fmla="*/ 4598460 h 5096785"/>
              <a:gd name="connsiteX237" fmla="*/ 213925 w 12192000"/>
              <a:gd name="connsiteY237" fmla="*/ 4597783 h 5096785"/>
              <a:gd name="connsiteX238" fmla="*/ 215196 w 12192000"/>
              <a:gd name="connsiteY238" fmla="*/ 4588576 h 5096785"/>
              <a:gd name="connsiteX239" fmla="*/ 180214 w 12192000"/>
              <a:gd name="connsiteY239" fmla="*/ 4583701 h 5096785"/>
              <a:gd name="connsiteX240" fmla="*/ 83203 w 12192000"/>
              <a:gd name="connsiteY240" fmla="*/ 4531664 h 5096785"/>
              <a:gd name="connsiteX241" fmla="*/ 4106 w 12192000"/>
              <a:gd name="connsiteY241" fmla="*/ 4517202 h 5096785"/>
              <a:gd name="connsiteX242" fmla="*/ 0 w 12192000"/>
              <a:gd name="connsiteY242" fmla="*/ 4516084 h 5096785"/>
              <a:gd name="connsiteX243" fmla="*/ 0 w 12192000"/>
              <a:gd name="connsiteY243"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123938 w 12192000"/>
              <a:gd name="connsiteY175" fmla="*/ 5089912 h 5096785"/>
              <a:gd name="connsiteX176" fmla="*/ 3089591 w 12192000"/>
              <a:gd name="connsiteY176" fmla="*/ 5091865 h 5096785"/>
              <a:gd name="connsiteX177" fmla="*/ 3055081 w 12192000"/>
              <a:gd name="connsiteY177" fmla="*/ 5080424 h 5096785"/>
              <a:gd name="connsiteX178" fmla="*/ 3049807 w 12192000"/>
              <a:gd name="connsiteY178" fmla="*/ 5080860 h 5096785"/>
              <a:gd name="connsiteX179" fmla="*/ 3029122 w 12192000"/>
              <a:gd name="connsiteY179" fmla="*/ 5070085 h 5096785"/>
              <a:gd name="connsiteX180" fmla="*/ 3017862 w 12192000"/>
              <a:gd name="connsiteY180" fmla="*/ 5065942 h 5096785"/>
              <a:gd name="connsiteX181" fmla="*/ 3015868 w 12192000"/>
              <a:gd name="connsiteY181" fmla="*/ 5061832 h 5096785"/>
              <a:gd name="connsiteX182" fmla="*/ 2998644 w 12192000"/>
              <a:gd name="connsiteY182" fmla="*/ 5057210 h 5096785"/>
              <a:gd name="connsiteX183" fmla="*/ 2996219 w 12192000"/>
              <a:gd name="connsiteY183" fmla="*/ 5057788 h 5096785"/>
              <a:gd name="connsiteX184" fmla="*/ 2983676 w 12192000"/>
              <a:gd name="connsiteY184" fmla="*/ 5049852 h 5096785"/>
              <a:gd name="connsiteX185" fmla="*/ 2903609 w 12192000"/>
              <a:gd name="connsiteY185" fmla="*/ 4998457 h 5096785"/>
              <a:gd name="connsiteX186" fmla="*/ 2758830 w 12192000"/>
              <a:gd name="connsiteY186" fmla="*/ 4974760 h 5096785"/>
              <a:gd name="connsiteX187" fmla="*/ 2532669 w 12192000"/>
              <a:gd name="connsiteY187" fmla="*/ 4940573 h 5096785"/>
              <a:gd name="connsiteX188" fmla="*/ 2389931 w 12192000"/>
              <a:gd name="connsiteY188" fmla="*/ 4905785 h 5096785"/>
              <a:gd name="connsiteX189" fmla="*/ 2335186 w 12192000"/>
              <a:gd name="connsiteY189" fmla="*/ 4902957 h 5096785"/>
              <a:gd name="connsiteX190" fmla="*/ 2295307 w 12192000"/>
              <a:gd name="connsiteY190" fmla="*/ 4879800 h 5096785"/>
              <a:gd name="connsiteX191" fmla="*/ 2273393 w 12192000"/>
              <a:gd name="connsiteY191" fmla="*/ 4883565 h 5096785"/>
              <a:gd name="connsiteX192" fmla="*/ 2269523 w 12192000"/>
              <a:gd name="connsiteY192" fmla="*/ 4884442 h 5096785"/>
              <a:gd name="connsiteX193" fmla="*/ 2256015 w 12192000"/>
              <a:gd name="connsiteY193" fmla="*/ 4883014 h 5096785"/>
              <a:gd name="connsiteX194" fmla="*/ 2249731 w 12192000"/>
              <a:gd name="connsiteY194" fmla="*/ 4888778 h 5096785"/>
              <a:gd name="connsiteX195" fmla="*/ 2227629 w 12192000"/>
              <a:gd name="connsiteY195" fmla="*/ 4891047 h 5096785"/>
              <a:gd name="connsiteX196" fmla="*/ 2203460 w 12192000"/>
              <a:gd name="connsiteY196" fmla="*/ 4886696 h 5096785"/>
              <a:gd name="connsiteX197" fmla="*/ 2091528 w 12192000"/>
              <a:gd name="connsiteY197" fmla="*/ 4859155 h 5096785"/>
              <a:gd name="connsiteX198" fmla="*/ 2022901 w 12192000"/>
              <a:gd name="connsiteY198" fmla="*/ 4846594 h 5096785"/>
              <a:gd name="connsiteX199" fmla="*/ 1994227 w 12192000"/>
              <a:gd name="connsiteY199" fmla="*/ 4847973 h 5096785"/>
              <a:gd name="connsiteX200" fmla="*/ 1955936 w 12192000"/>
              <a:gd name="connsiteY200" fmla="*/ 4845765 h 5096785"/>
              <a:gd name="connsiteX201" fmla="*/ 1741924 w 12192000"/>
              <a:gd name="connsiteY201" fmla="*/ 4808054 h 5096785"/>
              <a:gd name="connsiteX202" fmla="*/ 1734410 w 12192000"/>
              <a:gd name="connsiteY202" fmla="*/ 4811675 h 5096785"/>
              <a:gd name="connsiteX203" fmla="*/ 1691423 w 12192000"/>
              <a:gd name="connsiteY203" fmla="*/ 4802777 h 5096785"/>
              <a:gd name="connsiteX204" fmla="*/ 1554504 w 12192000"/>
              <a:gd name="connsiteY204" fmla="*/ 4739985 h 5096785"/>
              <a:gd name="connsiteX205" fmla="*/ 1470119 w 12192000"/>
              <a:gd name="connsiteY205" fmla="*/ 4723470 h 5096785"/>
              <a:gd name="connsiteX206" fmla="*/ 1437967 w 12192000"/>
              <a:gd name="connsiteY206" fmla="*/ 4722710 h 5096785"/>
              <a:gd name="connsiteX207" fmla="*/ 1384234 w 12192000"/>
              <a:gd name="connsiteY207" fmla="*/ 4721117 h 5096785"/>
              <a:gd name="connsiteX208" fmla="*/ 1338647 w 12192000"/>
              <a:gd name="connsiteY208" fmla="*/ 4732483 h 5096785"/>
              <a:gd name="connsiteX209" fmla="*/ 1295869 w 12192000"/>
              <a:gd name="connsiteY209" fmla="*/ 4726175 h 5096785"/>
              <a:gd name="connsiteX210" fmla="*/ 1292949 w 12192000"/>
              <a:gd name="connsiteY210" fmla="*/ 4708469 h 5096785"/>
              <a:gd name="connsiteX211" fmla="*/ 1244908 w 12192000"/>
              <a:gd name="connsiteY211" fmla="*/ 4706993 h 5096785"/>
              <a:gd name="connsiteX212" fmla="*/ 1171266 w 12192000"/>
              <a:gd name="connsiteY212" fmla="*/ 4706535 h 5096785"/>
              <a:gd name="connsiteX213" fmla="*/ 1160868 w 12192000"/>
              <a:gd name="connsiteY213" fmla="*/ 4701936 h 5096785"/>
              <a:gd name="connsiteX214" fmla="*/ 1147599 w 12192000"/>
              <a:gd name="connsiteY214" fmla="*/ 4714833 h 5096785"/>
              <a:gd name="connsiteX215" fmla="*/ 1119603 w 12192000"/>
              <a:gd name="connsiteY215" fmla="*/ 4721303 h 5096785"/>
              <a:gd name="connsiteX216" fmla="*/ 997851 w 12192000"/>
              <a:gd name="connsiteY216" fmla="*/ 4722336 h 5096785"/>
              <a:gd name="connsiteX217" fmla="*/ 976455 w 12192000"/>
              <a:gd name="connsiteY217" fmla="*/ 4726407 h 5096785"/>
              <a:gd name="connsiteX218" fmla="*/ 949939 w 12192000"/>
              <a:gd name="connsiteY218" fmla="*/ 4719699 h 5096785"/>
              <a:gd name="connsiteX219" fmla="*/ 894148 w 12192000"/>
              <a:gd name="connsiteY219" fmla="*/ 4710406 h 5096785"/>
              <a:gd name="connsiteX220" fmla="*/ 857990 w 12192000"/>
              <a:gd name="connsiteY220" fmla="*/ 4696844 h 5096785"/>
              <a:gd name="connsiteX221" fmla="*/ 848649 w 12192000"/>
              <a:gd name="connsiteY221" fmla="*/ 4704021 h 5096785"/>
              <a:gd name="connsiteX222" fmla="*/ 826436 w 12192000"/>
              <a:gd name="connsiteY222" fmla="*/ 4707421 h 5096785"/>
              <a:gd name="connsiteX223" fmla="*/ 733052 w 12192000"/>
              <a:gd name="connsiteY223" fmla="*/ 4701884 h 5096785"/>
              <a:gd name="connsiteX224" fmla="*/ 716185 w 12192000"/>
              <a:gd name="connsiteY224" fmla="*/ 4703827 h 5096785"/>
              <a:gd name="connsiteX225" fmla="*/ 696663 w 12192000"/>
              <a:gd name="connsiteY225" fmla="*/ 4697420 h 5096785"/>
              <a:gd name="connsiteX226" fmla="*/ 582722 w 12192000"/>
              <a:gd name="connsiteY226" fmla="*/ 4658637 h 5096785"/>
              <a:gd name="connsiteX227" fmla="*/ 581118 w 12192000"/>
              <a:gd name="connsiteY227" fmla="*/ 4654120 h 5096785"/>
              <a:gd name="connsiteX228" fmla="*/ 546453 w 12192000"/>
              <a:gd name="connsiteY228" fmla="*/ 4652542 h 5096785"/>
              <a:gd name="connsiteX229" fmla="*/ 536773 w 12192000"/>
              <a:gd name="connsiteY229" fmla="*/ 4644609 h 5096785"/>
              <a:gd name="connsiteX230" fmla="*/ 518899 w 12192000"/>
              <a:gd name="connsiteY230" fmla="*/ 4642839 h 5096785"/>
              <a:gd name="connsiteX231" fmla="*/ 388896 w 12192000"/>
              <a:gd name="connsiteY231" fmla="*/ 4619173 h 5096785"/>
              <a:gd name="connsiteX232" fmla="*/ 366479 w 12192000"/>
              <a:gd name="connsiteY232" fmla="*/ 4618896 h 5096785"/>
              <a:gd name="connsiteX233" fmla="*/ 342781 w 12192000"/>
              <a:gd name="connsiteY233" fmla="*/ 4601239 h 5096785"/>
              <a:gd name="connsiteX234" fmla="*/ 255925 w 12192000"/>
              <a:gd name="connsiteY234" fmla="*/ 4598685 h 5096785"/>
              <a:gd name="connsiteX235" fmla="*/ 226919 w 12192000"/>
              <a:gd name="connsiteY235" fmla="*/ 4598460 h 5096785"/>
              <a:gd name="connsiteX236" fmla="*/ 213925 w 12192000"/>
              <a:gd name="connsiteY236" fmla="*/ 4597783 h 5096785"/>
              <a:gd name="connsiteX237" fmla="*/ 215196 w 12192000"/>
              <a:gd name="connsiteY237" fmla="*/ 4588576 h 5096785"/>
              <a:gd name="connsiteX238" fmla="*/ 180214 w 12192000"/>
              <a:gd name="connsiteY238" fmla="*/ 4583701 h 5096785"/>
              <a:gd name="connsiteX239" fmla="*/ 83203 w 12192000"/>
              <a:gd name="connsiteY239" fmla="*/ 4531664 h 5096785"/>
              <a:gd name="connsiteX240" fmla="*/ 4106 w 12192000"/>
              <a:gd name="connsiteY240" fmla="*/ 4517202 h 5096785"/>
              <a:gd name="connsiteX241" fmla="*/ 0 w 12192000"/>
              <a:gd name="connsiteY241" fmla="*/ 4516084 h 5096785"/>
              <a:gd name="connsiteX242" fmla="*/ 0 w 12192000"/>
              <a:gd name="connsiteY242"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123938 w 12192000"/>
              <a:gd name="connsiteY175" fmla="*/ 5089912 h 5096785"/>
              <a:gd name="connsiteX176" fmla="*/ 3055081 w 12192000"/>
              <a:gd name="connsiteY176" fmla="*/ 5080424 h 5096785"/>
              <a:gd name="connsiteX177" fmla="*/ 3049807 w 12192000"/>
              <a:gd name="connsiteY177" fmla="*/ 5080860 h 5096785"/>
              <a:gd name="connsiteX178" fmla="*/ 3029122 w 12192000"/>
              <a:gd name="connsiteY178" fmla="*/ 5070085 h 5096785"/>
              <a:gd name="connsiteX179" fmla="*/ 3017862 w 12192000"/>
              <a:gd name="connsiteY179" fmla="*/ 5065942 h 5096785"/>
              <a:gd name="connsiteX180" fmla="*/ 3015868 w 12192000"/>
              <a:gd name="connsiteY180" fmla="*/ 5061832 h 5096785"/>
              <a:gd name="connsiteX181" fmla="*/ 2998644 w 12192000"/>
              <a:gd name="connsiteY181" fmla="*/ 5057210 h 5096785"/>
              <a:gd name="connsiteX182" fmla="*/ 2996219 w 12192000"/>
              <a:gd name="connsiteY182" fmla="*/ 5057788 h 5096785"/>
              <a:gd name="connsiteX183" fmla="*/ 2983676 w 12192000"/>
              <a:gd name="connsiteY183" fmla="*/ 5049852 h 5096785"/>
              <a:gd name="connsiteX184" fmla="*/ 2903609 w 12192000"/>
              <a:gd name="connsiteY184" fmla="*/ 4998457 h 5096785"/>
              <a:gd name="connsiteX185" fmla="*/ 2758830 w 12192000"/>
              <a:gd name="connsiteY185" fmla="*/ 4974760 h 5096785"/>
              <a:gd name="connsiteX186" fmla="*/ 2532669 w 12192000"/>
              <a:gd name="connsiteY186" fmla="*/ 4940573 h 5096785"/>
              <a:gd name="connsiteX187" fmla="*/ 2389931 w 12192000"/>
              <a:gd name="connsiteY187" fmla="*/ 4905785 h 5096785"/>
              <a:gd name="connsiteX188" fmla="*/ 2335186 w 12192000"/>
              <a:gd name="connsiteY188" fmla="*/ 4902957 h 5096785"/>
              <a:gd name="connsiteX189" fmla="*/ 2295307 w 12192000"/>
              <a:gd name="connsiteY189" fmla="*/ 4879800 h 5096785"/>
              <a:gd name="connsiteX190" fmla="*/ 2273393 w 12192000"/>
              <a:gd name="connsiteY190" fmla="*/ 4883565 h 5096785"/>
              <a:gd name="connsiteX191" fmla="*/ 2269523 w 12192000"/>
              <a:gd name="connsiteY191" fmla="*/ 4884442 h 5096785"/>
              <a:gd name="connsiteX192" fmla="*/ 2256015 w 12192000"/>
              <a:gd name="connsiteY192" fmla="*/ 4883014 h 5096785"/>
              <a:gd name="connsiteX193" fmla="*/ 2249731 w 12192000"/>
              <a:gd name="connsiteY193" fmla="*/ 4888778 h 5096785"/>
              <a:gd name="connsiteX194" fmla="*/ 2227629 w 12192000"/>
              <a:gd name="connsiteY194" fmla="*/ 4891047 h 5096785"/>
              <a:gd name="connsiteX195" fmla="*/ 2203460 w 12192000"/>
              <a:gd name="connsiteY195" fmla="*/ 4886696 h 5096785"/>
              <a:gd name="connsiteX196" fmla="*/ 2091528 w 12192000"/>
              <a:gd name="connsiteY196" fmla="*/ 4859155 h 5096785"/>
              <a:gd name="connsiteX197" fmla="*/ 2022901 w 12192000"/>
              <a:gd name="connsiteY197" fmla="*/ 4846594 h 5096785"/>
              <a:gd name="connsiteX198" fmla="*/ 1994227 w 12192000"/>
              <a:gd name="connsiteY198" fmla="*/ 4847973 h 5096785"/>
              <a:gd name="connsiteX199" fmla="*/ 1955936 w 12192000"/>
              <a:gd name="connsiteY199" fmla="*/ 4845765 h 5096785"/>
              <a:gd name="connsiteX200" fmla="*/ 1741924 w 12192000"/>
              <a:gd name="connsiteY200" fmla="*/ 4808054 h 5096785"/>
              <a:gd name="connsiteX201" fmla="*/ 1734410 w 12192000"/>
              <a:gd name="connsiteY201" fmla="*/ 4811675 h 5096785"/>
              <a:gd name="connsiteX202" fmla="*/ 1691423 w 12192000"/>
              <a:gd name="connsiteY202" fmla="*/ 4802777 h 5096785"/>
              <a:gd name="connsiteX203" fmla="*/ 1554504 w 12192000"/>
              <a:gd name="connsiteY203" fmla="*/ 4739985 h 5096785"/>
              <a:gd name="connsiteX204" fmla="*/ 1470119 w 12192000"/>
              <a:gd name="connsiteY204" fmla="*/ 4723470 h 5096785"/>
              <a:gd name="connsiteX205" fmla="*/ 1437967 w 12192000"/>
              <a:gd name="connsiteY205" fmla="*/ 4722710 h 5096785"/>
              <a:gd name="connsiteX206" fmla="*/ 1384234 w 12192000"/>
              <a:gd name="connsiteY206" fmla="*/ 4721117 h 5096785"/>
              <a:gd name="connsiteX207" fmla="*/ 1338647 w 12192000"/>
              <a:gd name="connsiteY207" fmla="*/ 4732483 h 5096785"/>
              <a:gd name="connsiteX208" fmla="*/ 1295869 w 12192000"/>
              <a:gd name="connsiteY208" fmla="*/ 4726175 h 5096785"/>
              <a:gd name="connsiteX209" fmla="*/ 1292949 w 12192000"/>
              <a:gd name="connsiteY209" fmla="*/ 4708469 h 5096785"/>
              <a:gd name="connsiteX210" fmla="*/ 1244908 w 12192000"/>
              <a:gd name="connsiteY210" fmla="*/ 4706993 h 5096785"/>
              <a:gd name="connsiteX211" fmla="*/ 1171266 w 12192000"/>
              <a:gd name="connsiteY211" fmla="*/ 4706535 h 5096785"/>
              <a:gd name="connsiteX212" fmla="*/ 1160868 w 12192000"/>
              <a:gd name="connsiteY212" fmla="*/ 4701936 h 5096785"/>
              <a:gd name="connsiteX213" fmla="*/ 1147599 w 12192000"/>
              <a:gd name="connsiteY213" fmla="*/ 4714833 h 5096785"/>
              <a:gd name="connsiteX214" fmla="*/ 1119603 w 12192000"/>
              <a:gd name="connsiteY214" fmla="*/ 4721303 h 5096785"/>
              <a:gd name="connsiteX215" fmla="*/ 997851 w 12192000"/>
              <a:gd name="connsiteY215" fmla="*/ 4722336 h 5096785"/>
              <a:gd name="connsiteX216" fmla="*/ 976455 w 12192000"/>
              <a:gd name="connsiteY216" fmla="*/ 4726407 h 5096785"/>
              <a:gd name="connsiteX217" fmla="*/ 949939 w 12192000"/>
              <a:gd name="connsiteY217" fmla="*/ 4719699 h 5096785"/>
              <a:gd name="connsiteX218" fmla="*/ 894148 w 12192000"/>
              <a:gd name="connsiteY218" fmla="*/ 4710406 h 5096785"/>
              <a:gd name="connsiteX219" fmla="*/ 857990 w 12192000"/>
              <a:gd name="connsiteY219" fmla="*/ 4696844 h 5096785"/>
              <a:gd name="connsiteX220" fmla="*/ 848649 w 12192000"/>
              <a:gd name="connsiteY220" fmla="*/ 4704021 h 5096785"/>
              <a:gd name="connsiteX221" fmla="*/ 826436 w 12192000"/>
              <a:gd name="connsiteY221" fmla="*/ 4707421 h 5096785"/>
              <a:gd name="connsiteX222" fmla="*/ 733052 w 12192000"/>
              <a:gd name="connsiteY222" fmla="*/ 4701884 h 5096785"/>
              <a:gd name="connsiteX223" fmla="*/ 716185 w 12192000"/>
              <a:gd name="connsiteY223" fmla="*/ 4703827 h 5096785"/>
              <a:gd name="connsiteX224" fmla="*/ 696663 w 12192000"/>
              <a:gd name="connsiteY224" fmla="*/ 4697420 h 5096785"/>
              <a:gd name="connsiteX225" fmla="*/ 582722 w 12192000"/>
              <a:gd name="connsiteY225" fmla="*/ 4658637 h 5096785"/>
              <a:gd name="connsiteX226" fmla="*/ 581118 w 12192000"/>
              <a:gd name="connsiteY226" fmla="*/ 4654120 h 5096785"/>
              <a:gd name="connsiteX227" fmla="*/ 546453 w 12192000"/>
              <a:gd name="connsiteY227" fmla="*/ 4652542 h 5096785"/>
              <a:gd name="connsiteX228" fmla="*/ 536773 w 12192000"/>
              <a:gd name="connsiteY228" fmla="*/ 4644609 h 5096785"/>
              <a:gd name="connsiteX229" fmla="*/ 518899 w 12192000"/>
              <a:gd name="connsiteY229" fmla="*/ 4642839 h 5096785"/>
              <a:gd name="connsiteX230" fmla="*/ 388896 w 12192000"/>
              <a:gd name="connsiteY230" fmla="*/ 4619173 h 5096785"/>
              <a:gd name="connsiteX231" fmla="*/ 366479 w 12192000"/>
              <a:gd name="connsiteY231" fmla="*/ 4618896 h 5096785"/>
              <a:gd name="connsiteX232" fmla="*/ 342781 w 12192000"/>
              <a:gd name="connsiteY232" fmla="*/ 4601239 h 5096785"/>
              <a:gd name="connsiteX233" fmla="*/ 255925 w 12192000"/>
              <a:gd name="connsiteY233" fmla="*/ 4598685 h 5096785"/>
              <a:gd name="connsiteX234" fmla="*/ 226919 w 12192000"/>
              <a:gd name="connsiteY234" fmla="*/ 4598460 h 5096785"/>
              <a:gd name="connsiteX235" fmla="*/ 213925 w 12192000"/>
              <a:gd name="connsiteY235" fmla="*/ 4597783 h 5096785"/>
              <a:gd name="connsiteX236" fmla="*/ 215196 w 12192000"/>
              <a:gd name="connsiteY236" fmla="*/ 4588576 h 5096785"/>
              <a:gd name="connsiteX237" fmla="*/ 180214 w 12192000"/>
              <a:gd name="connsiteY237" fmla="*/ 4583701 h 5096785"/>
              <a:gd name="connsiteX238" fmla="*/ 83203 w 12192000"/>
              <a:gd name="connsiteY238" fmla="*/ 4531664 h 5096785"/>
              <a:gd name="connsiteX239" fmla="*/ 4106 w 12192000"/>
              <a:gd name="connsiteY239" fmla="*/ 4517202 h 5096785"/>
              <a:gd name="connsiteX240" fmla="*/ 0 w 12192000"/>
              <a:gd name="connsiteY240" fmla="*/ 4516084 h 5096785"/>
              <a:gd name="connsiteX241" fmla="*/ 0 w 12192000"/>
              <a:gd name="connsiteY241"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055081 w 12192000"/>
              <a:gd name="connsiteY175" fmla="*/ 5080424 h 5096785"/>
              <a:gd name="connsiteX176" fmla="*/ 3049807 w 12192000"/>
              <a:gd name="connsiteY176" fmla="*/ 5080860 h 5096785"/>
              <a:gd name="connsiteX177" fmla="*/ 3029122 w 12192000"/>
              <a:gd name="connsiteY177" fmla="*/ 5070085 h 5096785"/>
              <a:gd name="connsiteX178" fmla="*/ 3017862 w 12192000"/>
              <a:gd name="connsiteY178" fmla="*/ 5065942 h 5096785"/>
              <a:gd name="connsiteX179" fmla="*/ 3015868 w 12192000"/>
              <a:gd name="connsiteY179" fmla="*/ 5061832 h 5096785"/>
              <a:gd name="connsiteX180" fmla="*/ 2998644 w 12192000"/>
              <a:gd name="connsiteY180" fmla="*/ 5057210 h 5096785"/>
              <a:gd name="connsiteX181" fmla="*/ 2996219 w 12192000"/>
              <a:gd name="connsiteY181" fmla="*/ 5057788 h 5096785"/>
              <a:gd name="connsiteX182" fmla="*/ 2983676 w 12192000"/>
              <a:gd name="connsiteY182" fmla="*/ 5049852 h 5096785"/>
              <a:gd name="connsiteX183" fmla="*/ 2903609 w 12192000"/>
              <a:gd name="connsiteY183" fmla="*/ 4998457 h 5096785"/>
              <a:gd name="connsiteX184" fmla="*/ 2758830 w 12192000"/>
              <a:gd name="connsiteY184" fmla="*/ 4974760 h 5096785"/>
              <a:gd name="connsiteX185" fmla="*/ 2532669 w 12192000"/>
              <a:gd name="connsiteY185" fmla="*/ 4940573 h 5096785"/>
              <a:gd name="connsiteX186" fmla="*/ 2389931 w 12192000"/>
              <a:gd name="connsiteY186" fmla="*/ 4905785 h 5096785"/>
              <a:gd name="connsiteX187" fmla="*/ 2335186 w 12192000"/>
              <a:gd name="connsiteY187" fmla="*/ 4902957 h 5096785"/>
              <a:gd name="connsiteX188" fmla="*/ 2295307 w 12192000"/>
              <a:gd name="connsiteY188" fmla="*/ 4879800 h 5096785"/>
              <a:gd name="connsiteX189" fmla="*/ 2273393 w 12192000"/>
              <a:gd name="connsiteY189" fmla="*/ 4883565 h 5096785"/>
              <a:gd name="connsiteX190" fmla="*/ 2269523 w 12192000"/>
              <a:gd name="connsiteY190" fmla="*/ 4884442 h 5096785"/>
              <a:gd name="connsiteX191" fmla="*/ 2256015 w 12192000"/>
              <a:gd name="connsiteY191" fmla="*/ 4883014 h 5096785"/>
              <a:gd name="connsiteX192" fmla="*/ 2249731 w 12192000"/>
              <a:gd name="connsiteY192" fmla="*/ 4888778 h 5096785"/>
              <a:gd name="connsiteX193" fmla="*/ 2227629 w 12192000"/>
              <a:gd name="connsiteY193" fmla="*/ 4891047 h 5096785"/>
              <a:gd name="connsiteX194" fmla="*/ 2203460 w 12192000"/>
              <a:gd name="connsiteY194" fmla="*/ 4886696 h 5096785"/>
              <a:gd name="connsiteX195" fmla="*/ 2091528 w 12192000"/>
              <a:gd name="connsiteY195" fmla="*/ 4859155 h 5096785"/>
              <a:gd name="connsiteX196" fmla="*/ 2022901 w 12192000"/>
              <a:gd name="connsiteY196" fmla="*/ 4846594 h 5096785"/>
              <a:gd name="connsiteX197" fmla="*/ 1994227 w 12192000"/>
              <a:gd name="connsiteY197" fmla="*/ 4847973 h 5096785"/>
              <a:gd name="connsiteX198" fmla="*/ 1955936 w 12192000"/>
              <a:gd name="connsiteY198" fmla="*/ 4845765 h 5096785"/>
              <a:gd name="connsiteX199" fmla="*/ 1741924 w 12192000"/>
              <a:gd name="connsiteY199" fmla="*/ 4808054 h 5096785"/>
              <a:gd name="connsiteX200" fmla="*/ 1734410 w 12192000"/>
              <a:gd name="connsiteY200" fmla="*/ 4811675 h 5096785"/>
              <a:gd name="connsiteX201" fmla="*/ 1691423 w 12192000"/>
              <a:gd name="connsiteY201" fmla="*/ 4802777 h 5096785"/>
              <a:gd name="connsiteX202" fmla="*/ 1554504 w 12192000"/>
              <a:gd name="connsiteY202" fmla="*/ 4739985 h 5096785"/>
              <a:gd name="connsiteX203" fmla="*/ 1470119 w 12192000"/>
              <a:gd name="connsiteY203" fmla="*/ 4723470 h 5096785"/>
              <a:gd name="connsiteX204" fmla="*/ 1437967 w 12192000"/>
              <a:gd name="connsiteY204" fmla="*/ 4722710 h 5096785"/>
              <a:gd name="connsiteX205" fmla="*/ 1384234 w 12192000"/>
              <a:gd name="connsiteY205" fmla="*/ 4721117 h 5096785"/>
              <a:gd name="connsiteX206" fmla="*/ 1338647 w 12192000"/>
              <a:gd name="connsiteY206" fmla="*/ 4732483 h 5096785"/>
              <a:gd name="connsiteX207" fmla="*/ 1295869 w 12192000"/>
              <a:gd name="connsiteY207" fmla="*/ 4726175 h 5096785"/>
              <a:gd name="connsiteX208" fmla="*/ 1292949 w 12192000"/>
              <a:gd name="connsiteY208" fmla="*/ 4708469 h 5096785"/>
              <a:gd name="connsiteX209" fmla="*/ 1244908 w 12192000"/>
              <a:gd name="connsiteY209" fmla="*/ 4706993 h 5096785"/>
              <a:gd name="connsiteX210" fmla="*/ 1171266 w 12192000"/>
              <a:gd name="connsiteY210" fmla="*/ 4706535 h 5096785"/>
              <a:gd name="connsiteX211" fmla="*/ 1160868 w 12192000"/>
              <a:gd name="connsiteY211" fmla="*/ 4701936 h 5096785"/>
              <a:gd name="connsiteX212" fmla="*/ 1147599 w 12192000"/>
              <a:gd name="connsiteY212" fmla="*/ 4714833 h 5096785"/>
              <a:gd name="connsiteX213" fmla="*/ 1119603 w 12192000"/>
              <a:gd name="connsiteY213" fmla="*/ 4721303 h 5096785"/>
              <a:gd name="connsiteX214" fmla="*/ 997851 w 12192000"/>
              <a:gd name="connsiteY214" fmla="*/ 4722336 h 5096785"/>
              <a:gd name="connsiteX215" fmla="*/ 976455 w 12192000"/>
              <a:gd name="connsiteY215" fmla="*/ 4726407 h 5096785"/>
              <a:gd name="connsiteX216" fmla="*/ 949939 w 12192000"/>
              <a:gd name="connsiteY216" fmla="*/ 4719699 h 5096785"/>
              <a:gd name="connsiteX217" fmla="*/ 894148 w 12192000"/>
              <a:gd name="connsiteY217" fmla="*/ 4710406 h 5096785"/>
              <a:gd name="connsiteX218" fmla="*/ 857990 w 12192000"/>
              <a:gd name="connsiteY218" fmla="*/ 4696844 h 5096785"/>
              <a:gd name="connsiteX219" fmla="*/ 848649 w 12192000"/>
              <a:gd name="connsiteY219" fmla="*/ 4704021 h 5096785"/>
              <a:gd name="connsiteX220" fmla="*/ 826436 w 12192000"/>
              <a:gd name="connsiteY220" fmla="*/ 4707421 h 5096785"/>
              <a:gd name="connsiteX221" fmla="*/ 733052 w 12192000"/>
              <a:gd name="connsiteY221" fmla="*/ 4701884 h 5096785"/>
              <a:gd name="connsiteX222" fmla="*/ 716185 w 12192000"/>
              <a:gd name="connsiteY222" fmla="*/ 4703827 h 5096785"/>
              <a:gd name="connsiteX223" fmla="*/ 696663 w 12192000"/>
              <a:gd name="connsiteY223" fmla="*/ 4697420 h 5096785"/>
              <a:gd name="connsiteX224" fmla="*/ 582722 w 12192000"/>
              <a:gd name="connsiteY224" fmla="*/ 4658637 h 5096785"/>
              <a:gd name="connsiteX225" fmla="*/ 581118 w 12192000"/>
              <a:gd name="connsiteY225" fmla="*/ 4654120 h 5096785"/>
              <a:gd name="connsiteX226" fmla="*/ 546453 w 12192000"/>
              <a:gd name="connsiteY226" fmla="*/ 4652542 h 5096785"/>
              <a:gd name="connsiteX227" fmla="*/ 536773 w 12192000"/>
              <a:gd name="connsiteY227" fmla="*/ 4644609 h 5096785"/>
              <a:gd name="connsiteX228" fmla="*/ 518899 w 12192000"/>
              <a:gd name="connsiteY228" fmla="*/ 4642839 h 5096785"/>
              <a:gd name="connsiteX229" fmla="*/ 388896 w 12192000"/>
              <a:gd name="connsiteY229" fmla="*/ 4619173 h 5096785"/>
              <a:gd name="connsiteX230" fmla="*/ 366479 w 12192000"/>
              <a:gd name="connsiteY230" fmla="*/ 4618896 h 5096785"/>
              <a:gd name="connsiteX231" fmla="*/ 342781 w 12192000"/>
              <a:gd name="connsiteY231" fmla="*/ 4601239 h 5096785"/>
              <a:gd name="connsiteX232" fmla="*/ 255925 w 12192000"/>
              <a:gd name="connsiteY232" fmla="*/ 4598685 h 5096785"/>
              <a:gd name="connsiteX233" fmla="*/ 226919 w 12192000"/>
              <a:gd name="connsiteY233" fmla="*/ 4598460 h 5096785"/>
              <a:gd name="connsiteX234" fmla="*/ 213925 w 12192000"/>
              <a:gd name="connsiteY234" fmla="*/ 4597783 h 5096785"/>
              <a:gd name="connsiteX235" fmla="*/ 215196 w 12192000"/>
              <a:gd name="connsiteY235" fmla="*/ 4588576 h 5096785"/>
              <a:gd name="connsiteX236" fmla="*/ 180214 w 12192000"/>
              <a:gd name="connsiteY236" fmla="*/ 4583701 h 5096785"/>
              <a:gd name="connsiteX237" fmla="*/ 83203 w 12192000"/>
              <a:gd name="connsiteY237" fmla="*/ 4531664 h 5096785"/>
              <a:gd name="connsiteX238" fmla="*/ 4106 w 12192000"/>
              <a:gd name="connsiteY238" fmla="*/ 4517202 h 5096785"/>
              <a:gd name="connsiteX239" fmla="*/ 0 w 12192000"/>
              <a:gd name="connsiteY239" fmla="*/ 4516084 h 5096785"/>
              <a:gd name="connsiteX240" fmla="*/ 0 w 12192000"/>
              <a:gd name="connsiteY240"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055081 w 12192000"/>
              <a:gd name="connsiteY175" fmla="*/ 5080424 h 5096785"/>
              <a:gd name="connsiteX176" fmla="*/ 3049807 w 12192000"/>
              <a:gd name="connsiteY176" fmla="*/ 5080860 h 5096785"/>
              <a:gd name="connsiteX177" fmla="*/ 3029122 w 12192000"/>
              <a:gd name="connsiteY177" fmla="*/ 5070085 h 5096785"/>
              <a:gd name="connsiteX178" fmla="*/ 3017862 w 12192000"/>
              <a:gd name="connsiteY178" fmla="*/ 5065942 h 5096785"/>
              <a:gd name="connsiteX179" fmla="*/ 3015868 w 12192000"/>
              <a:gd name="connsiteY179" fmla="*/ 5061832 h 5096785"/>
              <a:gd name="connsiteX180" fmla="*/ 2998644 w 12192000"/>
              <a:gd name="connsiteY180" fmla="*/ 5057210 h 5096785"/>
              <a:gd name="connsiteX181" fmla="*/ 2996219 w 12192000"/>
              <a:gd name="connsiteY181" fmla="*/ 5057788 h 5096785"/>
              <a:gd name="connsiteX182" fmla="*/ 2983676 w 12192000"/>
              <a:gd name="connsiteY182" fmla="*/ 5049852 h 5096785"/>
              <a:gd name="connsiteX183" fmla="*/ 2903609 w 12192000"/>
              <a:gd name="connsiteY183" fmla="*/ 4998457 h 5096785"/>
              <a:gd name="connsiteX184" fmla="*/ 2758830 w 12192000"/>
              <a:gd name="connsiteY184" fmla="*/ 4974760 h 5096785"/>
              <a:gd name="connsiteX185" fmla="*/ 2532669 w 12192000"/>
              <a:gd name="connsiteY185" fmla="*/ 4940573 h 5096785"/>
              <a:gd name="connsiteX186" fmla="*/ 2389931 w 12192000"/>
              <a:gd name="connsiteY186" fmla="*/ 4905785 h 5096785"/>
              <a:gd name="connsiteX187" fmla="*/ 2335186 w 12192000"/>
              <a:gd name="connsiteY187" fmla="*/ 4902957 h 5096785"/>
              <a:gd name="connsiteX188" fmla="*/ 2273393 w 12192000"/>
              <a:gd name="connsiteY188" fmla="*/ 4883565 h 5096785"/>
              <a:gd name="connsiteX189" fmla="*/ 2269523 w 12192000"/>
              <a:gd name="connsiteY189" fmla="*/ 4884442 h 5096785"/>
              <a:gd name="connsiteX190" fmla="*/ 2256015 w 12192000"/>
              <a:gd name="connsiteY190" fmla="*/ 4883014 h 5096785"/>
              <a:gd name="connsiteX191" fmla="*/ 2249731 w 12192000"/>
              <a:gd name="connsiteY191" fmla="*/ 4888778 h 5096785"/>
              <a:gd name="connsiteX192" fmla="*/ 2227629 w 12192000"/>
              <a:gd name="connsiteY192" fmla="*/ 4891047 h 5096785"/>
              <a:gd name="connsiteX193" fmla="*/ 2203460 w 12192000"/>
              <a:gd name="connsiteY193" fmla="*/ 4886696 h 5096785"/>
              <a:gd name="connsiteX194" fmla="*/ 2091528 w 12192000"/>
              <a:gd name="connsiteY194" fmla="*/ 4859155 h 5096785"/>
              <a:gd name="connsiteX195" fmla="*/ 2022901 w 12192000"/>
              <a:gd name="connsiteY195" fmla="*/ 4846594 h 5096785"/>
              <a:gd name="connsiteX196" fmla="*/ 1994227 w 12192000"/>
              <a:gd name="connsiteY196" fmla="*/ 4847973 h 5096785"/>
              <a:gd name="connsiteX197" fmla="*/ 1955936 w 12192000"/>
              <a:gd name="connsiteY197" fmla="*/ 4845765 h 5096785"/>
              <a:gd name="connsiteX198" fmla="*/ 1741924 w 12192000"/>
              <a:gd name="connsiteY198" fmla="*/ 4808054 h 5096785"/>
              <a:gd name="connsiteX199" fmla="*/ 1734410 w 12192000"/>
              <a:gd name="connsiteY199" fmla="*/ 4811675 h 5096785"/>
              <a:gd name="connsiteX200" fmla="*/ 1691423 w 12192000"/>
              <a:gd name="connsiteY200" fmla="*/ 4802777 h 5096785"/>
              <a:gd name="connsiteX201" fmla="*/ 1554504 w 12192000"/>
              <a:gd name="connsiteY201" fmla="*/ 4739985 h 5096785"/>
              <a:gd name="connsiteX202" fmla="*/ 1470119 w 12192000"/>
              <a:gd name="connsiteY202" fmla="*/ 4723470 h 5096785"/>
              <a:gd name="connsiteX203" fmla="*/ 1437967 w 12192000"/>
              <a:gd name="connsiteY203" fmla="*/ 4722710 h 5096785"/>
              <a:gd name="connsiteX204" fmla="*/ 1384234 w 12192000"/>
              <a:gd name="connsiteY204" fmla="*/ 4721117 h 5096785"/>
              <a:gd name="connsiteX205" fmla="*/ 1338647 w 12192000"/>
              <a:gd name="connsiteY205" fmla="*/ 4732483 h 5096785"/>
              <a:gd name="connsiteX206" fmla="*/ 1295869 w 12192000"/>
              <a:gd name="connsiteY206" fmla="*/ 4726175 h 5096785"/>
              <a:gd name="connsiteX207" fmla="*/ 1292949 w 12192000"/>
              <a:gd name="connsiteY207" fmla="*/ 4708469 h 5096785"/>
              <a:gd name="connsiteX208" fmla="*/ 1244908 w 12192000"/>
              <a:gd name="connsiteY208" fmla="*/ 4706993 h 5096785"/>
              <a:gd name="connsiteX209" fmla="*/ 1171266 w 12192000"/>
              <a:gd name="connsiteY209" fmla="*/ 4706535 h 5096785"/>
              <a:gd name="connsiteX210" fmla="*/ 1160868 w 12192000"/>
              <a:gd name="connsiteY210" fmla="*/ 4701936 h 5096785"/>
              <a:gd name="connsiteX211" fmla="*/ 1147599 w 12192000"/>
              <a:gd name="connsiteY211" fmla="*/ 4714833 h 5096785"/>
              <a:gd name="connsiteX212" fmla="*/ 1119603 w 12192000"/>
              <a:gd name="connsiteY212" fmla="*/ 4721303 h 5096785"/>
              <a:gd name="connsiteX213" fmla="*/ 997851 w 12192000"/>
              <a:gd name="connsiteY213" fmla="*/ 4722336 h 5096785"/>
              <a:gd name="connsiteX214" fmla="*/ 976455 w 12192000"/>
              <a:gd name="connsiteY214" fmla="*/ 4726407 h 5096785"/>
              <a:gd name="connsiteX215" fmla="*/ 949939 w 12192000"/>
              <a:gd name="connsiteY215" fmla="*/ 4719699 h 5096785"/>
              <a:gd name="connsiteX216" fmla="*/ 894148 w 12192000"/>
              <a:gd name="connsiteY216" fmla="*/ 4710406 h 5096785"/>
              <a:gd name="connsiteX217" fmla="*/ 857990 w 12192000"/>
              <a:gd name="connsiteY217" fmla="*/ 4696844 h 5096785"/>
              <a:gd name="connsiteX218" fmla="*/ 848649 w 12192000"/>
              <a:gd name="connsiteY218" fmla="*/ 4704021 h 5096785"/>
              <a:gd name="connsiteX219" fmla="*/ 826436 w 12192000"/>
              <a:gd name="connsiteY219" fmla="*/ 4707421 h 5096785"/>
              <a:gd name="connsiteX220" fmla="*/ 733052 w 12192000"/>
              <a:gd name="connsiteY220" fmla="*/ 4701884 h 5096785"/>
              <a:gd name="connsiteX221" fmla="*/ 716185 w 12192000"/>
              <a:gd name="connsiteY221" fmla="*/ 4703827 h 5096785"/>
              <a:gd name="connsiteX222" fmla="*/ 696663 w 12192000"/>
              <a:gd name="connsiteY222" fmla="*/ 4697420 h 5096785"/>
              <a:gd name="connsiteX223" fmla="*/ 582722 w 12192000"/>
              <a:gd name="connsiteY223" fmla="*/ 4658637 h 5096785"/>
              <a:gd name="connsiteX224" fmla="*/ 581118 w 12192000"/>
              <a:gd name="connsiteY224" fmla="*/ 4654120 h 5096785"/>
              <a:gd name="connsiteX225" fmla="*/ 546453 w 12192000"/>
              <a:gd name="connsiteY225" fmla="*/ 4652542 h 5096785"/>
              <a:gd name="connsiteX226" fmla="*/ 536773 w 12192000"/>
              <a:gd name="connsiteY226" fmla="*/ 4644609 h 5096785"/>
              <a:gd name="connsiteX227" fmla="*/ 518899 w 12192000"/>
              <a:gd name="connsiteY227" fmla="*/ 4642839 h 5096785"/>
              <a:gd name="connsiteX228" fmla="*/ 388896 w 12192000"/>
              <a:gd name="connsiteY228" fmla="*/ 4619173 h 5096785"/>
              <a:gd name="connsiteX229" fmla="*/ 366479 w 12192000"/>
              <a:gd name="connsiteY229" fmla="*/ 4618896 h 5096785"/>
              <a:gd name="connsiteX230" fmla="*/ 342781 w 12192000"/>
              <a:gd name="connsiteY230" fmla="*/ 4601239 h 5096785"/>
              <a:gd name="connsiteX231" fmla="*/ 255925 w 12192000"/>
              <a:gd name="connsiteY231" fmla="*/ 4598685 h 5096785"/>
              <a:gd name="connsiteX232" fmla="*/ 226919 w 12192000"/>
              <a:gd name="connsiteY232" fmla="*/ 4598460 h 5096785"/>
              <a:gd name="connsiteX233" fmla="*/ 213925 w 12192000"/>
              <a:gd name="connsiteY233" fmla="*/ 4597783 h 5096785"/>
              <a:gd name="connsiteX234" fmla="*/ 215196 w 12192000"/>
              <a:gd name="connsiteY234" fmla="*/ 4588576 h 5096785"/>
              <a:gd name="connsiteX235" fmla="*/ 180214 w 12192000"/>
              <a:gd name="connsiteY235" fmla="*/ 4583701 h 5096785"/>
              <a:gd name="connsiteX236" fmla="*/ 83203 w 12192000"/>
              <a:gd name="connsiteY236" fmla="*/ 4531664 h 5096785"/>
              <a:gd name="connsiteX237" fmla="*/ 4106 w 12192000"/>
              <a:gd name="connsiteY237" fmla="*/ 4517202 h 5096785"/>
              <a:gd name="connsiteX238" fmla="*/ 0 w 12192000"/>
              <a:gd name="connsiteY238" fmla="*/ 4516084 h 5096785"/>
              <a:gd name="connsiteX239" fmla="*/ 0 w 12192000"/>
              <a:gd name="connsiteY23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055081 w 12192000"/>
              <a:gd name="connsiteY175" fmla="*/ 5080424 h 5096785"/>
              <a:gd name="connsiteX176" fmla="*/ 3049807 w 12192000"/>
              <a:gd name="connsiteY176" fmla="*/ 5080860 h 5096785"/>
              <a:gd name="connsiteX177" fmla="*/ 3029122 w 12192000"/>
              <a:gd name="connsiteY177" fmla="*/ 5070085 h 5096785"/>
              <a:gd name="connsiteX178" fmla="*/ 3017862 w 12192000"/>
              <a:gd name="connsiteY178" fmla="*/ 5065942 h 5096785"/>
              <a:gd name="connsiteX179" fmla="*/ 3015868 w 12192000"/>
              <a:gd name="connsiteY179" fmla="*/ 5061832 h 5096785"/>
              <a:gd name="connsiteX180" fmla="*/ 2998644 w 12192000"/>
              <a:gd name="connsiteY180" fmla="*/ 5057210 h 5096785"/>
              <a:gd name="connsiteX181" fmla="*/ 2996219 w 12192000"/>
              <a:gd name="connsiteY181" fmla="*/ 5057788 h 5096785"/>
              <a:gd name="connsiteX182" fmla="*/ 2983676 w 12192000"/>
              <a:gd name="connsiteY182" fmla="*/ 5049852 h 5096785"/>
              <a:gd name="connsiteX183" fmla="*/ 2903609 w 12192000"/>
              <a:gd name="connsiteY183" fmla="*/ 4998457 h 5096785"/>
              <a:gd name="connsiteX184" fmla="*/ 2758830 w 12192000"/>
              <a:gd name="connsiteY184" fmla="*/ 4974760 h 5096785"/>
              <a:gd name="connsiteX185" fmla="*/ 2532669 w 12192000"/>
              <a:gd name="connsiteY185" fmla="*/ 4940573 h 5096785"/>
              <a:gd name="connsiteX186" fmla="*/ 2389931 w 12192000"/>
              <a:gd name="connsiteY186" fmla="*/ 4905785 h 5096785"/>
              <a:gd name="connsiteX187" fmla="*/ 2335186 w 12192000"/>
              <a:gd name="connsiteY187" fmla="*/ 4902957 h 5096785"/>
              <a:gd name="connsiteX188" fmla="*/ 2273393 w 12192000"/>
              <a:gd name="connsiteY188" fmla="*/ 4883565 h 5096785"/>
              <a:gd name="connsiteX189" fmla="*/ 2269523 w 12192000"/>
              <a:gd name="connsiteY189" fmla="*/ 4884442 h 5096785"/>
              <a:gd name="connsiteX190" fmla="*/ 2256015 w 12192000"/>
              <a:gd name="connsiteY190" fmla="*/ 4883014 h 5096785"/>
              <a:gd name="connsiteX191" fmla="*/ 2249731 w 12192000"/>
              <a:gd name="connsiteY191" fmla="*/ 4888778 h 5096785"/>
              <a:gd name="connsiteX192" fmla="*/ 2227629 w 12192000"/>
              <a:gd name="connsiteY192" fmla="*/ 4891047 h 5096785"/>
              <a:gd name="connsiteX193" fmla="*/ 2203460 w 12192000"/>
              <a:gd name="connsiteY193" fmla="*/ 4886696 h 5096785"/>
              <a:gd name="connsiteX194" fmla="*/ 2091528 w 12192000"/>
              <a:gd name="connsiteY194" fmla="*/ 4859155 h 5096785"/>
              <a:gd name="connsiteX195" fmla="*/ 2022901 w 12192000"/>
              <a:gd name="connsiteY195" fmla="*/ 4846594 h 5096785"/>
              <a:gd name="connsiteX196" fmla="*/ 1994227 w 12192000"/>
              <a:gd name="connsiteY196" fmla="*/ 4847973 h 5096785"/>
              <a:gd name="connsiteX197" fmla="*/ 1955936 w 12192000"/>
              <a:gd name="connsiteY197" fmla="*/ 4845765 h 5096785"/>
              <a:gd name="connsiteX198" fmla="*/ 1741924 w 12192000"/>
              <a:gd name="connsiteY198" fmla="*/ 4808054 h 5096785"/>
              <a:gd name="connsiteX199" fmla="*/ 1734410 w 12192000"/>
              <a:gd name="connsiteY199" fmla="*/ 4811675 h 5096785"/>
              <a:gd name="connsiteX200" fmla="*/ 1691423 w 12192000"/>
              <a:gd name="connsiteY200" fmla="*/ 4802777 h 5096785"/>
              <a:gd name="connsiteX201" fmla="*/ 1554504 w 12192000"/>
              <a:gd name="connsiteY201" fmla="*/ 4739985 h 5096785"/>
              <a:gd name="connsiteX202" fmla="*/ 1470119 w 12192000"/>
              <a:gd name="connsiteY202" fmla="*/ 4723470 h 5096785"/>
              <a:gd name="connsiteX203" fmla="*/ 1437967 w 12192000"/>
              <a:gd name="connsiteY203" fmla="*/ 4722710 h 5096785"/>
              <a:gd name="connsiteX204" fmla="*/ 1384234 w 12192000"/>
              <a:gd name="connsiteY204" fmla="*/ 4721117 h 5096785"/>
              <a:gd name="connsiteX205" fmla="*/ 1338647 w 12192000"/>
              <a:gd name="connsiteY205" fmla="*/ 4732483 h 5096785"/>
              <a:gd name="connsiteX206" fmla="*/ 1295869 w 12192000"/>
              <a:gd name="connsiteY206" fmla="*/ 4726175 h 5096785"/>
              <a:gd name="connsiteX207" fmla="*/ 1292949 w 12192000"/>
              <a:gd name="connsiteY207" fmla="*/ 4708469 h 5096785"/>
              <a:gd name="connsiteX208" fmla="*/ 1244908 w 12192000"/>
              <a:gd name="connsiteY208" fmla="*/ 4706993 h 5096785"/>
              <a:gd name="connsiteX209" fmla="*/ 1171266 w 12192000"/>
              <a:gd name="connsiteY209" fmla="*/ 4706535 h 5096785"/>
              <a:gd name="connsiteX210" fmla="*/ 1160868 w 12192000"/>
              <a:gd name="connsiteY210" fmla="*/ 4701936 h 5096785"/>
              <a:gd name="connsiteX211" fmla="*/ 1147599 w 12192000"/>
              <a:gd name="connsiteY211" fmla="*/ 4714833 h 5096785"/>
              <a:gd name="connsiteX212" fmla="*/ 1119603 w 12192000"/>
              <a:gd name="connsiteY212" fmla="*/ 4721303 h 5096785"/>
              <a:gd name="connsiteX213" fmla="*/ 997851 w 12192000"/>
              <a:gd name="connsiteY213" fmla="*/ 4722336 h 5096785"/>
              <a:gd name="connsiteX214" fmla="*/ 976455 w 12192000"/>
              <a:gd name="connsiteY214" fmla="*/ 4726407 h 5096785"/>
              <a:gd name="connsiteX215" fmla="*/ 949939 w 12192000"/>
              <a:gd name="connsiteY215" fmla="*/ 4719699 h 5096785"/>
              <a:gd name="connsiteX216" fmla="*/ 894148 w 12192000"/>
              <a:gd name="connsiteY216" fmla="*/ 4710406 h 5096785"/>
              <a:gd name="connsiteX217" fmla="*/ 857990 w 12192000"/>
              <a:gd name="connsiteY217" fmla="*/ 4696844 h 5096785"/>
              <a:gd name="connsiteX218" fmla="*/ 848649 w 12192000"/>
              <a:gd name="connsiteY218" fmla="*/ 4704021 h 5096785"/>
              <a:gd name="connsiteX219" fmla="*/ 826436 w 12192000"/>
              <a:gd name="connsiteY219" fmla="*/ 4707421 h 5096785"/>
              <a:gd name="connsiteX220" fmla="*/ 733052 w 12192000"/>
              <a:gd name="connsiteY220" fmla="*/ 4701884 h 5096785"/>
              <a:gd name="connsiteX221" fmla="*/ 716185 w 12192000"/>
              <a:gd name="connsiteY221" fmla="*/ 4703827 h 5096785"/>
              <a:gd name="connsiteX222" fmla="*/ 696663 w 12192000"/>
              <a:gd name="connsiteY222" fmla="*/ 4697420 h 5096785"/>
              <a:gd name="connsiteX223" fmla="*/ 582722 w 12192000"/>
              <a:gd name="connsiteY223" fmla="*/ 4658637 h 5096785"/>
              <a:gd name="connsiteX224" fmla="*/ 581118 w 12192000"/>
              <a:gd name="connsiteY224" fmla="*/ 4654120 h 5096785"/>
              <a:gd name="connsiteX225" fmla="*/ 546453 w 12192000"/>
              <a:gd name="connsiteY225" fmla="*/ 4652542 h 5096785"/>
              <a:gd name="connsiteX226" fmla="*/ 536773 w 12192000"/>
              <a:gd name="connsiteY226" fmla="*/ 4644609 h 5096785"/>
              <a:gd name="connsiteX227" fmla="*/ 388896 w 12192000"/>
              <a:gd name="connsiteY227" fmla="*/ 4619173 h 5096785"/>
              <a:gd name="connsiteX228" fmla="*/ 366479 w 12192000"/>
              <a:gd name="connsiteY228" fmla="*/ 4618896 h 5096785"/>
              <a:gd name="connsiteX229" fmla="*/ 342781 w 12192000"/>
              <a:gd name="connsiteY229" fmla="*/ 4601239 h 5096785"/>
              <a:gd name="connsiteX230" fmla="*/ 255925 w 12192000"/>
              <a:gd name="connsiteY230" fmla="*/ 4598685 h 5096785"/>
              <a:gd name="connsiteX231" fmla="*/ 226919 w 12192000"/>
              <a:gd name="connsiteY231" fmla="*/ 4598460 h 5096785"/>
              <a:gd name="connsiteX232" fmla="*/ 213925 w 12192000"/>
              <a:gd name="connsiteY232" fmla="*/ 4597783 h 5096785"/>
              <a:gd name="connsiteX233" fmla="*/ 215196 w 12192000"/>
              <a:gd name="connsiteY233" fmla="*/ 4588576 h 5096785"/>
              <a:gd name="connsiteX234" fmla="*/ 180214 w 12192000"/>
              <a:gd name="connsiteY234" fmla="*/ 4583701 h 5096785"/>
              <a:gd name="connsiteX235" fmla="*/ 83203 w 12192000"/>
              <a:gd name="connsiteY235" fmla="*/ 4531664 h 5096785"/>
              <a:gd name="connsiteX236" fmla="*/ 4106 w 12192000"/>
              <a:gd name="connsiteY236" fmla="*/ 4517202 h 5096785"/>
              <a:gd name="connsiteX237" fmla="*/ 0 w 12192000"/>
              <a:gd name="connsiteY237" fmla="*/ 4516084 h 5096785"/>
              <a:gd name="connsiteX238" fmla="*/ 0 w 12192000"/>
              <a:gd name="connsiteY238"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055081 w 12192000"/>
              <a:gd name="connsiteY175" fmla="*/ 5080424 h 5096785"/>
              <a:gd name="connsiteX176" fmla="*/ 3049807 w 12192000"/>
              <a:gd name="connsiteY176" fmla="*/ 5080860 h 5096785"/>
              <a:gd name="connsiteX177" fmla="*/ 3029122 w 12192000"/>
              <a:gd name="connsiteY177" fmla="*/ 5070085 h 5096785"/>
              <a:gd name="connsiteX178" fmla="*/ 3017862 w 12192000"/>
              <a:gd name="connsiteY178" fmla="*/ 5065942 h 5096785"/>
              <a:gd name="connsiteX179" fmla="*/ 3015868 w 12192000"/>
              <a:gd name="connsiteY179" fmla="*/ 5061832 h 5096785"/>
              <a:gd name="connsiteX180" fmla="*/ 2998644 w 12192000"/>
              <a:gd name="connsiteY180" fmla="*/ 5057210 h 5096785"/>
              <a:gd name="connsiteX181" fmla="*/ 2996219 w 12192000"/>
              <a:gd name="connsiteY181" fmla="*/ 5057788 h 5096785"/>
              <a:gd name="connsiteX182" fmla="*/ 2983676 w 12192000"/>
              <a:gd name="connsiteY182" fmla="*/ 5049852 h 5096785"/>
              <a:gd name="connsiteX183" fmla="*/ 2903609 w 12192000"/>
              <a:gd name="connsiteY183" fmla="*/ 4998457 h 5096785"/>
              <a:gd name="connsiteX184" fmla="*/ 2758830 w 12192000"/>
              <a:gd name="connsiteY184" fmla="*/ 4974760 h 5096785"/>
              <a:gd name="connsiteX185" fmla="*/ 2532669 w 12192000"/>
              <a:gd name="connsiteY185" fmla="*/ 4940573 h 5096785"/>
              <a:gd name="connsiteX186" fmla="*/ 2389931 w 12192000"/>
              <a:gd name="connsiteY186" fmla="*/ 4905785 h 5096785"/>
              <a:gd name="connsiteX187" fmla="*/ 2335186 w 12192000"/>
              <a:gd name="connsiteY187" fmla="*/ 4902957 h 5096785"/>
              <a:gd name="connsiteX188" fmla="*/ 2273393 w 12192000"/>
              <a:gd name="connsiteY188" fmla="*/ 4883565 h 5096785"/>
              <a:gd name="connsiteX189" fmla="*/ 2269523 w 12192000"/>
              <a:gd name="connsiteY189" fmla="*/ 4884442 h 5096785"/>
              <a:gd name="connsiteX190" fmla="*/ 2256015 w 12192000"/>
              <a:gd name="connsiteY190" fmla="*/ 4883014 h 5096785"/>
              <a:gd name="connsiteX191" fmla="*/ 2249731 w 12192000"/>
              <a:gd name="connsiteY191" fmla="*/ 4888778 h 5096785"/>
              <a:gd name="connsiteX192" fmla="*/ 2227629 w 12192000"/>
              <a:gd name="connsiteY192" fmla="*/ 4891047 h 5096785"/>
              <a:gd name="connsiteX193" fmla="*/ 2203460 w 12192000"/>
              <a:gd name="connsiteY193" fmla="*/ 4886696 h 5096785"/>
              <a:gd name="connsiteX194" fmla="*/ 2091528 w 12192000"/>
              <a:gd name="connsiteY194" fmla="*/ 4859155 h 5096785"/>
              <a:gd name="connsiteX195" fmla="*/ 2022901 w 12192000"/>
              <a:gd name="connsiteY195" fmla="*/ 4846594 h 5096785"/>
              <a:gd name="connsiteX196" fmla="*/ 1994227 w 12192000"/>
              <a:gd name="connsiteY196" fmla="*/ 4847973 h 5096785"/>
              <a:gd name="connsiteX197" fmla="*/ 1955936 w 12192000"/>
              <a:gd name="connsiteY197" fmla="*/ 4845765 h 5096785"/>
              <a:gd name="connsiteX198" fmla="*/ 1741924 w 12192000"/>
              <a:gd name="connsiteY198" fmla="*/ 4808054 h 5096785"/>
              <a:gd name="connsiteX199" fmla="*/ 1734410 w 12192000"/>
              <a:gd name="connsiteY199" fmla="*/ 4811675 h 5096785"/>
              <a:gd name="connsiteX200" fmla="*/ 1691423 w 12192000"/>
              <a:gd name="connsiteY200" fmla="*/ 4802777 h 5096785"/>
              <a:gd name="connsiteX201" fmla="*/ 1554504 w 12192000"/>
              <a:gd name="connsiteY201" fmla="*/ 4739985 h 5096785"/>
              <a:gd name="connsiteX202" fmla="*/ 1470119 w 12192000"/>
              <a:gd name="connsiteY202" fmla="*/ 4723470 h 5096785"/>
              <a:gd name="connsiteX203" fmla="*/ 1437967 w 12192000"/>
              <a:gd name="connsiteY203" fmla="*/ 4722710 h 5096785"/>
              <a:gd name="connsiteX204" fmla="*/ 1384234 w 12192000"/>
              <a:gd name="connsiteY204" fmla="*/ 4721117 h 5096785"/>
              <a:gd name="connsiteX205" fmla="*/ 1338647 w 12192000"/>
              <a:gd name="connsiteY205" fmla="*/ 4732483 h 5096785"/>
              <a:gd name="connsiteX206" fmla="*/ 1295869 w 12192000"/>
              <a:gd name="connsiteY206" fmla="*/ 4726175 h 5096785"/>
              <a:gd name="connsiteX207" fmla="*/ 1292949 w 12192000"/>
              <a:gd name="connsiteY207" fmla="*/ 4708469 h 5096785"/>
              <a:gd name="connsiteX208" fmla="*/ 1244908 w 12192000"/>
              <a:gd name="connsiteY208" fmla="*/ 4706993 h 5096785"/>
              <a:gd name="connsiteX209" fmla="*/ 1171266 w 12192000"/>
              <a:gd name="connsiteY209" fmla="*/ 4706535 h 5096785"/>
              <a:gd name="connsiteX210" fmla="*/ 1160868 w 12192000"/>
              <a:gd name="connsiteY210" fmla="*/ 4701936 h 5096785"/>
              <a:gd name="connsiteX211" fmla="*/ 1147599 w 12192000"/>
              <a:gd name="connsiteY211" fmla="*/ 4714833 h 5096785"/>
              <a:gd name="connsiteX212" fmla="*/ 1119603 w 12192000"/>
              <a:gd name="connsiteY212" fmla="*/ 4721303 h 5096785"/>
              <a:gd name="connsiteX213" fmla="*/ 997851 w 12192000"/>
              <a:gd name="connsiteY213" fmla="*/ 4722336 h 5096785"/>
              <a:gd name="connsiteX214" fmla="*/ 976455 w 12192000"/>
              <a:gd name="connsiteY214" fmla="*/ 4726407 h 5096785"/>
              <a:gd name="connsiteX215" fmla="*/ 949939 w 12192000"/>
              <a:gd name="connsiteY215" fmla="*/ 4719699 h 5096785"/>
              <a:gd name="connsiteX216" fmla="*/ 894148 w 12192000"/>
              <a:gd name="connsiteY216" fmla="*/ 4710406 h 5096785"/>
              <a:gd name="connsiteX217" fmla="*/ 857990 w 12192000"/>
              <a:gd name="connsiteY217" fmla="*/ 4696844 h 5096785"/>
              <a:gd name="connsiteX218" fmla="*/ 848649 w 12192000"/>
              <a:gd name="connsiteY218" fmla="*/ 4704021 h 5096785"/>
              <a:gd name="connsiteX219" fmla="*/ 826436 w 12192000"/>
              <a:gd name="connsiteY219" fmla="*/ 4707421 h 5096785"/>
              <a:gd name="connsiteX220" fmla="*/ 733052 w 12192000"/>
              <a:gd name="connsiteY220" fmla="*/ 4701884 h 5096785"/>
              <a:gd name="connsiteX221" fmla="*/ 716185 w 12192000"/>
              <a:gd name="connsiteY221" fmla="*/ 4703827 h 5096785"/>
              <a:gd name="connsiteX222" fmla="*/ 582722 w 12192000"/>
              <a:gd name="connsiteY222" fmla="*/ 4658637 h 5096785"/>
              <a:gd name="connsiteX223" fmla="*/ 581118 w 12192000"/>
              <a:gd name="connsiteY223" fmla="*/ 4654120 h 5096785"/>
              <a:gd name="connsiteX224" fmla="*/ 546453 w 12192000"/>
              <a:gd name="connsiteY224" fmla="*/ 4652542 h 5096785"/>
              <a:gd name="connsiteX225" fmla="*/ 536773 w 12192000"/>
              <a:gd name="connsiteY225" fmla="*/ 4644609 h 5096785"/>
              <a:gd name="connsiteX226" fmla="*/ 388896 w 12192000"/>
              <a:gd name="connsiteY226" fmla="*/ 4619173 h 5096785"/>
              <a:gd name="connsiteX227" fmla="*/ 366479 w 12192000"/>
              <a:gd name="connsiteY227" fmla="*/ 4618896 h 5096785"/>
              <a:gd name="connsiteX228" fmla="*/ 342781 w 12192000"/>
              <a:gd name="connsiteY228" fmla="*/ 4601239 h 5096785"/>
              <a:gd name="connsiteX229" fmla="*/ 255925 w 12192000"/>
              <a:gd name="connsiteY229" fmla="*/ 4598685 h 5096785"/>
              <a:gd name="connsiteX230" fmla="*/ 226919 w 12192000"/>
              <a:gd name="connsiteY230" fmla="*/ 4598460 h 5096785"/>
              <a:gd name="connsiteX231" fmla="*/ 213925 w 12192000"/>
              <a:gd name="connsiteY231" fmla="*/ 4597783 h 5096785"/>
              <a:gd name="connsiteX232" fmla="*/ 215196 w 12192000"/>
              <a:gd name="connsiteY232" fmla="*/ 4588576 h 5096785"/>
              <a:gd name="connsiteX233" fmla="*/ 180214 w 12192000"/>
              <a:gd name="connsiteY233" fmla="*/ 4583701 h 5096785"/>
              <a:gd name="connsiteX234" fmla="*/ 83203 w 12192000"/>
              <a:gd name="connsiteY234" fmla="*/ 4531664 h 5096785"/>
              <a:gd name="connsiteX235" fmla="*/ 4106 w 12192000"/>
              <a:gd name="connsiteY235" fmla="*/ 4517202 h 5096785"/>
              <a:gd name="connsiteX236" fmla="*/ 0 w 12192000"/>
              <a:gd name="connsiteY236" fmla="*/ 4516084 h 5096785"/>
              <a:gd name="connsiteX237" fmla="*/ 0 w 12192000"/>
              <a:gd name="connsiteY237"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055081 w 12192000"/>
              <a:gd name="connsiteY175" fmla="*/ 5080424 h 5096785"/>
              <a:gd name="connsiteX176" fmla="*/ 3049807 w 12192000"/>
              <a:gd name="connsiteY176" fmla="*/ 5080860 h 5096785"/>
              <a:gd name="connsiteX177" fmla="*/ 3029122 w 12192000"/>
              <a:gd name="connsiteY177" fmla="*/ 5070085 h 5096785"/>
              <a:gd name="connsiteX178" fmla="*/ 3017862 w 12192000"/>
              <a:gd name="connsiteY178" fmla="*/ 5065942 h 5096785"/>
              <a:gd name="connsiteX179" fmla="*/ 3015868 w 12192000"/>
              <a:gd name="connsiteY179" fmla="*/ 5061832 h 5096785"/>
              <a:gd name="connsiteX180" fmla="*/ 2998644 w 12192000"/>
              <a:gd name="connsiteY180" fmla="*/ 5057210 h 5096785"/>
              <a:gd name="connsiteX181" fmla="*/ 2996219 w 12192000"/>
              <a:gd name="connsiteY181" fmla="*/ 5057788 h 5096785"/>
              <a:gd name="connsiteX182" fmla="*/ 2983676 w 12192000"/>
              <a:gd name="connsiteY182" fmla="*/ 5049852 h 5096785"/>
              <a:gd name="connsiteX183" fmla="*/ 2903609 w 12192000"/>
              <a:gd name="connsiteY183" fmla="*/ 4998457 h 5096785"/>
              <a:gd name="connsiteX184" fmla="*/ 2758830 w 12192000"/>
              <a:gd name="connsiteY184" fmla="*/ 4974760 h 5096785"/>
              <a:gd name="connsiteX185" fmla="*/ 2532669 w 12192000"/>
              <a:gd name="connsiteY185" fmla="*/ 4940573 h 5096785"/>
              <a:gd name="connsiteX186" fmla="*/ 2389931 w 12192000"/>
              <a:gd name="connsiteY186" fmla="*/ 4905785 h 5096785"/>
              <a:gd name="connsiteX187" fmla="*/ 2335186 w 12192000"/>
              <a:gd name="connsiteY187" fmla="*/ 4902957 h 5096785"/>
              <a:gd name="connsiteX188" fmla="*/ 2273393 w 12192000"/>
              <a:gd name="connsiteY188" fmla="*/ 4883565 h 5096785"/>
              <a:gd name="connsiteX189" fmla="*/ 2269523 w 12192000"/>
              <a:gd name="connsiteY189" fmla="*/ 4884442 h 5096785"/>
              <a:gd name="connsiteX190" fmla="*/ 2256015 w 12192000"/>
              <a:gd name="connsiteY190" fmla="*/ 4883014 h 5096785"/>
              <a:gd name="connsiteX191" fmla="*/ 2249731 w 12192000"/>
              <a:gd name="connsiteY191" fmla="*/ 4888778 h 5096785"/>
              <a:gd name="connsiteX192" fmla="*/ 2227629 w 12192000"/>
              <a:gd name="connsiteY192" fmla="*/ 4891047 h 5096785"/>
              <a:gd name="connsiteX193" fmla="*/ 2203460 w 12192000"/>
              <a:gd name="connsiteY193" fmla="*/ 4886696 h 5096785"/>
              <a:gd name="connsiteX194" fmla="*/ 2091528 w 12192000"/>
              <a:gd name="connsiteY194" fmla="*/ 4859155 h 5096785"/>
              <a:gd name="connsiteX195" fmla="*/ 2022901 w 12192000"/>
              <a:gd name="connsiteY195" fmla="*/ 4846594 h 5096785"/>
              <a:gd name="connsiteX196" fmla="*/ 1994227 w 12192000"/>
              <a:gd name="connsiteY196" fmla="*/ 4847973 h 5096785"/>
              <a:gd name="connsiteX197" fmla="*/ 1955936 w 12192000"/>
              <a:gd name="connsiteY197" fmla="*/ 4845765 h 5096785"/>
              <a:gd name="connsiteX198" fmla="*/ 1741924 w 12192000"/>
              <a:gd name="connsiteY198" fmla="*/ 4808054 h 5096785"/>
              <a:gd name="connsiteX199" fmla="*/ 1734410 w 12192000"/>
              <a:gd name="connsiteY199" fmla="*/ 4811675 h 5096785"/>
              <a:gd name="connsiteX200" fmla="*/ 1691423 w 12192000"/>
              <a:gd name="connsiteY200" fmla="*/ 4802777 h 5096785"/>
              <a:gd name="connsiteX201" fmla="*/ 1554504 w 12192000"/>
              <a:gd name="connsiteY201" fmla="*/ 4739985 h 5096785"/>
              <a:gd name="connsiteX202" fmla="*/ 1470119 w 12192000"/>
              <a:gd name="connsiteY202" fmla="*/ 4723470 h 5096785"/>
              <a:gd name="connsiteX203" fmla="*/ 1437967 w 12192000"/>
              <a:gd name="connsiteY203" fmla="*/ 4722710 h 5096785"/>
              <a:gd name="connsiteX204" fmla="*/ 1384234 w 12192000"/>
              <a:gd name="connsiteY204" fmla="*/ 4721117 h 5096785"/>
              <a:gd name="connsiteX205" fmla="*/ 1338647 w 12192000"/>
              <a:gd name="connsiteY205" fmla="*/ 4732483 h 5096785"/>
              <a:gd name="connsiteX206" fmla="*/ 1295869 w 12192000"/>
              <a:gd name="connsiteY206" fmla="*/ 4726175 h 5096785"/>
              <a:gd name="connsiteX207" fmla="*/ 1292949 w 12192000"/>
              <a:gd name="connsiteY207" fmla="*/ 4708469 h 5096785"/>
              <a:gd name="connsiteX208" fmla="*/ 1244908 w 12192000"/>
              <a:gd name="connsiteY208" fmla="*/ 4706993 h 5096785"/>
              <a:gd name="connsiteX209" fmla="*/ 1171266 w 12192000"/>
              <a:gd name="connsiteY209" fmla="*/ 4706535 h 5096785"/>
              <a:gd name="connsiteX210" fmla="*/ 1160868 w 12192000"/>
              <a:gd name="connsiteY210" fmla="*/ 4701936 h 5096785"/>
              <a:gd name="connsiteX211" fmla="*/ 1147599 w 12192000"/>
              <a:gd name="connsiteY211" fmla="*/ 4714833 h 5096785"/>
              <a:gd name="connsiteX212" fmla="*/ 1119603 w 12192000"/>
              <a:gd name="connsiteY212" fmla="*/ 4721303 h 5096785"/>
              <a:gd name="connsiteX213" fmla="*/ 997851 w 12192000"/>
              <a:gd name="connsiteY213" fmla="*/ 4722336 h 5096785"/>
              <a:gd name="connsiteX214" fmla="*/ 976455 w 12192000"/>
              <a:gd name="connsiteY214" fmla="*/ 4726407 h 5096785"/>
              <a:gd name="connsiteX215" fmla="*/ 949939 w 12192000"/>
              <a:gd name="connsiteY215" fmla="*/ 4719699 h 5096785"/>
              <a:gd name="connsiteX216" fmla="*/ 894148 w 12192000"/>
              <a:gd name="connsiteY216" fmla="*/ 4710406 h 5096785"/>
              <a:gd name="connsiteX217" fmla="*/ 857990 w 12192000"/>
              <a:gd name="connsiteY217" fmla="*/ 4696844 h 5096785"/>
              <a:gd name="connsiteX218" fmla="*/ 848649 w 12192000"/>
              <a:gd name="connsiteY218" fmla="*/ 4704021 h 5096785"/>
              <a:gd name="connsiteX219" fmla="*/ 826436 w 12192000"/>
              <a:gd name="connsiteY219" fmla="*/ 4707421 h 5096785"/>
              <a:gd name="connsiteX220" fmla="*/ 733052 w 12192000"/>
              <a:gd name="connsiteY220" fmla="*/ 4701884 h 5096785"/>
              <a:gd name="connsiteX221" fmla="*/ 716185 w 12192000"/>
              <a:gd name="connsiteY221" fmla="*/ 4648168 h 5096785"/>
              <a:gd name="connsiteX222" fmla="*/ 582722 w 12192000"/>
              <a:gd name="connsiteY222" fmla="*/ 4658637 h 5096785"/>
              <a:gd name="connsiteX223" fmla="*/ 581118 w 12192000"/>
              <a:gd name="connsiteY223" fmla="*/ 4654120 h 5096785"/>
              <a:gd name="connsiteX224" fmla="*/ 546453 w 12192000"/>
              <a:gd name="connsiteY224" fmla="*/ 4652542 h 5096785"/>
              <a:gd name="connsiteX225" fmla="*/ 536773 w 12192000"/>
              <a:gd name="connsiteY225" fmla="*/ 4644609 h 5096785"/>
              <a:gd name="connsiteX226" fmla="*/ 388896 w 12192000"/>
              <a:gd name="connsiteY226" fmla="*/ 4619173 h 5096785"/>
              <a:gd name="connsiteX227" fmla="*/ 366479 w 12192000"/>
              <a:gd name="connsiteY227" fmla="*/ 4618896 h 5096785"/>
              <a:gd name="connsiteX228" fmla="*/ 342781 w 12192000"/>
              <a:gd name="connsiteY228" fmla="*/ 4601239 h 5096785"/>
              <a:gd name="connsiteX229" fmla="*/ 255925 w 12192000"/>
              <a:gd name="connsiteY229" fmla="*/ 4598685 h 5096785"/>
              <a:gd name="connsiteX230" fmla="*/ 226919 w 12192000"/>
              <a:gd name="connsiteY230" fmla="*/ 4598460 h 5096785"/>
              <a:gd name="connsiteX231" fmla="*/ 213925 w 12192000"/>
              <a:gd name="connsiteY231" fmla="*/ 4597783 h 5096785"/>
              <a:gd name="connsiteX232" fmla="*/ 215196 w 12192000"/>
              <a:gd name="connsiteY232" fmla="*/ 4588576 h 5096785"/>
              <a:gd name="connsiteX233" fmla="*/ 180214 w 12192000"/>
              <a:gd name="connsiteY233" fmla="*/ 4583701 h 5096785"/>
              <a:gd name="connsiteX234" fmla="*/ 83203 w 12192000"/>
              <a:gd name="connsiteY234" fmla="*/ 4531664 h 5096785"/>
              <a:gd name="connsiteX235" fmla="*/ 4106 w 12192000"/>
              <a:gd name="connsiteY235" fmla="*/ 4517202 h 5096785"/>
              <a:gd name="connsiteX236" fmla="*/ 0 w 12192000"/>
              <a:gd name="connsiteY236" fmla="*/ 4516084 h 5096785"/>
              <a:gd name="connsiteX237" fmla="*/ 0 w 12192000"/>
              <a:gd name="connsiteY237"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055081 w 12192000"/>
              <a:gd name="connsiteY175" fmla="*/ 5080424 h 5096785"/>
              <a:gd name="connsiteX176" fmla="*/ 3049807 w 12192000"/>
              <a:gd name="connsiteY176" fmla="*/ 5080860 h 5096785"/>
              <a:gd name="connsiteX177" fmla="*/ 3029122 w 12192000"/>
              <a:gd name="connsiteY177" fmla="*/ 5070085 h 5096785"/>
              <a:gd name="connsiteX178" fmla="*/ 3017862 w 12192000"/>
              <a:gd name="connsiteY178" fmla="*/ 5065942 h 5096785"/>
              <a:gd name="connsiteX179" fmla="*/ 3015868 w 12192000"/>
              <a:gd name="connsiteY179" fmla="*/ 5061832 h 5096785"/>
              <a:gd name="connsiteX180" fmla="*/ 2998644 w 12192000"/>
              <a:gd name="connsiteY180" fmla="*/ 5057210 h 5096785"/>
              <a:gd name="connsiteX181" fmla="*/ 2996219 w 12192000"/>
              <a:gd name="connsiteY181" fmla="*/ 5057788 h 5096785"/>
              <a:gd name="connsiteX182" fmla="*/ 2983676 w 12192000"/>
              <a:gd name="connsiteY182" fmla="*/ 5049852 h 5096785"/>
              <a:gd name="connsiteX183" fmla="*/ 2903609 w 12192000"/>
              <a:gd name="connsiteY183" fmla="*/ 4998457 h 5096785"/>
              <a:gd name="connsiteX184" fmla="*/ 2758830 w 12192000"/>
              <a:gd name="connsiteY184" fmla="*/ 4974760 h 5096785"/>
              <a:gd name="connsiteX185" fmla="*/ 2532669 w 12192000"/>
              <a:gd name="connsiteY185" fmla="*/ 4940573 h 5096785"/>
              <a:gd name="connsiteX186" fmla="*/ 2389931 w 12192000"/>
              <a:gd name="connsiteY186" fmla="*/ 4905785 h 5096785"/>
              <a:gd name="connsiteX187" fmla="*/ 2335186 w 12192000"/>
              <a:gd name="connsiteY187" fmla="*/ 4902957 h 5096785"/>
              <a:gd name="connsiteX188" fmla="*/ 2273393 w 12192000"/>
              <a:gd name="connsiteY188" fmla="*/ 4883565 h 5096785"/>
              <a:gd name="connsiteX189" fmla="*/ 2269523 w 12192000"/>
              <a:gd name="connsiteY189" fmla="*/ 4884442 h 5096785"/>
              <a:gd name="connsiteX190" fmla="*/ 2256015 w 12192000"/>
              <a:gd name="connsiteY190" fmla="*/ 4883014 h 5096785"/>
              <a:gd name="connsiteX191" fmla="*/ 2249731 w 12192000"/>
              <a:gd name="connsiteY191" fmla="*/ 4888778 h 5096785"/>
              <a:gd name="connsiteX192" fmla="*/ 2227629 w 12192000"/>
              <a:gd name="connsiteY192" fmla="*/ 4891047 h 5096785"/>
              <a:gd name="connsiteX193" fmla="*/ 2203460 w 12192000"/>
              <a:gd name="connsiteY193" fmla="*/ 4886696 h 5096785"/>
              <a:gd name="connsiteX194" fmla="*/ 2091528 w 12192000"/>
              <a:gd name="connsiteY194" fmla="*/ 4859155 h 5096785"/>
              <a:gd name="connsiteX195" fmla="*/ 2022901 w 12192000"/>
              <a:gd name="connsiteY195" fmla="*/ 4846594 h 5096785"/>
              <a:gd name="connsiteX196" fmla="*/ 1994227 w 12192000"/>
              <a:gd name="connsiteY196" fmla="*/ 4847973 h 5096785"/>
              <a:gd name="connsiteX197" fmla="*/ 1955936 w 12192000"/>
              <a:gd name="connsiteY197" fmla="*/ 4845765 h 5096785"/>
              <a:gd name="connsiteX198" fmla="*/ 1741924 w 12192000"/>
              <a:gd name="connsiteY198" fmla="*/ 4808054 h 5096785"/>
              <a:gd name="connsiteX199" fmla="*/ 1734410 w 12192000"/>
              <a:gd name="connsiteY199" fmla="*/ 4811675 h 5096785"/>
              <a:gd name="connsiteX200" fmla="*/ 1691423 w 12192000"/>
              <a:gd name="connsiteY200" fmla="*/ 4802777 h 5096785"/>
              <a:gd name="connsiteX201" fmla="*/ 1554504 w 12192000"/>
              <a:gd name="connsiteY201" fmla="*/ 4739985 h 5096785"/>
              <a:gd name="connsiteX202" fmla="*/ 1470119 w 12192000"/>
              <a:gd name="connsiteY202" fmla="*/ 4723470 h 5096785"/>
              <a:gd name="connsiteX203" fmla="*/ 1437967 w 12192000"/>
              <a:gd name="connsiteY203" fmla="*/ 4722710 h 5096785"/>
              <a:gd name="connsiteX204" fmla="*/ 1384234 w 12192000"/>
              <a:gd name="connsiteY204" fmla="*/ 4721117 h 5096785"/>
              <a:gd name="connsiteX205" fmla="*/ 1295869 w 12192000"/>
              <a:gd name="connsiteY205" fmla="*/ 4726175 h 5096785"/>
              <a:gd name="connsiteX206" fmla="*/ 1292949 w 12192000"/>
              <a:gd name="connsiteY206" fmla="*/ 4708469 h 5096785"/>
              <a:gd name="connsiteX207" fmla="*/ 1244908 w 12192000"/>
              <a:gd name="connsiteY207" fmla="*/ 4706993 h 5096785"/>
              <a:gd name="connsiteX208" fmla="*/ 1171266 w 12192000"/>
              <a:gd name="connsiteY208" fmla="*/ 4706535 h 5096785"/>
              <a:gd name="connsiteX209" fmla="*/ 1160868 w 12192000"/>
              <a:gd name="connsiteY209" fmla="*/ 4701936 h 5096785"/>
              <a:gd name="connsiteX210" fmla="*/ 1147599 w 12192000"/>
              <a:gd name="connsiteY210" fmla="*/ 4714833 h 5096785"/>
              <a:gd name="connsiteX211" fmla="*/ 1119603 w 12192000"/>
              <a:gd name="connsiteY211" fmla="*/ 4721303 h 5096785"/>
              <a:gd name="connsiteX212" fmla="*/ 997851 w 12192000"/>
              <a:gd name="connsiteY212" fmla="*/ 4722336 h 5096785"/>
              <a:gd name="connsiteX213" fmla="*/ 976455 w 12192000"/>
              <a:gd name="connsiteY213" fmla="*/ 4726407 h 5096785"/>
              <a:gd name="connsiteX214" fmla="*/ 949939 w 12192000"/>
              <a:gd name="connsiteY214" fmla="*/ 4719699 h 5096785"/>
              <a:gd name="connsiteX215" fmla="*/ 894148 w 12192000"/>
              <a:gd name="connsiteY215" fmla="*/ 4710406 h 5096785"/>
              <a:gd name="connsiteX216" fmla="*/ 857990 w 12192000"/>
              <a:gd name="connsiteY216" fmla="*/ 4696844 h 5096785"/>
              <a:gd name="connsiteX217" fmla="*/ 848649 w 12192000"/>
              <a:gd name="connsiteY217" fmla="*/ 4704021 h 5096785"/>
              <a:gd name="connsiteX218" fmla="*/ 826436 w 12192000"/>
              <a:gd name="connsiteY218" fmla="*/ 4707421 h 5096785"/>
              <a:gd name="connsiteX219" fmla="*/ 733052 w 12192000"/>
              <a:gd name="connsiteY219" fmla="*/ 4701884 h 5096785"/>
              <a:gd name="connsiteX220" fmla="*/ 716185 w 12192000"/>
              <a:gd name="connsiteY220" fmla="*/ 4648168 h 5096785"/>
              <a:gd name="connsiteX221" fmla="*/ 582722 w 12192000"/>
              <a:gd name="connsiteY221" fmla="*/ 4658637 h 5096785"/>
              <a:gd name="connsiteX222" fmla="*/ 581118 w 12192000"/>
              <a:gd name="connsiteY222" fmla="*/ 4654120 h 5096785"/>
              <a:gd name="connsiteX223" fmla="*/ 546453 w 12192000"/>
              <a:gd name="connsiteY223" fmla="*/ 4652542 h 5096785"/>
              <a:gd name="connsiteX224" fmla="*/ 536773 w 12192000"/>
              <a:gd name="connsiteY224" fmla="*/ 4644609 h 5096785"/>
              <a:gd name="connsiteX225" fmla="*/ 388896 w 12192000"/>
              <a:gd name="connsiteY225" fmla="*/ 4619173 h 5096785"/>
              <a:gd name="connsiteX226" fmla="*/ 366479 w 12192000"/>
              <a:gd name="connsiteY226" fmla="*/ 4618896 h 5096785"/>
              <a:gd name="connsiteX227" fmla="*/ 342781 w 12192000"/>
              <a:gd name="connsiteY227" fmla="*/ 4601239 h 5096785"/>
              <a:gd name="connsiteX228" fmla="*/ 255925 w 12192000"/>
              <a:gd name="connsiteY228" fmla="*/ 4598685 h 5096785"/>
              <a:gd name="connsiteX229" fmla="*/ 226919 w 12192000"/>
              <a:gd name="connsiteY229" fmla="*/ 4598460 h 5096785"/>
              <a:gd name="connsiteX230" fmla="*/ 213925 w 12192000"/>
              <a:gd name="connsiteY230" fmla="*/ 4597783 h 5096785"/>
              <a:gd name="connsiteX231" fmla="*/ 215196 w 12192000"/>
              <a:gd name="connsiteY231" fmla="*/ 4588576 h 5096785"/>
              <a:gd name="connsiteX232" fmla="*/ 180214 w 12192000"/>
              <a:gd name="connsiteY232" fmla="*/ 4583701 h 5096785"/>
              <a:gd name="connsiteX233" fmla="*/ 83203 w 12192000"/>
              <a:gd name="connsiteY233" fmla="*/ 4531664 h 5096785"/>
              <a:gd name="connsiteX234" fmla="*/ 4106 w 12192000"/>
              <a:gd name="connsiteY234" fmla="*/ 4517202 h 5096785"/>
              <a:gd name="connsiteX235" fmla="*/ 0 w 12192000"/>
              <a:gd name="connsiteY235" fmla="*/ 4516084 h 5096785"/>
              <a:gd name="connsiteX236" fmla="*/ 0 w 12192000"/>
              <a:gd name="connsiteY236"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055081 w 12192000"/>
              <a:gd name="connsiteY175" fmla="*/ 5080424 h 5096785"/>
              <a:gd name="connsiteX176" fmla="*/ 3049807 w 12192000"/>
              <a:gd name="connsiteY176" fmla="*/ 5080860 h 5096785"/>
              <a:gd name="connsiteX177" fmla="*/ 3029122 w 12192000"/>
              <a:gd name="connsiteY177" fmla="*/ 5070085 h 5096785"/>
              <a:gd name="connsiteX178" fmla="*/ 3017862 w 12192000"/>
              <a:gd name="connsiteY178" fmla="*/ 5065942 h 5096785"/>
              <a:gd name="connsiteX179" fmla="*/ 3015868 w 12192000"/>
              <a:gd name="connsiteY179" fmla="*/ 5061832 h 5096785"/>
              <a:gd name="connsiteX180" fmla="*/ 2998644 w 12192000"/>
              <a:gd name="connsiteY180" fmla="*/ 5057210 h 5096785"/>
              <a:gd name="connsiteX181" fmla="*/ 2996219 w 12192000"/>
              <a:gd name="connsiteY181" fmla="*/ 5057788 h 5096785"/>
              <a:gd name="connsiteX182" fmla="*/ 2983676 w 12192000"/>
              <a:gd name="connsiteY182" fmla="*/ 5049852 h 5096785"/>
              <a:gd name="connsiteX183" fmla="*/ 2903609 w 12192000"/>
              <a:gd name="connsiteY183" fmla="*/ 4998457 h 5096785"/>
              <a:gd name="connsiteX184" fmla="*/ 2758830 w 12192000"/>
              <a:gd name="connsiteY184" fmla="*/ 4974760 h 5096785"/>
              <a:gd name="connsiteX185" fmla="*/ 2532669 w 12192000"/>
              <a:gd name="connsiteY185" fmla="*/ 4940573 h 5096785"/>
              <a:gd name="connsiteX186" fmla="*/ 2389931 w 12192000"/>
              <a:gd name="connsiteY186" fmla="*/ 4905785 h 5096785"/>
              <a:gd name="connsiteX187" fmla="*/ 2335186 w 12192000"/>
              <a:gd name="connsiteY187" fmla="*/ 4902957 h 5096785"/>
              <a:gd name="connsiteX188" fmla="*/ 2273393 w 12192000"/>
              <a:gd name="connsiteY188" fmla="*/ 4883565 h 5096785"/>
              <a:gd name="connsiteX189" fmla="*/ 2269523 w 12192000"/>
              <a:gd name="connsiteY189" fmla="*/ 4884442 h 5096785"/>
              <a:gd name="connsiteX190" fmla="*/ 2256015 w 12192000"/>
              <a:gd name="connsiteY190" fmla="*/ 4883014 h 5096785"/>
              <a:gd name="connsiteX191" fmla="*/ 2249731 w 12192000"/>
              <a:gd name="connsiteY191" fmla="*/ 4888778 h 5096785"/>
              <a:gd name="connsiteX192" fmla="*/ 2227629 w 12192000"/>
              <a:gd name="connsiteY192" fmla="*/ 4891047 h 5096785"/>
              <a:gd name="connsiteX193" fmla="*/ 2203460 w 12192000"/>
              <a:gd name="connsiteY193" fmla="*/ 4886696 h 5096785"/>
              <a:gd name="connsiteX194" fmla="*/ 2091528 w 12192000"/>
              <a:gd name="connsiteY194" fmla="*/ 4859155 h 5096785"/>
              <a:gd name="connsiteX195" fmla="*/ 2022901 w 12192000"/>
              <a:gd name="connsiteY195" fmla="*/ 4846594 h 5096785"/>
              <a:gd name="connsiteX196" fmla="*/ 1994227 w 12192000"/>
              <a:gd name="connsiteY196" fmla="*/ 4847973 h 5096785"/>
              <a:gd name="connsiteX197" fmla="*/ 1955936 w 12192000"/>
              <a:gd name="connsiteY197" fmla="*/ 4845765 h 5096785"/>
              <a:gd name="connsiteX198" fmla="*/ 1741924 w 12192000"/>
              <a:gd name="connsiteY198" fmla="*/ 4808054 h 5096785"/>
              <a:gd name="connsiteX199" fmla="*/ 1734410 w 12192000"/>
              <a:gd name="connsiteY199" fmla="*/ 4811675 h 5096785"/>
              <a:gd name="connsiteX200" fmla="*/ 1691423 w 12192000"/>
              <a:gd name="connsiteY200" fmla="*/ 4802777 h 5096785"/>
              <a:gd name="connsiteX201" fmla="*/ 1554504 w 12192000"/>
              <a:gd name="connsiteY201" fmla="*/ 4739985 h 5096785"/>
              <a:gd name="connsiteX202" fmla="*/ 1470119 w 12192000"/>
              <a:gd name="connsiteY202" fmla="*/ 4723470 h 5096785"/>
              <a:gd name="connsiteX203" fmla="*/ 1437967 w 12192000"/>
              <a:gd name="connsiteY203" fmla="*/ 4722710 h 5096785"/>
              <a:gd name="connsiteX204" fmla="*/ 1384234 w 12192000"/>
              <a:gd name="connsiteY204" fmla="*/ 4721117 h 5096785"/>
              <a:gd name="connsiteX205" fmla="*/ 1295869 w 12192000"/>
              <a:gd name="connsiteY205" fmla="*/ 4726175 h 5096785"/>
              <a:gd name="connsiteX206" fmla="*/ 1292949 w 12192000"/>
              <a:gd name="connsiteY206" fmla="*/ 4684615 h 5096785"/>
              <a:gd name="connsiteX207" fmla="*/ 1244908 w 12192000"/>
              <a:gd name="connsiteY207" fmla="*/ 4706993 h 5096785"/>
              <a:gd name="connsiteX208" fmla="*/ 1171266 w 12192000"/>
              <a:gd name="connsiteY208" fmla="*/ 4706535 h 5096785"/>
              <a:gd name="connsiteX209" fmla="*/ 1160868 w 12192000"/>
              <a:gd name="connsiteY209" fmla="*/ 4701936 h 5096785"/>
              <a:gd name="connsiteX210" fmla="*/ 1147599 w 12192000"/>
              <a:gd name="connsiteY210" fmla="*/ 4714833 h 5096785"/>
              <a:gd name="connsiteX211" fmla="*/ 1119603 w 12192000"/>
              <a:gd name="connsiteY211" fmla="*/ 4721303 h 5096785"/>
              <a:gd name="connsiteX212" fmla="*/ 997851 w 12192000"/>
              <a:gd name="connsiteY212" fmla="*/ 4722336 h 5096785"/>
              <a:gd name="connsiteX213" fmla="*/ 976455 w 12192000"/>
              <a:gd name="connsiteY213" fmla="*/ 4726407 h 5096785"/>
              <a:gd name="connsiteX214" fmla="*/ 949939 w 12192000"/>
              <a:gd name="connsiteY214" fmla="*/ 4719699 h 5096785"/>
              <a:gd name="connsiteX215" fmla="*/ 894148 w 12192000"/>
              <a:gd name="connsiteY215" fmla="*/ 4710406 h 5096785"/>
              <a:gd name="connsiteX216" fmla="*/ 857990 w 12192000"/>
              <a:gd name="connsiteY216" fmla="*/ 4696844 h 5096785"/>
              <a:gd name="connsiteX217" fmla="*/ 848649 w 12192000"/>
              <a:gd name="connsiteY217" fmla="*/ 4704021 h 5096785"/>
              <a:gd name="connsiteX218" fmla="*/ 826436 w 12192000"/>
              <a:gd name="connsiteY218" fmla="*/ 4707421 h 5096785"/>
              <a:gd name="connsiteX219" fmla="*/ 733052 w 12192000"/>
              <a:gd name="connsiteY219" fmla="*/ 4701884 h 5096785"/>
              <a:gd name="connsiteX220" fmla="*/ 716185 w 12192000"/>
              <a:gd name="connsiteY220" fmla="*/ 4648168 h 5096785"/>
              <a:gd name="connsiteX221" fmla="*/ 582722 w 12192000"/>
              <a:gd name="connsiteY221" fmla="*/ 4658637 h 5096785"/>
              <a:gd name="connsiteX222" fmla="*/ 581118 w 12192000"/>
              <a:gd name="connsiteY222" fmla="*/ 4654120 h 5096785"/>
              <a:gd name="connsiteX223" fmla="*/ 546453 w 12192000"/>
              <a:gd name="connsiteY223" fmla="*/ 4652542 h 5096785"/>
              <a:gd name="connsiteX224" fmla="*/ 536773 w 12192000"/>
              <a:gd name="connsiteY224" fmla="*/ 4644609 h 5096785"/>
              <a:gd name="connsiteX225" fmla="*/ 388896 w 12192000"/>
              <a:gd name="connsiteY225" fmla="*/ 4619173 h 5096785"/>
              <a:gd name="connsiteX226" fmla="*/ 366479 w 12192000"/>
              <a:gd name="connsiteY226" fmla="*/ 4618896 h 5096785"/>
              <a:gd name="connsiteX227" fmla="*/ 342781 w 12192000"/>
              <a:gd name="connsiteY227" fmla="*/ 4601239 h 5096785"/>
              <a:gd name="connsiteX228" fmla="*/ 255925 w 12192000"/>
              <a:gd name="connsiteY228" fmla="*/ 4598685 h 5096785"/>
              <a:gd name="connsiteX229" fmla="*/ 226919 w 12192000"/>
              <a:gd name="connsiteY229" fmla="*/ 4598460 h 5096785"/>
              <a:gd name="connsiteX230" fmla="*/ 213925 w 12192000"/>
              <a:gd name="connsiteY230" fmla="*/ 4597783 h 5096785"/>
              <a:gd name="connsiteX231" fmla="*/ 215196 w 12192000"/>
              <a:gd name="connsiteY231" fmla="*/ 4588576 h 5096785"/>
              <a:gd name="connsiteX232" fmla="*/ 180214 w 12192000"/>
              <a:gd name="connsiteY232" fmla="*/ 4583701 h 5096785"/>
              <a:gd name="connsiteX233" fmla="*/ 83203 w 12192000"/>
              <a:gd name="connsiteY233" fmla="*/ 4531664 h 5096785"/>
              <a:gd name="connsiteX234" fmla="*/ 4106 w 12192000"/>
              <a:gd name="connsiteY234" fmla="*/ 4517202 h 5096785"/>
              <a:gd name="connsiteX235" fmla="*/ 0 w 12192000"/>
              <a:gd name="connsiteY235" fmla="*/ 4516084 h 5096785"/>
              <a:gd name="connsiteX236" fmla="*/ 0 w 12192000"/>
              <a:gd name="connsiteY236"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055081 w 12192000"/>
              <a:gd name="connsiteY175" fmla="*/ 5080424 h 5096785"/>
              <a:gd name="connsiteX176" fmla="*/ 3049807 w 12192000"/>
              <a:gd name="connsiteY176" fmla="*/ 5080860 h 5096785"/>
              <a:gd name="connsiteX177" fmla="*/ 3029122 w 12192000"/>
              <a:gd name="connsiteY177" fmla="*/ 5070085 h 5096785"/>
              <a:gd name="connsiteX178" fmla="*/ 3017862 w 12192000"/>
              <a:gd name="connsiteY178" fmla="*/ 5065942 h 5096785"/>
              <a:gd name="connsiteX179" fmla="*/ 3015868 w 12192000"/>
              <a:gd name="connsiteY179" fmla="*/ 5061832 h 5096785"/>
              <a:gd name="connsiteX180" fmla="*/ 2998644 w 12192000"/>
              <a:gd name="connsiteY180" fmla="*/ 5057210 h 5096785"/>
              <a:gd name="connsiteX181" fmla="*/ 2996219 w 12192000"/>
              <a:gd name="connsiteY181" fmla="*/ 5057788 h 5096785"/>
              <a:gd name="connsiteX182" fmla="*/ 2983676 w 12192000"/>
              <a:gd name="connsiteY182" fmla="*/ 5049852 h 5096785"/>
              <a:gd name="connsiteX183" fmla="*/ 2903609 w 12192000"/>
              <a:gd name="connsiteY183" fmla="*/ 4998457 h 5096785"/>
              <a:gd name="connsiteX184" fmla="*/ 2758830 w 12192000"/>
              <a:gd name="connsiteY184" fmla="*/ 4974760 h 5096785"/>
              <a:gd name="connsiteX185" fmla="*/ 2532669 w 12192000"/>
              <a:gd name="connsiteY185" fmla="*/ 4940573 h 5096785"/>
              <a:gd name="connsiteX186" fmla="*/ 2389931 w 12192000"/>
              <a:gd name="connsiteY186" fmla="*/ 4905785 h 5096785"/>
              <a:gd name="connsiteX187" fmla="*/ 2335186 w 12192000"/>
              <a:gd name="connsiteY187" fmla="*/ 4902957 h 5096785"/>
              <a:gd name="connsiteX188" fmla="*/ 2273393 w 12192000"/>
              <a:gd name="connsiteY188" fmla="*/ 4883565 h 5096785"/>
              <a:gd name="connsiteX189" fmla="*/ 2269523 w 12192000"/>
              <a:gd name="connsiteY189" fmla="*/ 4884442 h 5096785"/>
              <a:gd name="connsiteX190" fmla="*/ 2256015 w 12192000"/>
              <a:gd name="connsiteY190" fmla="*/ 4883014 h 5096785"/>
              <a:gd name="connsiteX191" fmla="*/ 2249731 w 12192000"/>
              <a:gd name="connsiteY191" fmla="*/ 4888778 h 5096785"/>
              <a:gd name="connsiteX192" fmla="*/ 2227629 w 12192000"/>
              <a:gd name="connsiteY192" fmla="*/ 4891047 h 5096785"/>
              <a:gd name="connsiteX193" fmla="*/ 2203460 w 12192000"/>
              <a:gd name="connsiteY193" fmla="*/ 4886696 h 5096785"/>
              <a:gd name="connsiteX194" fmla="*/ 2091528 w 12192000"/>
              <a:gd name="connsiteY194" fmla="*/ 4859155 h 5096785"/>
              <a:gd name="connsiteX195" fmla="*/ 2022901 w 12192000"/>
              <a:gd name="connsiteY195" fmla="*/ 4846594 h 5096785"/>
              <a:gd name="connsiteX196" fmla="*/ 1994227 w 12192000"/>
              <a:gd name="connsiteY196" fmla="*/ 4847973 h 5096785"/>
              <a:gd name="connsiteX197" fmla="*/ 1955936 w 12192000"/>
              <a:gd name="connsiteY197" fmla="*/ 4845765 h 5096785"/>
              <a:gd name="connsiteX198" fmla="*/ 1741924 w 12192000"/>
              <a:gd name="connsiteY198" fmla="*/ 4808054 h 5096785"/>
              <a:gd name="connsiteX199" fmla="*/ 1734410 w 12192000"/>
              <a:gd name="connsiteY199" fmla="*/ 4811675 h 5096785"/>
              <a:gd name="connsiteX200" fmla="*/ 1691423 w 12192000"/>
              <a:gd name="connsiteY200" fmla="*/ 4802777 h 5096785"/>
              <a:gd name="connsiteX201" fmla="*/ 1554504 w 12192000"/>
              <a:gd name="connsiteY201" fmla="*/ 4739985 h 5096785"/>
              <a:gd name="connsiteX202" fmla="*/ 1470119 w 12192000"/>
              <a:gd name="connsiteY202" fmla="*/ 4723470 h 5096785"/>
              <a:gd name="connsiteX203" fmla="*/ 1437967 w 12192000"/>
              <a:gd name="connsiteY203" fmla="*/ 4722710 h 5096785"/>
              <a:gd name="connsiteX204" fmla="*/ 1295869 w 12192000"/>
              <a:gd name="connsiteY204" fmla="*/ 4726175 h 5096785"/>
              <a:gd name="connsiteX205" fmla="*/ 1292949 w 12192000"/>
              <a:gd name="connsiteY205" fmla="*/ 4684615 h 5096785"/>
              <a:gd name="connsiteX206" fmla="*/ 1244908 w 12192000"/>
              <a:gd name="connsiteY206" fmla="*/ 4706993 h 5096785"/>
              <a:gd name="connsiteX207" fmla="*/ 1171266 w 12192000"/>
              <a:gd name="connsiteY207" fmla="*/ 4706535 h 5096785"/>
              <a:gd name="connsiteX208" fmla="*/ 1160868 w 12192000"/>
              <a:gd name="connsiteY208" fmla="*/ 4701936 h 5096785"/>
              <a:gd name="connsiteX209" fmla="*/ 1147599 w 12192000"/>
              <a:gd name="connsiteY209" fmla="*/ 4714833 h 5096785"/>
              <a:gd name="connsiteX210" fmla="*/ 1119603 w 12192000"/>
              <a:gd name="connsiteY210" fmla="*/ 4721303 h 5096785"/>
              <a:gd name="connsiteX211" fmla="*/ 997851 w 12192000"/>
              <a:gd name="connsiteY211" fmla="*/ 4722336 h 5096785"/>
              <a:gd name="connsiteX212" fmla="*/ 976455 w 12192000"/>
              <a:gd name="connsiteY212" fmla="*/ 4726407 h 5096785"/>
              <a:gd name="connsiteX213" fmla="*/ 949939 w 12192000"/>
              <a:gd name="connsiteY213" fmla="*/ 4719699 h 5096785"/>
              <a:gd name="connsiteX214" fmla="*/ 894148 w 12192000"/>
              <a:gd name="connsiteY214" fmla="*/ 4710406 h 5096785"/>
              <a:gd name="connsiteX215" fmla="*/ 857990 w 12192000"/>
              <a:gd name="connsiteY215" fmla="*/ 4696844 h 5096785"/>
              <a:gd name="connsiteX216" fmla="*/ 848649 w 12192000"/>
              <a:gd name="connsiteY216" fmla="*/ 4704021 h 5096785"/>
              <a:gd name="connsiteX217" fmla="*/ 826436 w 12192000"/>
              <a:gd name="connsiteY217" fmla="*/ 4707421 h 5096785"/>
              <a:gd name="connsiteX218" fmla="*/ 733052 w 12192000"/>
              <a:gd name="connsiteY218" fmla="*/ 4701884 h 5096785"/>
              <a:gd name="connsiteX219" fmla="*/ 716185 w 12192000"/>
              <a:gd name="connsiteY219" fmla="*/ 4648168 h 5096785"/>
              <a:gd name="connsiteX220" fmla="*/ 582722 w 12192000"/>
              <a:gd name="connsiteY220" fmla="*/ 4658637 h 5096785"/>
              <a:gd name="connsiteX221" fmla="*/ 581118 w 12192000"/>
              <a:gd name="connsiteY221" fmla="*/ 4654120 h 5096785"/>
              <a:gd name="connsiteX222" fmla="*/ 546453 w 12192000"/>
              <a:gd name="connsiteY222" fmla="*/ 4652542 h 5096785"/>
              <a:gd name="connsiteX223" fmla="*/ 536773 w 12192000"/>
              <a:gd name="connsiteY223" fmla="*/ 4644609 h 5096785"/>
              <a:gd name="connsiteX224" fmla="*/ 388896 w 12192000"/>
              <a:gd name="connsiteY224" fmla="*/ 4619173 h 5096785"/>
              <a:gd name="connsiteX225" fmla="*/ 366479 w 12192000"/>
              <a:gd name="connsiteY225" fmla="*/ 4618896 h 5096785"/>
              <a:gd name="connsiteX226" fmla="*/ 342781 w 12192000"/>
              <a:gd name="connsiteY226" fmla="*/ 4601239 h 5096785"/>
              <a:gd name="connsiteX227" fmla="*/ 255925 w 12192000"/>
              <a:gd name="connsiteY227" fmla="*/ 4598685 h 5096785"/>
              <a:gd name="connsiteX228" fmla="*/ 226919 w 12192000"/>
              <a:gd name="connsiteY228" fmla="*/ 4598460 h 5096785"/>
              <a:gd name="connsiteX229" fmla="*/ 213925 w 12192000"/>
              <a:gd name="connsiteY229" fmla="*/ 4597783 h 5096785"/>
              <a:gd name="connsiteX230" fmla="*/ 215196 w 12192000"/>
              <a:gd name="connsiteY230" fmla="*/ 4588576 h 5096785"/>
              <a:gd name="connsiteX231" fmla="*/ 180214 w 12192000"/>
              <a:gd name="connsiteY231" fmla="*/ 4583701 h 5096785"/>
              <a:gd name="connsiteX232" fmla="*/ 83203 w 12192000"/>
              <a:gd name="connsiteY232" fmla="*/ 4531664 h 5096785"/>
              <a:gd name="connsiteX233" fmla="*/ 4106 w 12192000"/>
              <a:gd name="connsiteY233" fmla="*/ 4517202 h 5096785"/>
              <a:gd name="connsiteX234" fmla="*/ 0 w 12192000"/>
              <a:gd name="connsiteY234" fmla="*/ 4516084 h 5096785"/>
              <a:gd name="connsiteX235" fmla="*/ 0 w 12192000"/>
              <a:gd name="connsiteY235"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3960074 w 12192000"/>
              <a:gd name="connsiteY138" fmla="*/ 5050708 h 5096785"/>
              <a:gd name="connsiteX139" fmla="*/ 3947260 w 12192000"/>
              <a:gd name="connsiteY139" fmla="*/ 5041167 h 5096785"/>
              <a:gd name="connsiteX140" fmla="*/ 3931969 w 12192000"/>
              <a:gd name="connsiteY140" fmla="*/ 5035902 h 5096785"/>
              <a:gd name="connsiteX141" fmla="*/ 3929836 w 12192000"/>
              <a:gd name="connsiteY141" fmla="*/ 5036901 h 5096785"/>
              <a:gd name="connsiteX142" fmla="*/ 3911296 w 12192000"/>
              <a:gd name="connsiteY142" fmla="*/ 5035663 h 5096785"/>
              <a:gd name="connsiteX143" fmla="*/ 3907746 w 12192000"/>
              <a:gd name="connsiteY143" fmla="*/ 5032107 h 5096785"/>
              <a:gd name="connsiteX144" fmla="*/ 3895182 w 12192000"/>
              <a:gd name="connsiteY144" fmla="*/ 5030229 h 5096785"/>
              <a:gd name="connsiteX145" fmla="*/ 3870866 w 12192000"/>
              <a:gd name="connsiteY145" fmla="*/ 5023753 h 5096785"/>
              <a:gd name="connsiteX146" fmla="*/ 3865913 w 12192000"/>
              <a:gd name="connsiteY146" fmla="*/ 5025143 h 5096785"/>
              <a:gd name="connsiteX147" fmla="*/ 3828606 w 12192000"/>
              <a:gd name="connsiteY147" fmla="*/ 5019426 h 5096785"/>
              <a:gd name="connsiteX148" fmla="*/ 3827901 w 12192000"/>
              <a:gd name="connsiteY148" fmla="*/ 5020583 h 5096785"/>
              <a:gd name="connsiteX149" fmla="*/ 3816543 w 12192000"/>
              <a:gd name="connsiteY149" fmla="*/ 5024366 h 5096785"/>
              <a:gd name="connsiteX150" fmla="*/ 3795278 w 12192000"/>
              <a:gd name="connsiteY150" fmla="*/ 5028779 h 5096785"/>
              <a:gd name="connsiteX151" fmla="*/ 3743858 w 12192000"/>
              <a:gd name="connsiteY151" fmla="*/ 5054237 h 5096785"/>
              <a:gd name="connsiteX152" fmla="*/ 3704945 w 12192000"/>
              <a:gd name="connsiteY152" fmla="*/ 5048413 h 5096785"/>
              <a:gd name="connsiteX153" fmla="*/ 3696992 w 12192000"/>
              <a:gd name="connsiteY153" fmla="*/ 5047914 h 5096785"/>
              <a:gd name="connsiteX154" fmla="*/ 3696780 w 12192000"/>
              <a:gd name="connsiteY154" fmla="*/ 5048181 h 5096785"/>
              <a:gd name="connsiteX155" fmla="*/ 3688290 w 12192000"/>
              <a:gd name="connsiteY155" fmla="*/ 5048204 h 5096785"/>
              <a:gd name="connsiteX156" fmla="*/ 3682486 w 12192000"/>
              <a:gd name="connsiteY156" fmla="*/ 5047000 h 5096785"/>
              <a:gd name="connsiteX157" fmla="*/ 3667056 w 12192000"/>
              <a:gd name="connsiteY157" fmla="*/ 5046030 h 5096785"/>
              <a:gd name="connsiteX158" fmla="*/ 3661403 w 12192000"/>
              <a:gd name="connsiteY158" fmla="*/ 5047537 h 5096785"/>
              <a:gd name="connsiteX159" fmla="*/ 3658673 w 12192000"/>
              <a:gd name="connsiteY159" fmla="*/ 5050790 h 5096785"/>
              <a:gd name="connsiteX160" fmla="*/ 3657333 w 12192000"/>
              <a:gd name="connsiteY160" fmla="*/ 5050325 h 5096785"/>
              <a:gd name="connsiteX161" fmla="*/ 3626778 w 12192000"/>
              <a:gd name="connsiteY161" fmla="*/ 5057882 h 5096785"/>
              <a:gd name="connsiteX162" fmla="*/ 3560067 w 12192000"/>
              <a:gd name="connsiteY162" fmla="*/ 5064266 h 5096785"/>
              <a:gd name="connsiteX163" fmla="*/ 3522641 w 12192000"/>
              <a:gd name="connsiteY163" fmla="*/ 5063654 h 5096785"/>
              <a:gd name="connsiteX164" fmla="*/ 3419275 w 12192000"/>
              <a:gd name="connsiteY164" fmla="*/ 5066646 h 5096785"/>
              <a:gd name="connsiteX165" fmla="*/ 3314869 w 12192000"/>
              <a:gd name="connsiteY165" fmla="*/ 5073197 h 5096785"/>
              <a:gd name="connsiteX166" fmla="*/ 3259088 w 12192000"/>
              <a:gd name="connsiteY166" fmla="*/ 5096363 h 5096785"/>
              <a:gd name="connsiteX167" fmla="*/ 3253104 w 12192000"/>
              <a:gd name="connsiteY167" fmla="*/ 5096785 h 5096785"/>
              <a:gd name="connsiteX168" fmla="*/ 3238751 w 12192000"/>
              <a:gd name="connsiteY168" fmla="*/ 5092996 h 5096785"/>
              <a:gd name="connsiteX169" fmla="*/ 3233681 w 12192000"/>
              <a:gd name="connsiteY169" fmla="*/ 5090758 h 5096785"/>
              <a:gd name="connsiteX170" fmla="*/ 3225562 w 12192000"/>
              <a:gd name="connsiteY170" fmla="*/ 5089215 h 5096785"/>
              <a:gd name="connsiteX171" fmla="*/ 3225260 w 12192000"/>
              <a:gd name="connsiteY171" fmla="*/ 5089437 h 5096785"/>
              <a:gd name="connsiteX172" fmla="*/ 3217859 w 12192000"/>
              <a:gd name="connsiteY172" fmla="*/ 5087484 h 5096785"/>
              <a:gd name="connsiteX173" fmla="*/ 3182980 w 12192000"/>
              <a:gd name="connsiteY173" fmla="*/ 5074650 h 5096785"/>
              <a:gd name="connsiteX174" fmla="*/ 3055081 w 12192000"/>
              <a:gd name="connsiteY174" fmla="*/ 5080424 h 5096785"/>
              <a:gd name="connsiteX175" fmla="*/ 3049807 w 12192000"/>
              <a:gd name="connsiteY175" fmla="*/ 5080860 h 5096785"/>
              <a:gd name="connsiteX176" fmla="*/ 3029122 w 12192000"/>
              <a:gd name="connsiteY176" fmla="*/ 5070085 h 5096785"/>
              <a:gd name="connsiteX177" fmla="*/ 3017862 w 12192000"/>
              <a:gd name="connsiteY177" fmla="*/ 5065942 h 5096785"/>
              <a:gd name="connsiteX178" fmla="*/ 3015868 w 12192000"/>
              <a:gd name="connsiteY178" fmla="*/ 5061832 h 5096785"/>
              <a:gd name="connsiteX179" fmla="*/ 2998644 w 12192000"/>
              <a:gd name="connsiteY179" fmla="*/ 5057210 h 5096785"/>
              <a:gd name="connsiteX180" fmla="*/ 2996219 w 12192000"/>
              <a:gd name="connsiteY180" fmla="*/ 5057788 h 5096785"/>
              <a:gd name="connsiteX181" fmla="*/ 2983676 w 12192000"/>
              <a:gd name="connsiteY181" fmla="*/ 5049852 h 5096785"/>
              <a:gd name="connsiteX182" fmla="*/ 2903609 w 12192000"/>
              <a:gd name="connsiteY182" fmla="*/ 4998457 h 5096785"/>
              <a:gd name="connsiteX183" fmla="*/ 2758830 w 12192000"/>
              <a:gd name="connsiteY183" fmla="*/ 4974760 h 5096785"/>
              <a:gd name="connsiteX184" fmla="*/ 2532669 w 12192000"/>
              <a:gd name="connsiteY184" fmla="*/ 4940573 h 5096785"/>
              <a:gd name="connsiteX185" fmla="*/ 2389931 w 12192000"/>
              <a:gd name="connsiteY185" fmla="*/ 4905785 h 5096785"/>
              <a:gd name="connsiteX186" fmla="*/ 2335186 w 12192000"/>
              <a:gd name="connsiteY186" fmla="*/ 4902957 h 5096785"/>
              <a:gd name="connsiteX187" fmla="*/ 2273393 w 12192000"/>
              <a:gd name="connsiteY187" fmla="*/ 4883565 h 5096785"/>
              <a:gd name="connsiteX188" fmla="*/ 2269523 w 12192000"/>
              <a:gd name="connsiteY188" fmla="*/ 4884442 h 5096785"/>
              <a:gd name="connsiteX189" fmla="*/ 2256015 w 12192000"/>
              <a:gd name="connsiteY189" fmla="*/ 4883014 h 5096785"/>
              <a:gd name="connsiteX190" fmla="*/ 2249731 w 12192000"/>
              <a:gd name="connsiteY190" fmla="*/ 4888778 h 5096785"/>
              <a:gd name="connsiteX191" fmla="*/ 2227629 w 12192000"/>
              <a:gd name="connsiteY191" fmla="*/ 4891047 h 5096785"/>
              <a:gd name="connsiteX192" fmla="*/ 2203460 w 12192000"/>
              <a:gd name="connsiteY192" fmla="*/ 4886696 h 5096785"/>
              <a:gd name="connsiteX193" fmla="*/ 2091528 w 12192000"/>
              <a:gd name="connsiteY193" fmla="*/ 4859155 h 5096785"/>
              <a:gd name="connsiteX194" fmla="*/ 2022901 w 12192000"/>
              <a:gd name="connsiteY194" fmla="*/ 4846594 h 5096785"/>
              <a:gd name="connsiteX195" fmla="*/ 1994227 w 12192000"/>
              <a:gd name="connsiteY195" fmla="*/ 4847973 h 5096785"/>
              <a:gd name="connsiteX196" fmla="*/ 1955936 w 12192000"/>
              <a:gd name="connsiteY196" fmla="*/ 4845765 h 5096785"/>
              <a:gd name="connsiteX197" fmla="*/ 1741924 w 12192000"/>
              <a:gd name="connsiteY197" fmla="*/ 4808054 h 5096785"/>
              <a:gd name="connsiteX198" fmla="*/ 1734410 w 12192000"/>
              <a:gd name="connsiteY198" fmla="*/ 4811675 h 5096785"/>
              <a:gd name="connsiteX199" fmla="*/ 1691423 w 12192000"/>
              <a:gd name="connsiteY199" fmla="*/ 4802777 h 5096785"/>
              <a:gd name="connsiteX200" fmla="*/ 1554504 w 12192000"/>
              <a:gd name="connsiteY200" fmla="*/ 4739985 h 5096785"/>
              <a:gd name="connsiteX201" fmla="*/ 1470119 w 12192000"/>
              <a:gd name="connsiteY201" fmla="*/ 4723470 h 5096785"/>
              <a:gd name="connsiteX202" fmla="*/ 1437967 w 12192000"/>
              <a:gd name="connsiteY202" fmla="*/ 4722710 h 5096785"/>
              <a:gd name="connsiteX203" fmla="*/ 1295869 w 12192000"/>
              <a:gd name="connsiteY203" fmla="*/ 4726175 h 5096785"/>
              <a:gd name="connsiteX204" fmla="*/ 1292949 w 12192000"/>
              <a:gd name="connsiteY204" fmla="*/ 4684615 h 5096785"/>
              <a:gd name="connsiteX205" fmla="*/ 1244908 w 12192000"/>
              <a:gd name="connsiteY205" fmla="*/ 4706993 h 5096785"/>
              <a:gd name="connsiteX206" fmla="*/ 1171266 w 12192000"/>
              <a:gd name="connsiteY206" fmla="*/ 4706535 h 5096785"/>
              <a:gd name="connsiteX207" fmla="*/ 1160868 w 12192000"/>
              <a:gd name="connsiteY207" fmla="*/ 4701936 h 5096785"/>
              <a:gd name="connsiteX208" fmla="*/ 1147599 w 12192000"/>
              <a:gd name="connsiteY208" fmla="*/ 4714833 h 5096785"/>
              <a:gd name="connsiteX209" fmla="*/ 1119603 w 12192000"/>
              <a:gd name="connsiteY209" fmla="*/ 4721303 h 5096785"/>
              <a:gd name="connsiteX210" fmla="*/ 997851 w 12192000"/>
              <a:gd name="connsiteY210" fmla="*/ 4722336 h 5096785"/>
              <a:gd name="connsiteX211" fmla="*/ 976455 w 12192000"/>
              <a:gd name="connsiteY211" fmla="*/ 4726407 h 5096785"/>
              <a:gd name="connsiteX212" fmla="*/ 949939 w 12192000"/>
              <a:gd name="connsiteY212" fmla="*/ 4719699 h 5096785"/>
              <a:gd name="connsiteX213" fmla="*/ 894148 w 12192000"/>
              <a:gd name="connsiteY213" fmla="*/ 4710406 h 5096785"/>
              <a:gd name="connsiteX214" fmla="*/ 857990 w 12192000"/>
              <a:gd name="connsiteY214" fmla="*/ 4696844 h 5096785"/>
              <a:gd name="connsiteX215" fmla="*/ 848649 w 12192000"/>
              <a:gd name="connsiteY215" fmla="*/ 4704021 h 5096785"/>
              <a:gd name="connsiteX216" fmla="*/ 826436 w 12192000"/>
              <a:gd name="connsiteY216" fmla="*/ 4707421 h 5096785"/>
              <a:gd name="connsiteX217" fmla="*/ 733052 w 12192000"/>
              <a:gd name="connsiteY217" fmla="*/ 4701884 h 5096785"/>
              <a:gd name="connsiteX218" fmla="*/ 716185 w 12192000"/>
              <a:gd name="connsiteY218" fmla="*/ 4648168 h 5096785"/>
              <a:gd name="connsiteX219" fmla="*/ 582722 w 12192000"/>
              <a:gd name="connsiteY219" fmla="*/ 4658637 h 5096785"/>
              <a:gd name="connsiteX220" fmla="*/ 581118 w 12192000"/>
              <a:gd name="connsiteY220" fmla="*/ 4654120 h 5096785"/>
              <a:gd name="connsiteX221" fmla="*/ 546453 w 12192000"/>
              <a:gd name="connsiteY221" fmla="*/ 4652542 h 5096785"/>
              <a:gd name="connsiteX222" fmla="*/ 536773 w 12192000"/>
              <a:gd name="connsiteY222" fmla="*/ 4644609 h 5096785"/>
              <a:gd name="connsiteX223" fmla="*/ 388896 w 12192000"/>
              <a:gd name="connsiteY223" fmla="*/ 4619173 h 5096785"/>
              <a:gd name="connsiteX224" fmla="*/ 366479 w 12192000"/>
              <a:gd name="connsiteY224" fmla="*/ 4618896 h 5096785"/>
              <a:gd name="connsiteX225" fmla="*/ 342781 w 12192000"/>
              <a:gd name="connsiteY225" fmla="*/ 4601239 h 5096785"/>
              <a:gd name="connsiteX226" fmla="*/ 255925 w 12192000"/>
              <a:gd name="connsiteY226" fmla="*/ 4598685 h 5096785"/>
              <a:gd name="connsiteX227" fmla="*/ 226919 w 12192000"/>
              <a:gd name="connsiteY227" fmla="*/ 4598460 h 5096785"/>
              <a:gd name="connsiteX228" fmla="*/ 213925 w 12192000"/>
              <a:gd name="connsiteY228" fmla="*/ 4597783 h 5096785"/>
              <a:gd name="connsiteX229" fmla="*/ 215196 w 12192000"/>
              <a:gd name="connsiteY229" fmla="*/ 4588576 h 5096785"/>
              <a:gd name="connsiteX230" fmla="*/ 180214 w 12192000"/>
              <a:gd name="connsiteY230" fmla="*/ 4583701 h 5096785"/>
              <a:gd name="connsiteX231" fmla="*/ 83203 w 12192000"/>
              <a:gd name="connsiteY231" fmla="*/ 4531664 h 5096785"/>
              <a:gd name="connsiteX232" fmla="*/ 4106 w 12192000"/>
              <a:gd name="connsiteY232" fmla="*/ 4517202 h 5096785"/>
              <a:gd name="connsiteX233" fmla="*/ 0 w 12192000"/>
              <a:gd name="connsiteY233" fmla="*/ 4516084 h 5096785"/>
              <a:gd name="connsiteX234" fmla="*/ 0 w 12192000"/>
              <a:gd name="connsiteY234"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3947260 w 12192000"/>
              <a:gd name="connsiteY138" fmla="*/ 5041167 h 5096785"/>
              <a:gd name="connsiteX139" fmla="*/ 3931969 w 12192000"/>
              <a:gd name="connsiteY139" fmla="*/ 5035902 h 5096785"/>
              <a:gd name="connsiteX140" fmla="*/ 3929836 w 12192000"/>
              <a:gd name="connsiteY140" fmla="*/ 5036901 h 5096785"/>
              <a:gd name="connsiteX141" fmla="*/ 3911296 w 12192000"/>
              <a:gd name="connsiteY141" fmla="*/ 5035663 h 5096785"/>
              <a:gd name="connsiteX142" fmla="*/ 3907746 w 12192000"/>
              <a:gd name="connsiteY142" fmla="*/ 5032107 h 5096785"/>
              <a:gd name="connsiteX143" fmla="*/ 3895182 w 12192000"/>
              <a:gd name="connsiteY143" fmla="*/ 5030229 h 5096785"/>
              <a:gd name="connsiteX144" fmla="*/ 3870866 w 12192000"/>
              <a:gd name="connsiteY144" fmla="*/ 5023753 h 5096785"/>
              <a:gd name="connsiteX145" fmla="*/ 3865913 w 12192000"/>
              <a:gd name="connsiteY145" fmla="*/ 5025143 h 5096785"/>
              <a:gd name="connsiteX146" fmla="*/ 3828606 w 12192000"/>
              <a:gd name="connsiteY146" fmla="*/ 5019426 h 5096785"/>
              <a:gd name="connsiteX147" fmla="*/ 3827901 w 12192000"/>
              <a:gd name="connsiteY147" fmla="*/ 5020583 h 5096785"/>
              <a:gd name="connsiteX148" fmla="*/ 3816543 w 12192000"/>
              <a:gd name="connsiteY148" fmla="*/ 5024366 h 5096785"/>
              <a:gd name="connsiteX149" fmla="*/ 3795278 w 12192000"/>
              <a:gd name="connsiteY149" fmla="*/ 5028779 h 5096785"/>
              <a:gd name="connsiteX150" fmla="*/ 3743858 w 12192000"/>
              <a:gd name="connsiteY150" fmla="*/ 5054237 h 5096785"/>
              <a:gd name="connsiteX151" fmla="*/ 3704945 w 12192000"/>
              <a:gd name="connsiteY151" fmla="*/ 5048413 h 5096785"/>
              <a:gd name="connsiteX152" fmla="*/ 3696992 w 12192000"/>
              <a:gd name="connsiteY152" fmla="*/ 5047914 h 5096785"/>
              <a:gd name="connsiteX153" fmla="*/ 3696780 w 12192000"/>
              <a:gd name="connsiteY153" fmla="*/ 5048181 h 5096785"/>
              <a:gd name="connsiteX154" fmla="*/ 3688290 w 12192000"/>
              <a:gd name="connsiteY154" fmla="*/ 5048204 h 5096785"/>
              <a:gd name="connsiteX155" fmla="*/ 3682486 w 12192000"/>
              <a:gd name="connsiteY155" fmla="*/ 5047000 h 5096785"/>
              <a:gd name="connsiteX156" fmla="*/ 3667056 w 12192000"/>
              <a:gd name="connsiteY156" fmla="*/ 5046030 h 5096785"/>
              <a:gd name="connsiteX157" fmla="*/ 3661403 w 12192000"/>
              <a:gd name="connsiteY157" fmla="*/ 5047537 h 5096785"/>
              <a:gd name="connsiteX158" fmla="*/ 3658673 w 12192000"/>
              <a:gd name="connsiteY158" fmla="*/ 5050790 h 5096785"/>
              <a:gd name="connsiteX159" fmla="*/ 3657333 w 12192000"/>
              <a:gd name="connsiteY159" fmla="*/ 5050325 h 5096785"/>
              <a:gd name="connsiteX160" fmla="*/ 3626778 w 12192000"/>
              <a:gd name="connsiteY160" fmla="*/ 5057882 h 5096785"/>
              <a:gd name="connsiteX161" fmla="*/ 3560067 w 12192000"/>
              <a:gd name="connsiteY161" fmla="*/ 5064266 h 5096785"/>
              <a:gd name="connsiteX162" fmla="*/ 3522641 w 12192000"/>
              <a:gd name="connsiteY162" fmla="*/ 5063654 h 5096785"/>
              <a:gd name="connsiteX163" fmla="*/ 3419275 w 12192000"/>
              <a:gd name="connsiteY163" fmla="*/ 5066646 h 5096785"/>
              <a:gd name="connsiteX164" fmla="*/ 3314869 w 12192000"/>
              <a:gd name="connsiteY164" fmla="*/ 5073197 h 5096785"/>
              <a:gd name="connsiteX165" fmla="*/ 3259088 w 12192000"/>
              <a:gd name="connsiteY165" fmla="*/ 5096363 h 5096785"/>
              <a:gd name="connsiteX166" fmla="*/ 3253104 w 12192000"/>
              <a:gd name="connsiteY166" fmla="*/ 5096785 h 5096785"/>
              <a:gd name="connsiteX167" fmla="*/ 3238751 w 12192000"/>
              <a:gd name="connsiteY167" fmla="*/ 5092996 h 5096785"/>
              <a:gd name="connsiteX168" fmla="*/ 3233681 w 12192000"/>
              <a:gd name="connsiteY168" fmla="*/ 5090758 h 5096785"/>
              <a:gd name="connsiteX169" fmla="*/ 3225562 w 12192000"/>
              <a:gd name="connsiteY169" fmla="*/ 5089215 h 5096785"/>
              <a:gd name="connsiteX170" fmla="*/ 3225260 w 12192000"/>
              <a:gd name="connsiteY170" fmla="*/ 5089437 h 5096785"/>
              <a:gd name="connsiteX171" fmla="*/ 3217859 w 12192000"/>
              <a:gd name="connsiteY171" fmla="*/ 5087484 h 5096785"/>
              <a:gd name="connsiteX172" fmla="*/ 3182980 w 12192000"/>
              <a:gd name="connsiteY172" fmla="*/ 5074650 h 5096785"/>
              <a:gd name="connsiteX173" fmla="*/ 3055081 w 12192000"/>
              <a:gd name="connsiteY173" fmla="*/ 5080424 h 5096785"/>
              <a:gd name="connsiteX174" fmla="*/ 3049807 w 12192000"/>
              <a:gd name="connsiteY174" fmla="*/ 5080860 h 5096785"/>
              <a:gd name="connsiteX175" fmla="*/ 3029122 w 12192000"/>
              <a:gd name="connsiteY175" fmla="*/ 5070085 h 5096785"/>
              <a:gd name="connsiteX176" fmla="*/ 3017862 w 12192000"/>
              <a:gd name="connsiteY176" fmla="*/ 5065942 h 5096785"/>
              <a:gd name="connsiteX177" fmla="*/ 3015868 w 12192000"/>
              <a:gd name="connsiteY177" fmla="*/ 5061832 h 5096785"/>
              <a:gd name="connsiteX178" fmla="*/ 2998644 w 12192000"/>
              <a:gd name="connsiteY178" fmla="*/ 5057210 h 5096785"/>
              <a:gd name="connsiteX179" fmla="*/ 2996219 w 12192000"/>
              <a:gd name="connsiteY179" fmla="*/ 5057788 h 5096785"/>
              <a:gd name="connsiteX180" fmla="*/ 2983676 w 12192000"/>
              <a:gd name="connsiteY180" fmla="*/ 5049852 h 5096785"/>
              <a:gd name="connsiteX181" fmla="*/ 2903609 w 12192000"/>
              <a:gd name="connsiteY181" fmla="*/ 4998457 h 5096785"/>
              <a:gd name="connsiteX182" fmla="*/ 2758830 w 12192000"/>
              <a:gd name="connsiteY182" fmla="*/ 4974760 h 5096785"/>
              <a:gd name="connsiteX183" fmla="*/ 2532669 w 12192000"/>
              <a:gd name="connsiteY183" fmla="*/ 4940573 h 5096785"/>
              <a:gd name="connsiteX184" fmla="*/ 2389931 w 12192000"/>
              <a:gd name="connsiteY184" fmla="*/ 4905785 h 5096785"/>
              <a:gd name="connsiteX185" fmla="*/ 2335186 w 12192000"/>
              <a:gd name="connsiteY185" fmla="*/ 4902957 h 5096785"/>
              <a:gd name="connsiteX186" fmla="*/ 2273393 w 12192000"/>
              <a:gd name="connsiteY186" fmla="*/ 4883565 h 5096785"/>
              <a:gd name="connsiteX187" fmla="*/ 2269523 w 12192000"/>
              <a:gd name="connsiteY187" fmla="*/ 4884442 h 5096785"/>
              <a:gd name="connsiteX188" fmla="*/ 2256015 w 12192000"/>
              <a:gd name="connsiteY188" fmla="*/ 4883014 h 5096785"/>
              <a:gd name="connsiteX189" fmla="*/ 2249731 w 12192000"/>
              <a:gd name="connsiteY189" fmla="*/ 4888778 h 5096785"/>
              <a:gd name="connsiteX190" fmla="*/ 2227629 w 12192000"/>
              <a:gd name="connsiteY190" fmla="*/ 4891047 h 5096785"/>
              <a:gd name="connsiteX191" fmla="*/ 2203460 w 12192000"/>
              <a:gd name="connsiteY191" fmla="*/ 4886696 h 5096785"/>
              <a:gd name="connsiteX192" fmla="*/ 2091528 w 12192000"/>
              <a:gd name="connsiteY192" fmla="*/ 4859155 h 5096785"/>
              <a:gd name="connsiteX193" fmla="*/ 2022901 w 12192000"/>
              <a:gd name="connsiteY193" fmla="*/ 4846594 h 5096785"/>
              <a:gd name="connsiteX194" fmla="*/ 1994227 w 12192000"/>
              <a:gd name="connsiteY194" fmla="*/ 4847973 h 5096785"/>
              <a:gd name="connsiteX195" fmla="*/ 1955936 w 12192000"/>
              <a:gd name="connsiteY195" fmla="*/ 4845765 h 5096785"/>
              <a:gd name="connsiteX196" fmla="*/ 1741924 w 12192000"/>
              <a:gd name="connsiteY196" fmla="*/ 4808054 h 5096785"/>
              <a:gd name="connsiteX197" fmla="*/ 1734410 w 12192000"/>
              <a:gd name="connsiteY197" fmla="*/ 4811675 h 5096785"/>
              <a:gd name="connsiteX198" fmla="*/ 1691423 w 12192000"/>
              <a:gd name="connsiteY198" fmla="*/ 4802777 h 5096785"/>
              <a:gd name="connsiteX199" fmla="*/ 1554504 w 12192000"/>
              <a:gd name="connsiteY199" fmla="*/ 4739985 h 5096785"/>
              <a:gd name="connsiteX200" fmla="*/ 1470119 w 12192000"/>
              <a:gd name="connsiteY200" fmla="*/ 4723470 h 5096785"/>
              <a:gd name="connsiteX201" fmla="*/ 1437967 w 12192000"/>
              <a:gd name="connsiteY201" fmla="*/ 4722710 h 5096785"/>
              <a:gd name="connsiteX202" fmla="*/ 1295869 w 12192000"/>
              <a:gd name="connsiteY202" fmla="*/ 4726175 h 5096785"/>
              <a:gd name="connsiteX203" fmla="*/ 1292949 w 12192000"/>
              <a:gd name="connsiteY203" fmla="*/ 4684615 h 5096785"/>
              <a:gd name="connsiteX204" fmla="*/ 1244908 w 12192000"/>
              <a:gd name="connsiteY204" fmla="*/ 4706993 h 5096785"/>
              <a:gd name="connsiteX205" fmla="*/ 1171266 w 12192000"/>
              <a:gd name="connsiteY205" fmla="*/ 4706535 h 5096785"/>
              <a:gd name="connsiteX206" fmla="*/ 1160868 w 12192000"/>
              <a:gd name="connsiteY206" fmla="*/ 4701936 h 5096785"/>
              <a:gd name="connsiteX207" fmla="*/ 1147599 w 12192000"/>
              <a:gd name="connsiteY207" fmla="*/ 4714833 h 5096785"/>
              <a:gd name="connsiteX208" fmla="*/ 1119603 w 12192000"/>
              <a:gd name="connsiteY208" fmla="*/ 4721303 h 5096785"/>
              <a:gd name="connsiteX209" fmla="*/ 997851 w 12192000"/>
              <a:gd name="connsiteY209" fmla="*/ 4722336 h 5096785"/>
              <a:gd name="connsiteX210" fmla="*/ 976455 w 12192000"/>
              <a:gd name="connsiteY210" fmla="*/ 4726407 h 5096785"/>
              <a:gd name="connsiteX211" fmla="*/ 949939 w 12192000"/>
              <a:gd name="connsiteY211" fmla="*/ 4719699 h 5096785"/>
              <a:gd name="connsiteX212" fmla="*/ 894148 w 12192000"/>
              <a:gd name="connsiteY212" fmla="*/ 4710406 h 5096785"/>
              <a:gd name="connsiteX213" fmla="*/ 857990 w 12192000"/>
              <a:gd name="connsiteY213" fmla="*/ 4696844 h 5096785"/>
              <a:gd name="connsiteX214" fmla="*/ 848649 w 12192000"/>
              <a:gd name="connsiteY214" fmla="*/ 4704021 h 5096785"/>
              <a:gd name="connsiteX215" fmla="*/ 826436 w 12192000"/>
              <a:gd name="connsiteY215" fmla="*/ 4707421 h 5096785"/>
              <a:gd name="connsiteX216" fmla="*/ 733052 w 12192000"/>
              <a:gd name="connsiteY216" fmla="*/ 4701884 h 5096785"/>
              <a:gd name="connsiteX217" fmla="*/ 716185 w 12192000"/>
              <a:gd name="connsiteY217" fmla="*/ 4648168 h 5096785"/>
              <a:gd name="connsiteX218" fmla="*/ 582722 w 12192000"/>
              <a:gd name="connsiteY218" fmla="*/ 4658637 h 5096785"/>
              <a:gd name="connsiteX219" fmla="*/ 581118 w 12192000"/>
              <a:gd name="connsiteY219" fmla="*/ 4654120 h 5096785"/>
              <a:gd name="connsiteX220" fmla="*/ 546453 w 12192000"/>
              <a:gd name="connsiteY220" fmla="*/ 4652542 h 5096785"/>
              <a:gd name="connsiteX221" fmla="*/ 536773 w 12192000"/>
              <a:gd name="connsiteY221" fmla="*/ 4644609 h 5096785"/>
              <a:gd name="connsiteX222" fmla="*/ 388896 w 12192000"/>
              <a:gd name="connsiteY222" fmla="*/ 4619173 h 5096785"/>
              <a:gd name="connsiteX223" fmla="*/ 366479 w 12192000"/>
              <a:gd name="connsiteY223" fmla="*/ 4618896 h 5096785"/>
              <a:gd name="connsiteX224" fmla="*/ 342781 w 12192000"/>
              <a:gd name="connsiteY224" fmla="*/ 4601239 h 5096785"/>
              <a:gd name="connsiteX225" fmla="*/ 255925 w 12192000"/>
              <a:gd name="connsiteY225" fmla="*/ 4598685 h 5096785"/>
              <a:gd name="connsiteX226" fmla="*/ 226919 w 12192000"/>
              <a:gd name="connsiteY226" fmla="*/ 4598460 h 5096785"/>
              <a:gd name="connsiteX227" fmla="*/ 213925 w 12192000"/>
              <a:gd name="connsiteY227" fmla="*/ 4597783 h 5096785"/>
              <a:gd name="connsiteX228" fmla="*/ 215196 w 12192000"/>
              <a:gd name="connsiteY228" fmla="*/ 4588576 h 5096785"/>
              <a:gd name="connsiteX229" fmla="*/ 180214 w 12192000"/>
              <a:gd name="connsiteY229" fmla="*/ 4583701 h 5096785"/>
              <a:gd name="connsiteX230" fmla="*/ 83203 w 12192000"/>
              <a:gd name="connsiteY230" fmla="*/ 4531664 h 5096785"/>
              <a:gd name="connsiteX231" fmla="*/ 4106 w 12192000"/>
              <a:gd name="connsiteY231" fmla="*/ 4517202 h 5096785"/>
              <a:gd name="connsiteX232" fmla="*/ 0 w 12192000"/>
              <a:gd name="connsiteY232" fmla="*/ 4516084 h 5096785"/>
              <a:gd name="connsiteX233" fmla="*/ 0 w 12192000"/>
              <a:gd name="connsiteY233" fmla="*/ 0 h 5096785"/>
              <a:gd name="connsiteX0" fmla="*/ 0 w 12192000"/>
              <a:gd name="connsiteY0" fmla="*/ 0 h 5238841"/>
              <a:gd name="connsiteX1" fmla="*/ 12192000 w 12192000"/>
              <a:gd name="connsiteY1" fmla="*/ 0 h 5238841"/>
              <a:gd name="connsiteX2" fmla="*/ 12192000 w 12192000"/>
              <a:gd name="connsiteY2" fmla="*/ 3809005 h 5238841"/>
              <a:gd name="connsiteX3" fmla="*/ 12142543 w 12192000"/>
              <a:gd name="connsiteY3" fmla="*/ 3817043 h 5238841"/>
              <a:gd name="connsiteX4" fmla="*/ 12109241 w 12192000"/>
              <a:gd name="connsiteY4" fmla="*/ 3824228 h 5238841"/>
              <a:gd name="connsiteX5" fmla="*/ 11668991 w 12192000"/>
              <a:gd name="connsiteY5" fmla="*/ 3788038 h 5238841"/>
              <a:gd name="connsiteX6" fmla="*/ 11476952 w 12192000"/>
              <a:gd name="connsiteY6" fmla="*/ 3866786 h 5238841"/>
              <a:gd name="connsiteX7" fmla="*/ 11336487 w 12192000"/>
              <a:gd name="connsiteY7" fmla="*/ 3971513 h 5238841"/>
              <a:gd name="connsiteX8" fmla="*/ 11214181 w 12192000"/>
              <a:gd name="connsiteY8" fmla="*/ 4004215 h 5238841"/>
              <a:gd name="connsiteX9" fmla="*/ 11042540 w 12192000"/>
              <a:gd name="connsiteY9" fmla="*/ 4002613 h 5238841"/>
              <a:gd name="connsiteX10" fmla="*/ 10833086 w 12192000"/>
              <a:gd name="connsiteY10" fmla="*/ 3997707 h 5238841"/>
              <a:gd name="connsiteX11" fmla="*/ 10599680 w 12192000"/>
              <a:gd name="connsiteY11" fmla="*/ 3982661 h 5238841"/>
              <a:gd name="connsiteX12" fmla="*/ 10519971 w 12192000"/>
              <a:gd name="connsiteY12" fmla="*/ 3975018 h 5238841"/>
              <a:gd name="connsiteX13" fmla="*/ 10217282 w 12192000"/>
              <a:gd name="connsiteY13" fmla="*/ 4020809 h 5238841"/>
              <a:gd name="connsiteX14" fmla="*/ 9936427 w 12192000"/>
              <a:gd name="connsiteY14" fmla="*/ 4137843 h 5238841"/>
              <a:gd name="connsiteX15" fmla="*/ 9800299 w 12192000"/>
              <a:gd name="connsiteY15" fmla="*/ 4186098 h 5238841"/>
              <a:gd name="connsiteX16" fmla="*/ 9707822 w 12192000"/>
              <a:gd name="connsiteY16" fmla="*/ 4189102 h 5238841"/>
              <a:gd name="connsiteX17" fmla="*/ 9543973 w 12192000"/>
              <a:gd name="connsiteY17" fmla="*/ 4245802 h 5238841"/>
              <a:gd name="connsiteX18" fmla="*/ 9528747 w 12192000"/>
              <a:gd name="connsiteY18" fmla="*/ 4251724 h 5238841"/>
              <a:gd name="connsiteX19" fmla="*/ 9436976 w 12192000"/>
              <a:gd name="connsiteY19" fmla="*/ 4269351 h 5238841"/>
              <a:gd name="connsiteX20" fmla="*/ 9371827 w 12192000"/>
              <a:gd name="connsiteY20" fmla="*/ 4303912 h 5238841"/>
              <a:gd name="connsiteX21" fmla="*/ 9260304 w 12192000"/>
              <a:gd name="connsiteY21" fmla="*/ 4328021 h 5238841"/>
              <a:gd name="connsiteX22" fmla="*/ 9148799 w 12192000"/>
              <a:gd name="connsiteY22" fmla="*/ 4348506 h 5238841"/>
              <a:gd name="connsiteX23" fmla="*/ 9107898 w 12192000"/>
              <a:gd name="connsiteY23" fmla="*/ 4354282 h 5238841"/>
              <a:gd name="connsiteX24" fmla="*/ 8990743 w 12192000"/>
              <a:gd name="connsiteY24" fmla="*/ 4382161 h 5238841"/>
              <a:gd name="connsiteX25" fmla="*/ 8979819 w 12192000"/>
              <a:gd name="connsiteY25" fmla="*/ 4366419 h 5238841"/>
              <a:gd name="connsiteX26" fmla="*/ 8936044 w 12192000"/>
              <a:gd name="connsiteY26" fmla="*/ 4370992 h 5238841"/>
              <a:gd name="connsiteX27" fmla="*/ 8897707 w 12192000"/>
              <a:gd name="connsiteY27" fmla="*/ 4392673 h 5238841"/>
              <a:gd name="connsiteX28" fmla="*/ 8845635 w 12192000"/>
              <a:gd name="connsiteY28" fmla="*/ 4404300 h 5238841"/>
              <a:gd name="connsiteX29" fmla="*/ 8814562 w 12192000"/>
              <a:gd name="connsiteY29" fmla="*/ 4411434 h 5238841"/>
              <a:gd name="connsiteX30" fmla="*/ 8726349 w 12192000"/>
              <a:gd name="connsiteY30" fmla="*/ 4416668 h 5238841"/>
              <a:gd name="connsiteX31" fmla="*/ 8566678 w 12192000"/>
              <a:gd name="connsiteY31" fmla="*/ 4391711 h 5238841"/>
              <a:gd name="connsiteX32" fmla="*/ 8521516 w 12192000"/>
              <a:gd name="connsiteY32" fmla="*/ 4393927 h 5238841"/>
              <a:gd name="connsiteX33" fmla="*/ 8515998 w 12192000"/>
              <a:gd name="connsiteY33" fmla="*/ 4399124 h 5238841"/>
              <a:gd name="connsiteX34" fmla="*/ 8449547 w 12192000"/>
              <a:gd name="connsiteY34" fmla="*/ 4383170 h 5238841"/>
              <a:gd name="connsiteX35" fmla="*/ 8360285 w 12192000"/>
              <a:gd name="connsiteY35" fmla="*/ 4398502 h 5238841"/>
              <a:gd name="connsiteX36" fmla="*/ 8256584 w 12192000"/>
              <a:gd name="connsiteY36" fmla="*/ 4423564 h 5238841"/>
              <a:gd name="connsiteX37" fmla="*/ 8229821 w 12192000"/>
              <a:gd name="connsiteY37" fmla="*/ 4431840 h 5238841"/>
              <a:gd name="connsiteX38" fmla="*/ 8158476 w 12192000"/>
              <a:gd name="connsiteY38" fmla="*/ 4436904 h 5238841"/>
              <a:gd name="connsiteX39" fmla="*/ 7993707 w 12192000"/>
              <a:gd name="connsiteY39" fmla="*/ 4447962 h 5238841"/>
              <a:gd name="connsiteX40" fmla="*/ 7990346 w 12192000"/>
              <a:gd name="connsiteY40" fmla="*/ 4454853 h 5238841"/>
              <a:gd name="connsiteX41" fmla="*/ 7976786 w 12192000"/>
              <a:gd name="connsiteY41" fmla="*/ 4456820 h 5238841"/>
              <a:gd name="connsiteX42" fmla="*/ 7973491 w 12192000"/>
              <a:gd name="connsiteY42" fmla="*/ 4458577 h 5238841"/>
              <a:gd name="connsiteX43" fmla="*/ 7954281 w 12192000"/>
              <a:gd name="connsiteY43" fmla="*/ 4467421 h 5238841"/>
              <a:gd name="connsiteX44" fmla="*/ 7905540 w 12192000"/>
              <a:gd name="connsiteY44" fmla="*/ 4455628 h 5238841"/>
              <a:gd name="connsiteX45" fmla="*/ 7851932 w 12192000"/>
              <a:gd name="connsiteY45" fmla="*/ 4466353 h 5238841"/>
              <a:gd name="connsiteX46" fmla="*/ 7639078 w 12192000"/>
              <a:gd name="connsiteY46" fmla="*/ 4467635 h 5238841"/>
              <a:gd name="connsiteX47" fmla="*/ 7612359 w 12192000"/>
              <a:gd name="connsiteY47" fmla="*/ 4492789 h 5238841"/>
              <a:gd name="connsiteX48" fmla="*/ 7527328 w 12192000"/>
              <a:gd name="connsiteY48" fmla="*/ 4502199 h 5238841"/>
              <a:gd name="connsiteX49" fmla="*/ 7388717 w 12192000"/>
              <a:gd name="connsiteY49" fmla="*/ 4470799 h 5238841"/>
              <a:gd name="connsiteX50" fmla="*/ 7231898 w 12192000"/>
              <a:gd name="connsiteY50" fmla="*/ 4486028 h 5238841"/>
              <a:gd name="connsiteX51" fmla="*/ 7218425 w 12192000"/>
              <a:gd name="connsiteY51" fmla="*/ 4477288 h 5238841"/>
              <a:gd name="connsiteX52" fmla="*/ 7202795 w 12192000"/>
              <a:gd name="connsiteY52" fmla="*/ 4472972 h 5238841"/>
              <a:gd name="connsiteX53" fmla="*/ 7200744 w 12192000"/>
              <a:gd name="connsiteY53" fmla="*/ 4474099 h 5238841"/>
              <a:gd name="connsiteX54" fmla="*/ 7182163 w 12192000"/>
              <a:gd name="connsiteY54" fmla="*/ 4474005 h 5238841"/>
              <a:gd name="connsiteX55" fmla="*/ 7178368 w 12192000"/>
              <a:gd name="connsiteY55" fmla="*/ 4470673 h 5238841"/>
              <a:gd name="connsiteX56" fmla="*/ 7165705 w 12192000"/>
              <a:gd name="connsiteY56" fmla="*/ 4469569 h 5238841"/>
              <a:gd name="connsiteX57" fmla="*/ 7140991 w 12192000"/>
              <a:gd name="connsiteY57" fmla="*/ 4464599 h 5238841"/>
              <a:gd name="connsiteX58" fmla="*/ 7136152 w 12192000"/>
              <a:gd name="connsiteY58" fmla="*/ 4466292 h 5238841"/>
              <a:gd name="connsiteX59" fmla="*/ 7098544 w 12192000"/>
              <a:gd name="connsiteY59" fmla="*/ 4462879 h 5238841"/>
              <a:gd name="connsiteX60" fmla="*/ 7097922 w 12192000"/>
              <a:gd name="connsiteY60" fmla="*/ 4464077 h 5238841"/>
              <a:gd name="connsiteX61" fmla="*/ 7086877 w 12192000"/>
              <a:gd name="connsiteY61" fmla="*/ 4468554 h 5238841"/>
              <a:gd name="connsiteX62" fmla="*/ 7065999 w 12192000"/>
              <a:gd name="connsiteY62" fmla="*/ 4474270 h 5238841"/>
              <a:gd name="connsiteX63" fmla="*/ 7016598 w 12192000"/>
              <a:gd name="connsiteY63" fmla="*/ 4502855 h 5238841"/>
              <a:gd name="connsiteX64" fmla="*/ 6977375 w 12192000"/>
              <a:gd name="connsiteY64" fmla="*/ 4499434 h 5238841"/>
              <a:gd name="connsiteX65" fmla="*/ 6969409 w 12192000"/>
              <a:gd name="connsiteY65" fmla="*/ 4499424 h 5238841"/>
              <a:gd name="connsiteX66" fmla="*/ 6969218 w 12192000"/>
              <a:gd name="connsiteY66" fmla="*/ 4499704 h 5238841"/>
              <a:gd name="connsiteX67" fmla="*/ 6960755 w 12192000"/>
              <a:gd name="connsiteY67" fmla="*/ 4500249 h 5238841"/>
              <a:gd name="connsiteX68" fmla="*/ 6954882 w 12192000"/>
              <a:gd name="connsiteY68" fmla="*/ 4499405 h 5238841"/>
              <a:gd name="connsiteX69" fmla="*/ 6939428 w 12192000"/>
              <a:gd name="connsiteY69" fmla="*/ 4499385 h 5238841"/>
              <a:gd name="connsiteX70" fmla="*/ 6933902 w 12192000"/>
              <a:gd name="connsiteY70" fmla="*/ 4501239 h 5238841"/>
              <a:gd name="connsiteX71" fmla="*/ 6891244 w 12192000"/>
              <a:gd name="connsiteY71" fmla="*/ 4536371 h 5238841"/>
              <a:gd name="connsiteX72" fmla="*/ 6794496 w 12192000"/>
              <a:gd name="connsiteY72" fmla="*/ 4567924 h 5238841"/>
              <a:gd name="connsiteX73" fmla="*/ 6574528 w 12192000"/>
              <a:gd name="connsiteY73" fmla="*/ 4641155 h 5238841"/>
              <a:gd name="connsiteX74" fmla="*/ 6573036 w 12192000"/>
              <a:gd name="connsiteY74" fmla="*/ 4641049 h 5238841"/>
              <a:gd name="connsiteX75" fmla="*/ 6571920 w 12192000"/>
              <a:gd name="connsiteY75" fmla="*/ 4644739 h 5238841"/>
              <a:gd name="connsiteX76" fmla="*/ 6552021 w 12192000"/>
              <a:gd name="connsiteY76" fmla="*/ 4650379 h 5238841"/>
              <a:gd name="connsiteX77" fmla="*/ 6545925 w 12192000"/>
              <a:gd name="connsiteY77" fmla="*/ 4650675 h 5238841"/>
              <a:gd name="connsiteX78" fmla="*/ 6537822 w 12192000"/>
              <a:gd name="connsiteY78" fmla="*/ 4652769 h 5238841"/>
              <a:gd name="connsiteX79" fmla="*/ 6537743 w 12192000"/>
              <a:gd name="connsiteY79" fmla="*/ 4653068 h 5238841"/>
              <a:gd name="connsiteX80" fmla="*/ 6490057 w 12192000"/>
              <a:gd name="connsiteY80" fmla="*/ 4658624 h 5238841"/>
              <a:gd name="connsiteX81" fmla="*/ 6386800 w 12192000"/>
              <a:gd name="connsiteY81" fmla="*/ 4715431 h 5238841"/>
              <a:gd name="connsiteX82" fmla="*/ 6382703 w 12192000"/>
              <a:gd name="connsiteY82" fmla="*/ 4717930 h 5238841"/>
              <a:gd name="connsiteX83" fmla="*/ 6356495 w 12192000"/>
              <a:gd name="connsiteY83" fmla="*/ 4717843 h 5238841"/>
              <a:gd name="connsiteX84" fmla="*/ 6343628 w 12192000"/>
              <a:gd name="connsiteY84" fmla="*/ 4719161 h 5238841"/>
              <a:gd name="connsiteX85" fmla="*/ 6338605 w 12192000"/>
              <a:gd name="connsiteY85" fmla="*/ 4716723 h 5238841"/>
              <a:gd name="connsiteX86" fmla="*/ 6320318 w 12192000"/>
              <a:gd name="connsiteY86" fmla="*/ 4720095 h 5238841"/>
              <a:gd name="connsiteX87" fmla="*/ 6318742 w 12192000"/>
              <a:gd name="connsiteY87" fmla="*/ 4721541 h 5238841"/>
              <a:gd name="connsiteX88" fmla="*/ 6301708 w 12192000"/>
              <a:gd name="connsiteY88" fmla="*/ 4720380 h 5238841"/>
              <a:gd name="connsiteX89" fmla="*/ 6285082 w 12192000"/>
              <a:gd name="connsiteY89" fmla="*/ 4714639 h 5238841"/>
              <a:gd name="connsiteX90" fmla="*/ 6136936 w 12192000"/>
              <a:gd name="connsiteY90" fmla="*/ 4758246 h 5238841"/>
              <a:gd name="connsiteX91" fmla="*/ 5988578 w 12192000"/>
              <a:gd name="connsiteY91" fmla="*/ 4754427 h 5238841"/>
              <a:gd name="connsiteX92" fmla="*/ 5908701 w 12192000"/>
              <a:gd name="connsiteY92" fmla="*/ 4779160 h 5238841"/>
              <a:gd name="connsiteX93" fmla="*/ 5892219 w 12192000"/>
              <a:gd name="connsiteY93" fmla="*/ 4807892 h 5238841"/>
              <a:gd name="connsiteX94" fmla="*/ 5683612 w 12192000"/>
              <a:gd name="connsiteY94" fmla="*/ 4848770 h 5238841"/>
              <a:gd name="connsiteX95" fmla="*/ 5635111 w 12192000"/>
              <a:gd name="connsiteY95" fmla="*/ 4868888 h 5238841"/>
              <a:gd name="connsiteX96" fmla="*/ 5582652 w 12192000"/>
              <a:gd name="connsiteY96" fmla="*/ 4866836 h 5238841"/>
              <a:gd name="connsiteX97" fmla="*/ 5567213 w 12192000"/>
              <a:gd name="connsiteY97" fmla="*/ 4878769 h 5238841"/>
              <a:gd name="connsiteX98" fmla="*/ 5564659 w 12192000"/>
              <a:gd name="connsiteY98" fmla="*/ 4881042 h 5238841"/>
              <a:gd name="connsiteX99" fmla="*/ 5552102 w 12192000"/>
              <a:gd name="connsiteY99" fmla="*/ 4885426 h 5238841"/>
              <a:gd name="connsiteX100" fmla="*/ 5551475 w 12192000"/>
              <a:gd name="connsiteY100" fmla="*/ 4892560 h 5238841"/>
              <a:gd name="connsiteX101" fmla="*/ 5534664 w 12192000"/>
              <a:gd name="connsiteY101" fmla="*/ 4903385 h 5238841"/>
              <a:gd name="connsiteX102" fmla="*/ 5510737 w 12192000"/>
              <a:gd name="connsiteY102" fmla="*/ 4909807 h 5238841"/>
              <a:gd name="connsiteX103" fmla="*/ 5393901 w 12192000"/>
              <a:gd name="connsiteY103" fmla="*/ 4933709 h 5238841"/>
              <a:gd name="connsiteX104" fmla="*/ 5325782 w 12192000"/>
              <a:gd name="connsiteY104" fmla="*/ 4951789 h 5238841"/>
              <a:gd name="connsiteX105" fmla="*/ 5302703 w 12192000"/>
              <a:gd name="connsiteY105" fmla="*/ 4964590 h 5238841"/>
              <a:gd name="connsiteX106" fmla="*/ 5268591 w 12192000"/>
              <a:gd name="connsiteY106" fmla="*/ 4978479 h 5238841"/>
              <a:gd name="connsiteX107" fmla="*/ 5210559 w 12192000"/>
              <a:gd name="connsiteY107" fmla="*/ 5007585 h 5238841"/>
              <a:gd name="connsiteX108" fmla="*/ 5177597 w 12192000"/>
              <a:gd name="connsiteY108" fmla="*/ 5015926 h 5238841"/>
              <a:gd name="connsiteX109" fmla="*/ 5160569 w 12192000"/>
              <a:gd name="connsiteY109" fmla="*/ 5025681 h 5238841"/>
              <a:gd name="connsiteX110" fmla="*/ 5152748 w 12192000"/>
              <a:gd name="connsiteY110" fmla="*/ 5026569 h 5238841"/>
              <a:gd name="connsiteX111" fmla="*/ 5127678 w 12192000"/>
              <a:gd name="connsiteY111" fmla="*/ 5032947 h 5238841"/>
              <a:gd name="connsiteX112" fmla="*/ 5113147 w 12192000"/>
              <a:gd name="connsiteY112" fmla="*/ 5035818 h 5238841"/>
              <a:gd name="connsiteX113" fmla="*/ 5107301 w 12192000"/>
              <a:gd name="connsiteY113" fmla="*/ 5036672 h 5238841"/>
              <a:gd name="connsiteX114" fmla="*/ 5093215 w 12192000"/>
              <a:gd name="connsiteY114" fmla="*/ 5032880 h 5238841"/>
              <a:gd name="connsiteX115" fmla="*/ 5077058 w 12192000"/>
              <a:gd name="connsiteY115" fmla="*/ 5038681 h 5238841"/>
              <a:gd name="connsiteX116" fmla="*/ 5057349 w 12192000"/>
              <a:gd name="connsiteY116" fmla="*/ 5036015 h 5238841"/>
              <a:gd name="connsiteX117" fmla="*/ 5053945 w 12192000"/>
              <a:gd name="connsiteY117" fmla="*/ 5041952 h 5238841"/>
              <a:gd name="connsiteX118" fmla="*/ 5040021 w 12192000"/>
              <a:gd name="connsiteY118" fmla="*/ 5050052 h 5238841"/>
              <a:gd name="connsiteX119" fmla="*/ 5025913 w 12192000"/>
              <a:gd name="connsiteY119" fmla="*/ 5046535 h 5238841"/>
              <a:gd name="connsiteX120" fmla="*/ 4998218 w 12192000"/>
              <a:gd name="connsiteY120" fmla="*/ 5048065 h 5238841"/>
              <a:gd name="connsiteX121" fmla="*/ 4991008 w 12192000"/>
              <a:gd name="connsiteY121" fmla="*/ 5050439 h 5238841"/>
              <a:gd name="connsiteX122" fmla="*/ 4963503 w 12192000"/>
              <a:gd name="connsiteY122" fmla="*/ 5047575 h 5238841"/>
              <a:gd name="connsiteX123" fmla="*/ 4921053 w 12192000"/>
              <a:gd name="connsiteY123" fmla="*/ 5048925 h 5238841"/>
              <a:gd name="connsiteX124" fmla="*/ 4873420 w 12192000"/>
              <a:gd name="connsiteY124" fmla="*/ 5054929 h 5238841"/>
              <a:gd name="connsiteX125" fmla="*/ 4858825 w 12192000"/>
              <a:gd name="connsiteY125" fmla="*/ 5051329 h 5238841"/>
              <a:gd name="connsiteX126" fmla="*/ 4769340 w 12192000"/>
              <a:gd name="connsiteY126" fmla="*/ 5053090 h 5238841"/>
              <a:gd name="connsiteX127" fmla="*/ 4744152 w 12192000"/>
              <a:gd name="connsiteY127" fmla="*/ 5053391 h 5238841"/>
              <a:gd name="connsiteX128" fmla="*/ 4723556 w 12192000"/>
              <a:gd name="connsiteY128" fmla="*/ 5059633 h 5238841"/>
              <a:gd name="connsiteX129" fmla="*/ 4719699 w 12192000"/>
              <a:gd name="connsiteY129" fmla="*/ 5066298 h 5238841"/>
              <a:gd name="connsiteX130" fmla="*/ 4706016 w 12192000"/>
              <a:gd name="connsiteY130" fmla="*/ 5067422 h 5238841"/>
              <a:gd name="connsiteX131" fmla="*/ 4702593 w 12192000"/>
              <a:gd name="connsiteY131" fmla="*/ 5068973 h 5238841"/>
              <a:gd name="connsiteX132" fmla="*/ 4682766 w 12192000"/>
              <a:gd name="connsiteY132" fmla="*/ 5076609 h 5238841"/>
              <a:gd name="connsiteX133" fmla="*/ 4634960 w 12192000"/>
              <a:gd name="connsiteY133" fmla="*/ 5061852 h 5238841"/>
              <a:gd name="connsiteX134" fmla="*/ 4580645 w 12192000"/>
              <a:gd name="connsiteY134" fmla="*/ 5069246 h 5238841"/>
              <a:gd name="connsiteX135" fmla="*/ 4368005 w 12192000"/>
              <a:gd name="connsiteY135" fmla="*/ 5057426 h 5238841"/>
              <a:gd name="connsiteX136" fmla="*/ 4339489 w 12192000"/>
              <a:gd name="connsiteY136" fmla="*/ 5080858 h 5238841"/>
              <a:gd name="connsiteX137" fmla="*/ 4253895 w 12192000"/>
              <a:gd name="connsiteY137" fmla="*/ 5085008 h 5238841"/>
              <a:gd name="connsiteX138" fmla="*/ 3947260 w 12192000"/>
              <a:gd name="connsiteY138" fmla="*/ 5041167 h 5238841"/>
              <a:gd name="connsiteX139" fmla="*/ 3931969 w 12192000"/>
              <a:gd name="connsiteY139" fmla="*/ 5035902 h 5238841"/>
              <a:gd name="connsiteX140" fmla="*/ 3929836 w 12192000"/>
              <a:gd name="connsiteY140" fmla="*/ 5036901 h 5238841"/>
              <a:gd name="connsiteX141" fmla="*/ 3911296 w 12192000"/>
              <a:gd name="connsiteY141" fmla="*/ 5035663 h 5238841"/>
              <a:gd name="connsiteX142" fmla="*/ 3955454 w 12192000"/>
              <a:gd name="connsiteY142" fmla="*/ 5238841 h 5238841"/>
              <a:gd name="connsiteX143" fmla="*/ 3895182 w 12192000"/>
              <a:gd name="connsiteY143" fmla="*/ 5030229 h 5238841"/>
              <a:gd name="connsiteX144" fmla="*/ 3870866 w 12192000"/>
              <a:gd name="connsiteY144" fmla="*/ 5023753 h 5238841"/>
              <a:gd name="connsiteX145" fmla="*/ 3865913 w 12192000"/>
              <a:gd name="connsiteY145" fmla="*/ 5025143 h 5238841"/>
              <a:gd name="connsiteX146" fmla="*/ 3828606 w 12192000"/>
              <a:gd name="connsiteY146" fmla="*/ 5019426 h 5238841"/>
              <a:gd name="connsiteX147" fmla="*/ 3827901 w 12192000"/>
              <a:gd name="connsiteY147" fmla="*/ 5020583 h 5238841"/>
              <a:gd name="connsiteX148" fmla="*/ 3816543 w 12192000"/>
              <a:gd name="connsiteY148" fmla="*/ 5024366 h 5238841"/>
              <a:gd name="connsiteX149" fmla="*/ 3795278 w 12192000"/>
              <a:gd name="connsiteY149" fmla="*/ 5028779 h 5238841"/>
              <a:gd name="connsiteX150" fmla="*/ 3743858 w 12192000"/>
              <a:gd name="connsiteY150" fmla="*/ 5054237 h 5238841"/>
              <a:gd name="connsiteX151" fmla="*/ 3704945 w 12192000"/>
              <a:gd name="connsiteY151" fmla="*/ 5048413 h 5238841"/>
              <a:gd name="connsiteX152" fmla="*/ 3696992 w 12192000"/>
              <a:gd name="connsiteY152" fmla="*/ 5047914 h 5238841"/>
              <a:gd name="connsiteX153" fmla="*/ 3696780 w 12192000"/>
              <a:gd name="connsiteY153" fmla="*/ 5048181 h 5238841"/>
              <a:gd name="connsiteX154" fmla="*/ 3688290 w 12192000"/>
              <a:gd name="connsiteY154" fmla="*/ 5048204 h 5238841"/>
              <a:gd name="connsiteX155" fmla="*/ 3682486 w 12192000"/>
              <a:gd name="connsiteY155" fmla="*/ 5047000 h 5238841"/>
              <a:gd name="connsiteX156" fmla="*/ 3667056 w 12192000"/>
              <a:gd name="connsiteY156" fmla="*/ 5046030 h 5238841"/>
              <a:gd name="connsiteX157" fmla="*/ 3661403 w 12192000"/>
              <a:gd name="connsiteY157" fmla="*/ 5047537 h 5238841"/>
              <a:gd name="connsiteX158" fmla="*/ 3658673 w 12192000"/>
              <a:gd name="connsiteY158" fmla="*/ 5050790 h 5238841"/>
              <a:gd name="connsiteX159" fmla="*/ 3657333 w 12192000"/>
              <a:gd name="connsiteY159" fmla="*/ 5050325 h 5238841"/>
              <a:gd name="connsiteX160" fmla="*/ 3626778 w 12192000"/>
              <a:gd name="connsiteY160" fmla="*/ 5057882 h 5238841"/>
              <a:gd name="connsiteX161" fmla="*/ 3560067 w 12192000"/>
              <a:gd name="connsiteY161" fmla="*/ 5064266 h 5238841"/>
              <a:gd name="connsiteX162" fmla="*/ 3522641 w 12192000"/>
              <a:gd name="connsiteY162" fmla="*/ 5063654 h 5238841"/>
              <a:gd name="connsiteX163" fmla="*/ 3419275 w 12192000"/>
              <a:gd name="connsiteY163" fmla="*/ 5066646 h 5238841"/>
              <a:gd name="connsiteX164" fmla="*/ 3314869 w 12192000"/>
              <a:gd name="connsiteY164" fmla="*/ 5073197 h 5238841"/>
              <a:gd name="connsiteX165" fmla="*/ 3259088 w 12192000"/>
              <a:gd name="connsiteY165" fmla="*/ 5096363 h 5238841"/>
              <a:gd name="connsiteX166" fmla="*/ 3253104 w 12192000"/>
              <a:gd name="connsiteY166" fmla="*/ 5096785 h 5238841"/>
              <a:gd name="connsiteX167" fmla="*/ 3238751 w 12192000"/>
              <a:gd name="connsiteY167" fmla="*/ 5092996 h 5238841"/>
              <a:gd name="connsiteX168" fmla="*/ 3233681 w 12192000"/>
              <a:gd name="connsiteY168" fmla="*/ 5090758 h 5238841"/>
              <a:gd name="connsiteX169" fmla="*/ 3225562 w 12192000"/>
              <a:gd name="connsiteY169" fmla="*/ 5089215 h 5238841"/>
              <a:gd name="connsiteX170" fmla="*/ 3225260 w 12192000"/>
              <a:gd name="connsiteY170" fmla="*/ 5089437 h 5238841"/>
              <a:gd name="connsiteX171" fmla="*/ 3217859 w 12192000"/>
              <a:gd name="connsiteY171" fmla="*/ 5087484 h 5238841"/>
              <a:gd name="connsiteX172" fmla="*/ 3182980 w 12192000"/>
              <a:gd name="connsiteY172" fmla="*/ 5074650 h 5238841"/>
              <a:gd name="connsiteX173" fmla="*/ 3055081 w 12192000"/>
              <a:gd name="connsiteY173" fmla="*/ 5080424 h 5238841"/>
              <a:gd name="connsiteX174" fmla="*/ 3049807 w 12192000"/>
              <a:gd name="connsiteY174" fmla="*/ 5080860 h 5238841"/>
              <a:gd name="connsiteX175" fmla="*/ 3029122 w 12192000"/>
              <a:gd name="connsiteY175" fmla="*/ 5070085 h 5238841"/>
              <a:gd name="connsiteX176" fmla="*/ 3017862 w 12192000"/>
              <a:gd name="connsiteY176" fmla="*/ 5065942 h 5238841"/>
              <a:gd name="connsiteX177" fmla="*/ 3015868 w 12192000"/>
              <a:gd name="connsiteY177" fmla="*/ 5061832 h 5238841"/>
              <a:gd name="connsiteX178" fmla="*/ 2998644 w 12192000"/>
              <a:gd name="connsiteY178" fmla="*/ 5057210 h 5238841"/>
              <a:gd name="connsiteX179" fmla="*/ 2996219 w 12192000"/>
              <a:gd name="connsiteY179" fmla="*/ 5057788 h 5238841"/>
              <a:gd name="connsiteX180" fmla="*/ 2983676 w 12192000"/>
              <a:gd name="connsiteY180" fmla="*/ 5049852 h 5238841"/>
              <a:gd name="connsiteX181" fmla="*/ 2903609 w 12192000"/>
              <a:gd name="connsiteY181" fmla="*/ 4998457 h 5238841"/>
              <a:gd name="connsiteX182" fmla="*/ 2758830 w 12192000"/>
              <a:gd name="connsiteY182" fmla="*/ 4974760 h 5238841"/>
              <a:gd name="connsiteX183" fmla="*/ 2532669 w 12192000"/>
              <a:gd name="connsiteY183" fmla="*/ 4940573 h 5238841"/>
              <a:gd name="connsiteX184" fmla="*/ 2389931 w 12192000"/>
              <a:gd name="connsiteY184" fmla="*/ 4905785 h 5238841"/>
              <a:gd name="connsiteX185" fmla="*/ 2335186 w 12192000"/>
              <a:gd name="connsiteY185" fmla="*/ 4902957 h 5238841"/>
              <a:gd name="connsiteX186" fmla="*/ 2273393 w 12192000"/>
              <a:gd name="connsiteY186" fmla="*/ 4883565 h 5238841"/>
              <a:gd name="connsiteX187" fmla="*/ 2269523 w 12192000"/>
              <a:gd name="connsiteY187" fmla="*/ 4884442 h 5238841"/>
              <a:gd name="connsiteX188" fmla="*/ 2256015 w 12192000"/>
              <a:gd name="connsiteY188" fmla="*/ 4883014 h 5238841"/>
              <a:gd name="connsiteX189" fmla="*/ 2249731 w 12192000"/>
              <a:gd name="connsiteY189" fmla="*/ 4888778 h 5238841"/>
              <a:gd name="connsiteX190" fmla="*/ 2227629 w 12192000"/>
              <a:gd name="connsiteY190" fmla="*/ 4891047 h 5238841"/>
              <a:gd name="connsiteX191" fmla="*/ 2203460 w 12192000"/>
              <a:gd name="connsiteY191" fmla="*/ 4886696 h 5238841"/>
              <a:gd name="connsiteX192" fmla="*/ 2091528 w 12192000"/>
              <a:gd name="connsiteY192" fmla="*/ 4859155 h 5238841"/>
              <a:gd name="connsiteX193" fmla="*/ 2022901 w 12192000"/>
              <a:gd name="connsiteY193" fmla="*/ 4846594 h 5238841"/>
              <a:gd name="connsiteX194" fmla="*/ 1994227 w 12192000"/>
              <a:gd name="connsiteY194" fmla="*/ 4847973 h 5238841"/>
              <a:gd name="connsiteX195" fmla="*/ 1955936 w 12192000"/>
              <a:gd name="connsiteY195" fmla="*/ 4845765 h 5238841"/>
              <a:gd name="connsiteX196" fmla="*/ 1741924 w 12192000"/>
              <a:gd name="connsiteY196" fmla="*/ 4808054 h 5238841"/>
              <a:gd name="connsiteX197" fmla="*/ 1734410 w 12192000"/>
              <a:gd name="connsiteY197" fmla="*/ 4811675 h 5238841"/>
              <a:gd name="connsiteX198" fmla="*/ 1691423 w 12192000"/>
              <a:gd name="connsiteY198" fmla="*/ 4802777 h 5238841"/>
              <a:gd name="connsiteX199" fmla="*/ 1554504 w 12192000"/>
              <a:gd name="connsiteY199" fmla="*/ 4739985 h 5238841"/>
              <a:gd name="connsiteX200" fmla="*/ 1470119 w 12192000"/>
              <a:gd name="connsiteY200" fmla="*/ 4723470 h 5238841"/>
              <a:gd name="connsiteX201" fmla="*/ 1437967 w 12192000"/>
              <a:gd name="connsiteY201" fmla="*/ 4722710 h 5238841"/>
              <a:gd name="connsiteX202" fmla="*/ 1295869 w 12192000"/>
              <a:gd name="connsiteY202" fmla="*/ 4726175 h 5238841"/>
              <a:gd name="connsiteX203" fmla="*/ 1292949 w 12192000"/>
              <a:gd name="connsiteY203" fmla="*/ 4684615 h 5238841"/>
              <a:gd name="connsiteX204" fmla="*/ 1244908 w 12192000"/>
              <a:gd name="connsiteY204" fmla="*/ 4706993 h 5238841"/>
              <a:gd name="connsiteX205" fmla="*/ 1171266 w 12192000"/>
              <a:gd name="connsiteY205" fmla="*/ 4706535 h 5238841"/>
              <a:gd name="connsiteX206" fmla="*/ 1160868 w 12192000"/>
              <a:gd name="connsiteY206" fmla="*/ 4701936 h 5238841"/>
              <a:gd name="connsiteX207" fmla="*/ 1147599 w 12192000"/>
              <a:gd name="connsiteY207" fmla="*/ 4714833 h 5238841"/>
              <a:gd name="connsiteX208" fmla="*/ 1119603 w 12192000"/>
              <a:gd name="connsiteY208" fmla="*/ 4721303 h 5238841"/>
              <a:gd name="connsiteX209" fmla="*/ 997851 w 12192000"/>
              <a:gd name="connsiteY209" fmla="*/ 4722336 h 5238841"/>
              <a:gd name="connsiteX210" fmla="*/ 976455 w 12192000"/>
              <a:gd name="connsiteY210" fmla="*/ 4726407 h 5238841"/>
              <a:gd name="connsiteX211" fmla="*/ 949939 w 12192000"/>
              <a:gd name="connsiteY211" fmla="*/ 4719699 h 5238841"/>
              <a:gd name="connsiteX212" fmla="*/ 894148 w 12192000"/>
              <a:gd name="connsiteY212" fmla="*/ 4710406 h 5238841"/>
              <a:gd name="connsiteX213" fmla="*/ 857990 w 12192000"/>
              <a:gd name="connsiteY213" fmla="*/ 4696844 h 5238841"/>
              <a:gd name="connsiteX214" fmla="*/ 848649 w 12192000"/>
              <a:gd name="connsiteY214" fmla="*/ 4704021 h 5238841"/>
              <a:gd name="connsiteX215" fmla="*/ 826436 w 12192000"/>
              <a:gd name="connsiteY215" fmla="*/ 4707421 h 5238841"/>
              <a:gd name="connsiteX216" fmla="*/ 733052 w 12192000"/>
              <a:gd name="connsiteY216" fmla="*/ 4701884 h 5238841"/>
              <a:gd name="connsiteX217" fmla="*/ 716185 w 12192000"/>
              <a:gd name="connsiteY217" fmla="*/ 4648168 h 5238841"/>
              <a:gd name="connsiteX218" fmla="*/ 582722 w 12192000"/>
              <a:gd name="connsiteY218" fmla="*/ 4658637 h 5238841"/>
              <a:gd name="connsiteX219" fmla="*/ 581118 w 12192000"/>
              <a:gd name="connsiteY219" fmla="*/ 4654120 h 5238841"/>
              <a:gd name="connsiteX220" fmla="*/ 546453 w 12192000"/>
              <a:gd name="connsiteY220" fmla="*/ 4652542 h 5238841"/>
              <a:gd name="connsiteX221" fmla="*/ 536773 w 12192000"/>
              <a:gd name="connsiteY221" fmla="*/ 4644609 h 5238841"/>
              <a:gd name="connsiteX222" fmla="*/ 388896 w 12192000"/>
              <a:gd name="connsiteY222" fmla="*/ 4619173 h 5238841"/>
              <a:gd name="connsiteX223" fmla="*/ 366479 w 12192000"/>
              <a:gd name="connsiteY223" fmla="*/ 4618896 h 5238841"/>
              <a:gd name="connsiteX224" fmla="*/ 342781 w 12192000"/>
              <a:gd name="connsiteY224" fmla="*/ 4601239 h 5238841"/>
              <a:gd name="connsiteX225" fmla="*/ 255925 w 12192000"/>
              <a:gd name="connsiteY225" fmla="*/ 4598685 h 5238841"/>
              <a:gd name="connsiteX226" fmla="*/ 226919 w 12192000"/>
              <a:gd name="connsiteY226" fmla="*/ 4598460 h 5238841"/>
              <a:gd name="connsiteX227" fmla="*/ 213925 w 12192000"/>
              <a:gd name="connsiteY227" fmla="*/ 4597783 h 5238841"/>
              <a:gd name="connsiteX228" fmla="*/ 215196 w 12192000"/>
              <a:gd name="connsiteY228" fmla="*/ 4588576 h 5238841"/>
              <a:gd name="connsiteX229" fmla="*/ 180214 w 12192000"/>
              <a:gd name="connsiteY229" fmla="*/ 4583701 h 5238841"/>
              <a:gd name="connsiteX230" fmla="*/ 83203 w 12192000"/>
              <a:gd name="connsiteY230" fmla="*/ 4531664 h 5238841"/>
              <a:gd name="connsiteX231" fmla="*/ 4106 w 12192000"/>
              <a:gd name="connsiteY231" fmla="*/ 4517202 h 5238841"/>
              <a:gd name="connsiteX232" fmla="*/ 0 w 12192000"/>
              <a:gd name="connsiteY232" fmla="*/ 4516084 h 5238841"/>
              <a:gd name="connsiteX233" fmla="*/ 0 w 12192000"/>
              <a:gd name="connsiteY233" fmla="*/ 0 h 5238841"/>
              <a:gd name="connsiteX0" fmla="*/ 0 w 12192000"/>
              <a:gd name="connsiteY0" fmla="*/ 0 h 5238841"/>
              <a:gd name="connsiteX1" fmla="*/ 12192000 w 12192000"/>
              <a:gd name="connsiteY1" fmla="*/ 0 h 5238841"/>
              <a:gd name="connsiteX2" fmla="*/ 12192000 w 12192000"/>
              <a:gd name="connsiteY2" fmla="*/ 3809005 h 5238841"/>
              <a:gd name="connsiteX3" fmla="*/ 12142543 w 12192000"/>
              <a:gd name="connsiteY3" fmla="*/ 3817043 h 5238841"/>
              <a:gd name="connsiteX4" fmla="*/ 12109241 w 12192000"/>
              <a:gd name="connsiteY4" fmla="*/ 3824228 h 5238841"/>
              <a:gd name="connsiteX5" fmla="*/ 11668991 w 12192000"/>
              <a:gd name="connsiteY5" fmla="*/ 3788038 h 5238841"/>
              <a:gd name="connsiteX6" fmla="*/ 11476952 w 12192000"/>
              <a:gd name="connsiteY6" fmla="*/ 3866786 h 5238841"/>
              <a:gd name="connsiteX7" fmla="*/ 11336487 w 12192000"/>
              <a:gd name="connsiteY7" fmla="*/ 3971513 h 5238841"/>
              <a:gd name="connsiteX8" fmla="*/ 11214181 w 12192000"/>
              <a:gd name="connsiteY8" fmla="*/ 4004215 h 5238841"/>
              <a:gd name="connsiteX9" fmla="*/ 11042540 w 12192000"/>
              <a:gd name="connsiteY9" fmla="*/ 4002613 h 5238841"/>
              <a:gd name="connsiteX10" fmla="*/ 10833086 w 12192000"/>
              <a:gd name="connsiteY10" fmla="*/ 3997707 h 5238841"/>
              <a:gd name="connsiteX11" fmla="*/ 10599680 w 12192000"/>
              <a:gd name="connsiteY11" fmla="*/ 3982661 h 5238841"/>
              <a:gd name="connsiteX12" fmla="*/ 10519971 w 12192000"/>
              <a:gd name="connsiteY12" fmla="*/ 3975018 h 5238841"/>
              <a:gd name="connsiteX13" fmla="*/ 10217282 w 12192000"/>
              <a:gd name="connsiteY13" fmla="*/ 4020809 h 5238841"/>
              <a:gd name="connsiteX14" fmla="*/ 9936427 w 12192000"/>
              <a:gd name="connsiteY14" fmla="*/ 4137843 h 5238841"/>
              <a:gd name="connsiteX15" fmla="*/ 9800299 w 12192000"/>
              <a:gd name="connsiteY15" fmla="*/ 4186098 h 5238841"/>
              <a:gd name="connsiteX16" fmla="*/ 9707822 w 12192000"/>
              <a:gd name="connsiteY16" fmla="*/ 4189102 h 5238841"/>
              <a:gd name="connsiteX17" fmla="*/ 9543973 w 12192000"/>
              <a:gd name="connsiteY17" fmla="*/ 4245802 h 5238841"/>
              <a:gd name="connsiteX18" fmla="*/ 9528747 w 12192000"/>
              <a:gd name="connsiteY18" fmla="*/ 4251724 h 5238841"/>
              <a:gd name="connsiteX19" fmla="*/ 9436976 w 12192000"/>
              <a:gd name="connsiteY19" fmla="*/ 4269351 h 5238841"/>
              <a:gd name="connsiteX20" fmla="*/ 9371827 w 12192000"/>
              <a:gd name="connsiteY20" fmla="*/ 4303912 h 5238841"/>
              <a:gd name="connsiteX21" fmla="*/ 9260304 w 12192000"/>
              <a:gd name="connsiteY21" fmla="*/ 4328021 h 5238841"/>
              <a:gd name="connsiteX22" fmla="*/ 9148799 w 12192000"/>
              <a:gd name="connsiteY22" fmla="*/ 4348506 h 5238841"/>
              <a:gd name="connsiteX23" fmla="*/ 9107898 w 12192000"/>
              <a:gd name="connsiteY23" fmla="*/ 4354282 h 5238841"/>
              <a:gd name="connsiteX24" fmla="*/ 8990743 w 12192000"/>
              <a:gd name="connsiteY24" fmla="*/ 4382161 h 5238841"/>
              <a:gd name="connsiteX25" fmla="*/ 8979819 w 12192000"/>
              <a:gd name="connsiteY25" fmla="*/ 4366419 h 5238841"/>
              <a:gd name="connsiteX26" fmla="*/ 8936044 w 12192000"/>
              <a:gd name="connsiteY26" fmla="*/ 4370992 h 5238841"/>
              <a:gd name="connsiteX27" fmla="*/ 8897707 w 12192000"/>
              <a:gd name="connsiteY27" fmla="*/ 4392673 h 5238841"/>
              <a:gd name="connsiteX28" fmla="*/ 8845635 w 12192000"/>
              <a:gd name="connsiteY28" fmla="*/ 4404300 h 5238841"/>
              <a:gd name="connsiteX29" fmla="*/ 8814562 w 12192000"/>
              <a:gd name="connsiteY29" fmla="*/ 4411434 h 5238841"/>
              <a:gd name="connsiteX30" fmla="*/ 8726349 w 12192000"/>
              <a:gd name="connsiteY30" fmla="*/ 4416668 h 5238841"/>
              <a:gd name="connsiteX31" fmla="*/ 8566678 w 12192000"/>
              <a:gd name="connsiteY31" fmla="*/ 4391711 h 5238841"/>
              <a:gd name="connsiteX32" fmla="*/ 8521516 w 12192000"/>
              <a:gd name="connsiteY32" fmla="*/ 4393927 h 5238841"/>
              <a:gd name="connsiteX33" fmla="*/ 8515998 w 12192000"/>
              <a:gd name="connsiteY33" fmla="*/ 4399124 h 5238841"/>
              <a:gd name="connsiteX34" fmla="*/ 8449547 w 12192000"/>
              <a:gd name="connsiteY34" fmla="*/ 4383170 h 5238841"/>
              <a:gd name="connsiteX35" fmla="*/ 8360285 w 12192000"/>
              <a:gd name="connsiteY35" fmla="*/ 4398502 h 5238841"/>
              <a:gd name="connsiteX36" fmla="*/ 8256584 w 12192000"/>
              <a:gd name="connsiteY36" fmla="*/ 4423564 h 5238841"/>
              <a:gd name="connsiteX37" fmla="*/ 8229821 w 12192000"/>
              <a:gd name="connsiteY37" fmla="*/ 4431840 h 5238841"/>
              <a:gd name="connsiteX38" fmla="*/ 8158476 w 12192000"/>
              <a:gd name="connsiteY38" fmla="*/ 4436904 h 5238841"/>
              <a:gd name="connsiteX39" fmla="*/ 7993707 w 12192000"/>
              <a:gd name="connsiteY39" fmla="*/ 4447962 h 5238841"/>
              <a:gd name="connsiteX40" fmla="*/ 7990346 w 12192000"/>
              <a:gd name="connsiteY40" fmla="*/ 4454853 h 5238841"/>
              <a:gd name="connsiteX41" fmla="*/ 7976786 w 12192000"/>
              <a:gd name="connsiteY41" fmla="*/ 4456820 h 5238841"/>
              <a:gd name="connsiteX42" fmla="*/ 7973491 w 12192000"/>
              <a:gd name="connsiteY42" fmla="*/ 4458577 h 5238841"/>
              <a:gd name="connsiteX43" fmla="*/ 7954281 w 12192000"/>
              <a:gd name="connsiteY43" fmla="*/ 4467421 h 5238841"/>
              <a:gd name="connsiteX44" fmla="*/ 7905540 w 12192000"/>
              <a:gd name="connsiteY44" fmla="*/ 4455628 h 5238841"/>
              <a:gd name="connsiteX45" fmla="*/ 7851932 w 12192000"/>
              <a:gd name="connsiteY45" fmla="*/ 4466353 h 5238841"/>
              <a:gd name="connsiteX46" fmla="*/ 7639078 w 12192000"/>
              <a:gd name="connsiteY46" fmla="*/ 4467635 h 5238841"/>
              <a:gd name="connsiteX47" fmla="*/ 7612359 w 12192000"/>
              <a:gd name="connsiteY47" fmla="*/ 4492789 h 5238841"/>
              <a:gd name="connsiteX48" fmla="*/ 7527328 w 12192000"/>
              <a:gd name="connsiteY48" fmla="*/ 4502199 h 5238841"/>
              <a:gd name="connsiteX49" fmla="*/ 7388717 w 12192000"/>
              <a:gd name="connsiteY49" fmla="*/ 4470799 h 5238841"/>
              <a:gd name="connsiteX50" fmla="*/ 7231898 w 12192000"/>
              <a:gd name="connsiteY50" fmla="*/ 4486028 h 5238841"/>
              <a:gd name="connsiteX51" fmla="*/ 7218425 w 12192000"/>
              <a:gd name="connsiteY51" fmla="*/ 4477288 h 5238841"/>
              <a:gd name="connsiteX52" fmla="*/ 7202795 w 12192000"/>
              <a:gd name="connsiteY52" fmla="*/ 4472972 h 5238841"/>
              <a:gd name="connsiteX53" fmla="*/ 7200744 w 12192000"/>
              <a:gd name="connsiteY53" fmla="*/ 4474099 h 5238841"/>
              <a:gd name="connsiteX54" fmla="*/ 7182163 w 12192000"/>
              <a:gd name="connsiteY54" fmla="*/ 4474005 h 5238841"/>
              <a:gd name="connsiteX55" fmla="*/ 7178368 w 12192000"/>
              <a:gd name="connsiteY55" fmla="*/ 4470673 h 5238841"/>
              <a:gd name="connsiteX56" fmla="*/ 7165705 w 12192000"/>
              <a:gd name="connsiteY56" fmla="*/ 4469569 h 5238841"/>
              <a:gd name="connsiteX57" fmla="*/ 7140991 w 12192000"/>
              <a:gd name="connsiteY57" fmla="*/ 4464599 h 5238841"/>
              <a:gd name="connsiteX58" fmla="*/ 7136152 w 12192000"/>
              <a:gd name="connsiteY58" fmla="*/ 4466292 h 5238841"/>
              <a:gd name="connsiteX59" fmla="*/ 7098544 w 12192000"/>
              <a:gd name="connsiteY59" fmla="*/ 4462879 h 5238841"/>
              <a:gd name="connsiteX60" fmla="*/ 7097922 w 12192000"/>
              <a:gd name="connsiteY60" fmla="*/ 4464077 h 5238841"/>
              <a:gd name="connsiteX61" fmla="*/ 7086877 w 12192000"/>
              <a:gd name="connsiteY61" fmla="*/ 4468554 h 5238841"/>
              <a:gd name="connsiteX62" fmla="*/ 7065999 w 12192000"/>
              <a:gd name="connsiteY62" fmla="*/ 4474270 h 5238841"/>
              <a:gd name="connsiteX63" fmla="*/ 7016598 w 12192000"/>
              <a:gd name="connsiteY63" fmla="*/ 4502855 h 5238841"/>
              <a:gd name="connsiteX64" fmla="*/ 6977375 w 12192000"/>
              <a:gd name="connsiteY64" fmla="*/ 4499434 h 5238841"/>
              <a:gd name="connsiteX65" fmla="*/ 6969409 w 12192000"/>
              <a:gd name="connsiteY65" fmla="*/ 4499424 h 5238841"/>
              <a:gd name="connsiteX66" fmla="*/ 6969218 w 12192000"/>
              <a:gd name="connsiteY66" fmla="*/ 4499704 h 5238841"/>
              <a:gd name="connsiteX67" fmla="*/ 6960755 w 12192000"/>
              <a:gd name="connsiteY67" fmla="*/ 4500249 h 5238841"/>
              <a:gd name="connsiteX68" fmla="*/ 6954882 w 12192000"/>
              <a:gd name="connsiteY68" fmla="*/ 4499405 h 5238841"/>
              <a:gd name="connsiteX69" fmla="*/ 6939428 w 12192000"/>
              <a:gd name="connsiteY69" fmla="*/ 4499385 h 5238841"/>
              <a:gd name="connsiteX70" fmla="*/ 6933902 w 12192000"/>
              <a:gd name="connsiteY70" fmla="*/ 4501239 h 5238841"/>
              <a:gd name="connsiteX71" fmla="*/ 6891244 w 12192000"/>
              <a:gd name="connsiteY71" fmla="*/ 4536371 h 5238841"/>
              <a:gd name="connsiteX72" fmla="*/ 6794496 w 12192000"/>
              <a:gd name="connsiteY72" fmla="*/ 4567924 h 5238841"/>
              <a:gd name="connsiteX73" fmla="*/ 6574528 w 12192000"/>
              <a:gd name="connsiteY73" fmla="*/ 4641155 h 5238841"/>
              <a:gd name="connsiteX74" fmla="*/ 6573036 w 12192000"/>
              <a:gd name="connsiteY74" fmla="*/ 4641049 h 5238841"/>
              <a:gd name="connsiteX75" fmla="*/ 6571920 w 12192000"/>
              <a:gd name="connsiteY75" fmla="*/ 4644739 h 5238841"/>
              <a:gd name="connsiteX76" fmla="*/ 6552021 w 12192000"/>
              <a:gd name="connsiteY76" fmla="*/ 4650379 h 5238841"/>
              <a:gd name="connsiteX77" fmla="*/ 6545925 w 12192000"/>
              <a:gd name="connsiteY77" fmla="*/ 4650675 h 5238841"/>
              <a:gd name="connsiteX78" fmla="*/ 6537822 w 12192000"/>
              <a:gd name="connsiteY78" fmla="*/ 4652769 h 5238841"/>
              <a:gd name="connsiteX79" fmla="*/ 6537743 w 12192000"/>
              <a:gd name="connsiteY79" fmla="*/ 4653068 h 5238841"/>
              <a:gd name="connsiteX80" fmla="*/ 6490057 w 12192000"/>
              <a:gd name="connsiteY80" fmla="*/ 4658624 h 5238841"/>
              <a:gd name="connsiteX81" fmla="*/ 6386800 w 12192000"/>
              <a:gd name="connsiteY81" fmla="*/ 4715431 h 5238841"/>
              <a:gd name="connsiteX82" fmla="*/ 6382703 w 12192000"/>
              <a:gd name="connsiteY82" fmla="*/ 4717930 h 5238841"/>
              <a:gd name="connsiteX83" fmla="*/ 6356495 w 12192000"/>
              <a:gd name="connsiteY83" fmla="*/ 4717843 h 5238841"/>
              <a:gd name="connsiteX84" fmla="*/ 6343628 w 12192000"/>
              <a:gd name="connsiteY84" fmla="*/ 4719161 h 5238841"/>
              <a:gd name="connsiteX85" fmla="*/ 6338605 w 12192000"/>
              <a:gd name="connsiteY85" fmla="*/ 4716723 h 5238841"/>
              <a:gd name="connsiteX86" fmla="*/ 6320318 w 12192000"/>
              <a:gd name="connsiteY86" fmla="*/ 4720095 h 5238841"/>
              <a:gd name="connsiteX87" fmla="*/ 6318742 w 12192000"/>
              <a:gd name="connsiteY87" fmla="*/ 4721541 h 5238841"/>
              <a:gd name="connsiteX88" fmla="*/ 6301708 w 12192000"/>
              <a:gd name="connsiteY88" fmla="*/ 4720380 h 5238841"/>
              <a:gd name="connsiteX89" fmla="*/ 6285082 w 12192000"/>
              <a:gd name="connsiteY89" fmla="*/ 4714639 h 5238841"/>
              <a:gd name="connsiteX90" fmla="*/ 6136936 w 12192000"/>
              <a:gd name="connsiteY90" fmla="*/ 4758246 h 5238841"/>
              <a:gd name="connsiteX91" fmla="*/ 5988578 w 12192000"/>
              <a:gd name="connsiteY91" fmla="*/ 4754427 h 5238841"/>
              <a:gd name="connsiteX92" fmla="*/ 5908701 w 12192000"/>
              <a:gd name="connsiteY92" fmla="*/ 4779160 h 5238841"/>
              <a:gd name="connsiteX93" fmla="*/ 5892219 w 12192000"/>
              <a:gd name="connsiteY93" fmla="*/ 4807892 h 5238841"/>
              <a:gd name="connsiteX94" fmla="*/ 5683612 w 12192000"/>
              <a:gd name="connsiteY94" fmla="*/ 4848770 h 5238841"/>
              <a:gd name="connsiteX95" fmla="*/ 5635111 w 12192000"/>
              <a:gd name="connsiteY95" fmla="*/ 4868888 h 5238841"/>
              <a:gd name="connsiteX96" fmla="*/ 5582652 w 12192000"/>
              <a:gd name="connsiteY96" fmla="*/ 4866836 h 5238841"/>
              <a:gd name="connsiteX97" fmla="*/ 5567213 w 12192000"/>
              <a:gd name="connsiteY97" fmla="*/ 4878769 h 5238841"/>
              <a:gd name="connsiteX98" fmla="*/ 5564659 w 12192000"/>
              <a:gd name="connsiteY98" fmla="*/ 4881042 h 5238841"/>
              <a:gd name="connsiteX99" fmla="*/ 5552102 w 12192000"/>
              <a:gd name="connsiteY99" fmla="*/ 4885426 h 5238841"/>
              <a:gd name="connsiteX100" fmla="*/ 5551475 w 12192000"/>
              <a:gd name="connsiteY100" fmla="*/ 4892560 h 5238841"/>
              <a:gd name="connsiteX101" fmla="*/ 5534664 w 12192000"/>
              <a:gd name="connsiteY101" fmla="*/ 4903385 h 5238841"/>
              <a:gd name="connsiteX102" fmla="*/ 5510737 w 12192000"/>
              <a:gd name="connsiteY102" fmla="*/ 4909807 h 5238841"/>
              <a:gd name="connsiteX103" fmla="*/ 5393901 w 12192000"/>
              <a:gd name="connsiteY103" fmla="*/ 4933709 h 5238841"/>
              <a:gd name="connsiteX104" fmla="*/ 5325782 w 12192000"/>
              <a:gd name="connsiteY104" fmla="*/ 4951789 h 5238841"/>
              <a:gd name="connsiteX105" fmla="*/ 5302703 w 12192000"/>
              <a:gd name="connsiteY105" fmla="*/ 4964590 h 5238841"/>
              <a:gd name="connsiteX106" fmla="*/ 5268591 w 12192000"/>
              <a:gd name="connsiteY106" fmla="*/ 4978479 h 5238841"/>
              <a:gd name="connsiteX107" fmla="*/ 5210559 w 12192000"/>
              <a:gd name="connsiteY107" fmla="*/ 5007585 h 5238841"/>
              <a:gd name="connsiteX108" fmla="*/ 5177597 w 12192000"/>
              <a:gd name="connsiteY108" fmla="*/ 5015926 h 5238841"/>
              <a:gd name="connsiteX109" fmla="*/ 5160569 w 12192000"/>
              <a:gd name="connsiteY109" fmla="*/ 5025681 h 5238841"/>
              <a:gd name="connsiteX110" fmla="*/ 5152748 w 12192000"/>
              <a:gd name="connsiteY110" fmla="*/ 5026569 h 5238841"/>
              <a:gd name="connsiteX111" fmla="*/ 5127678 w 12192000"/>
              <a:gd name="connsiteY111" fmla="*/ 5032947 h 5238841"/>
              <a:gd name="connsiteX112" fmla="*/ 5113147 w 12192000"/>
              <a:gd name="connsiteY112" fmla="*/ 5035818 h 5238841"/>
              <a:gd name="connsiteX113" fmla="*/ 5107301 w 12192000"/>
              <a:gd name="connsiteY113" fmla="*/ 5036672 h 5238841"/>
              <a:gd name="connsiteX114" fmla="*/ 5093215 w 12192000"/>
              <a:gd name="connsiteY114" fmla="*/ 5032880 h 5238841"/>
              <a:gd name="connsiteX115" fmla="*/ 5077058 w 12192000"/>
              <a:gd name="connsiteY115" fmla="*/ 5038681 h 5238841"/>
              <a:gd name="connsiteX116" fmla="*/ 5057349 w 12192000"/>
              <a:gd name="connsiteY116" fmla="*/ 5036015 h 5238841"/>
              <a:gd name="connsiteX117" fmla="*/ 5053945 w 12192000"/>
              <a:gd name="connsiteY117" fmla="*/ 5041952 h 5238841"/>
              <a:gd name="connsiteX118" fmla="*/ 5040021 w 12192000"/>
              <a:gd name="connsiteY118" fmla="*/ 5050052 h 5238841"/>
              <a:gd name="connsiteX119" fmla="*/ 5025913 w 12192000"/>
              <a:gd name="connsiteY119" fmla="*/ 5046535 h 5238841"/>
              <a:gd name="connsiteX120" fmla="*/ 4998218 w 12192000"/>
              <a:gd name="connsiteY120" fmla="*/ 5048065 h 5238841"/>
              <a:gd name="connsiteX121" fmla="*/ 4991008 w 12192000"/>
              <a:gd name="connsiteY121" fmla="*/ 5050439 h 5238841"/>
              <a:gd name="connsiteX122" fmla="*/ 4963503 w 12192000"/>
              <a:gd name="connsiteY122" fmla="*/ 5047575 h 5238841"/>
              <a:gd name="connsiteX123" fmla="*/ 4921053 w 12192000"/>
              <a:gd name="connsiteY123" fmla="*/ 5048925 h 5238841"/>
              <a:gd name="connsiteX124" fmla="*/ 4873420 w 12192000"/>
              <a:gd name="connsiteY124" fmla="*/ 5054929 h 5238841"/>
              <a:gd name="connsiteX125" fmla="*/ 4858825 w 12192000"/>
              <a:gd name="connsiteY125" fmla="*/ 5051329 h 5238841"/>
              <a:gd name="connsiteX126" fmla="*/ 4769340 w 12192000"/>
              <a:gd name="connsiteY126" fmla="*/ 5053090 h 5238841"/>
              <a:gd name="connsiteX127" fmla="*/ 4744152 w 12192000"/>
              <a:gd name="connsiteY127" fmla="*/ 5053391 h 5238841"/>
              <a:gd name="connsiteX128" fmla="*/ 4723556 w 12192000"/>
              <a:gd name="connsiteY128" fmla="*/ 5059633 h 5238841"/>
              <a:gd name="connsiteX129" fmla="*/ 4719699 w 12192000"/>
              <a:gd name="connsiteY129" fmla="*/ 5066298 h 5238841"/>
              <a:gd name="connsiteX130" fmla="*/ 4706016 w 12192000"/>
              <a:gd name="connsiteY130" fmla="*/ 5067422 h 5238841"/>
              <a:gd name="connsiteX131" fmla="*/ 4702593 w 12192000"/>
              <a:gd name="connsiteY131" fmla="*/ 5068973 h 5238841"/>
              <a:gd name="connsiteX132" fmla="*/ 4682766 w 12192000"/>
              <a:gd name="connsiteY132" fmla="*/ 5076609 h 5238841"/>
              <a:gd name="connsiteX133" fmla="*/ 4634960 w 12192000"/>
              <a:gd name="connsiteY133" fmla="*/ 5061852 h 5238841"/>
              <a:gd name="connsiteX134" fmla="*/ 4580645 w 12192000"/>
              <a:gd name="connsiteY134" fmla="*/ 5069246 h 5238841"/>
              <a:gd name="connsiteX135" fmla="*/ 4368005 w 12192000"/>
              <a:gd name="connsiteY135" fmla="*/ 5057426 h 5238841"/>
              <a:gd name="connsiteX136" fmla="*/ 4339489 w 12192000"/>
              <a:gd name="connsiteY136" fmla="*/ 5080858 h 5238841"/>
              <a:gd name="connsiteX137" fmla="*/ 4253895 w 12192000"/>
              <a:gd name="connsiteY137" fmla="*/ 5085008 h 5238841"/>
              <a:gd name="connsiteX138" fmla="*/ 3947260 w 12192000"/>
              <a:gd name="connsiteY138" fmla="*/ 5041167 h 5238841"/>
              <a:gd name="connsiteX139" fmla="*/ 3931969 w 12192000"/>
              <a:gd name="connsiteY139" fmla="*/ 5035902 h 5238841"/>
              <a:gd name="connsiteX140" fmla="*/ 3911296 w 12192000"/>
              <a:gd name="connsiteY140" fmla="*/ 5035663 h 5238841"/>
              <a:gd name="connsiteX141" fmla="*/ 3955454 w 12192000"/>
              <a:gd name="connsiteY141" fmla="*/ 5238841 h 5238841"/>
              <a:gd name="connsiteX142" fmla="*/ 3895182 w 12192000"/>
              <a:gd name="connsiteY142" fmla="*/ 5030229 h 5238841"/>
              <a:gd name="connsiteX143" fmla="*/ 3870866 w 12192000"/>
              <a:gd name="connsiteY143" fmla="*/ 5023753 h 5238841"/>
              <a:gd name="connsiteX144" fmla="*/ 3865913 w 12192000"/>
              <a:gd name="connsiteY144" fmla="*/ 5025143 h 5238841"/>
              <a:gd name="connsiteX145" fmla="*/ 3828606 w 12192000"/>
              <a:gd name="connsiteY145" fmla="*/ 5019426 h 5238841"/>
              <a:gd name="connsiteX146" fmla="*/ 3827901 w 12192000"/>
              <a:gd name="connsiteY146" fmla="*/ 5020583 h 5238841"/>
              <a:gd name="connsiteX147" fmla="*/ 3816543 w 12192000"/>
              <a:gd name="connsiteY147" fmla="*/ 5024366 h 5238841"/>
              <a:gd name="connsiteX148" fmla="*/ 3795278 w 12192000"/>
              <a:gd name="connsiteY148" fmla="*/ 5028779 h 5238841"/>
              <a:gd name="connsiteX149" fmla="*/ 3743858 w 12192000"/>
              <a:gd name="connsiteY149" fmla="*/ 5054237 h 5238841"/>
              <a:gd name="connsiteX150" fmla="*/ 3704945 w 12192000"/>
              <a:gd name="connsiteY150" fmla="*/ 5048413 h 5238841"/>
              <a:gd name="connsiteX151" fmla="*/ 3696992 w 12192000"/>
              <a:gd name="connsiteY151" fmla="*/ 5047914 h 5238841"/>
              <a:gd name="connsiteX152" fmla="*/ 3696780 w 12192000"/>
              <a:gd name="connsiteY152" fmla="*/ 5048181 h 5238841"/>
              <a:gd name="connsiteX153" fmla="*/ 3688290 w 12192000"/>
              <a:gd name="connsiteY153" fmla="*/ 5048204 h 5238841"/>
              <a:gd name="connsiteX154" fmla="*/ 3682486 w 12192000"/>
              <a:gd name="connsiteY154" fmla="*/ 5047000 h 5238841"/>
              <a:gd name="connsiteX155" fmla="*/ 3667056 w 12192000"/>
              <a:gd name="connsiteY155" fmla="*/ 5046030 h 5238841"/>
              <a:gd name="connsiteX156" fmla="*/ 3661403 w 12192000"/>
              <a:gd name="connsiteY156" fmla="*/ 5047537 h 5238841"/>
              <a:gd name="connsiteX157" fmla="*/ 3658673 w 12192000"/>
              <a:gd name="connsiteY157" fmla="*/ 5050790 h 5238841"/>
              <a:gd name="connsiteX158" fmla="*/ 3657333 w 12192000"/>
              <a:gd name="connsiteY158" fmla="*/ 5050325 h 5238841"/>
              <a:gd name="connsiteX159" fmla="*/ 3626778 w 12192000"/>
              <a:gd name="connsiteY159" fmla="*/ 5057882 h 5238841"/>
              <a:gd name="connsiteX160" fmla="*/ 3560067 w 12192000"/>
              <a:gd name="connsiteY160" fmla="*/ 5064266 h 5238841"/>
              <a:gd name="connsiteX161" fmla="*/ 3522641 w 12192000"/>
              <a:gd name="connsiteY161" fmla="*/ 5063654 h 5238841"/>
              <a:gd name="connsiteX162" fmla="*/ 3419275 w 12192000"/>
              <a:gd name="connsiteY162" fmla="*/ 5066646 h 5238841"/>
              <a:gd name="connsiteX163" fmla="*/ 3314869 w 12192000"/>
              <a:gd name="connsiteY163" fmla="*/ 5073197 h 5238841"/>
              <a:gd name="connsiteX164" fmla="*/ 3259088 w 12192000"/>
              <a:gd name="connsiteY164" fmla="*/ 5096363 h 5238841"/>
              <a:gd name="connsiteX165" fmla="*/ 3253104 w 12192000"/>
              <a:gd name="connsiteY165" fmla="*/ 5096785 h 5238841"/>
              <a:gd name="connsiteX166" fmla="*/ 3238751 w 12192000"/>
              <a:gd name="connsiteY166" fmla="*/ 5092996 h 5238841"/>
              <a:gd name="connsiteX167" fmla="*/ 3233681 w 12192000"/>
              <a:gd name="connsiteY167" fmla="*/ 5090758 h 5238841"/>
              <a:gd name="connsiteX168" fmla="*/ 3225562 w 12192000"/>
              <a:gd name="connsiteY168" fmla="*/ 5089215 h 5238841"/>
              <a:gd name="connsiteX169" fmla="*/ 3225260 w 12192000"/>
              <a:gd name="connsiteY169" fmla="*/ 5089437 h 5238841"/>
              <a:gd name="connsiteX170" fmla="*/ 3217859 w 12192000"/>
              <a:gd name="connsiteY170" fmla="*/ 5087484 h 5238841"/>
              <a:gd name="connsiteX171" fmla="*/ 3182980 w 12192000"/>
              <a:gd name="connsiteY171" fmla="*/ 5074650 h 5238841"/>
              <a:gd name="connsiteX172" fmla="*/ 3055081 w 12192000"/>
              <a:gd name="connsiteY172" fmla="*/ 5080424 h 5238841"/>
              <a:gd name="connsiteX173" fmla="*/ 3049807 w 12192000"/>
              <a:gd name="connsiteY173" fmla="*/ 5080860 h 5238841"/>
              <a:gd name="connsiteX174" fmla="*/ 3029122 w 12192000"/>
              <a:gd name="connsiteY174" fmla="*/ 5070085 h 5238841"/>
              <a:gd name="connsiteX175" fmla="*/ 3017862 w 12192000"/>
              <a:gd name="connsiteY175" fmla="*/ 5065942 h 5238841"/>
              <a:gd name="connsiteX176" fmla="*/ 3015868 w 12192000"/>
              <a:gd name="connsiteY176" fmla="*/ 5061832 h 5238841"/>
              <a:gd name="connsiteX177" fmla="*/ 2998644 w 12192000"/>
              <a:gd name="connsiteY177" fmla="*/ 5057210 h 5238841"/>
              <a:gd name="connsiteX178" fmla="*/ 2996219 w 12192000"/>
              <a:gd name="connsiteY178" fmla="*/ 5057788 h 5238841"/>
              <a:gd name="connsiteX179" fmla="*/ 2983676 w 12192000"/>
              <a:gd name="connsiteY179" fmla="*/ 5049852 h 5238841"/>
              <a:gd name="connsiteX180" fmla="*/ 2903609 w 12192000"/>
              <a:gd name="connsiteY180" fmla="*/ 4998457 h 5238841"/>
              <a:gd name="connsiteX181" fmla="*/ 2758830 w 12192000"/>
              <a:gd name="connsiteY181" fmla="*/ 4974760 h 5238841"/>
              <a:gd name="connsiteX182" fmla="*/ 2532669 w 12192000"/>
              <a:gd name="connsiteY182" fmla="*/ 4940573 h 5238841"/>
              <a:gd name="connsiteX183" fmla="*/ 2389931 w 12192000"/>
              <a:gd name="connsiteY183" fmla="*/ 4905785 h 5238841"/>
              <a:gd name="connsiteX184" fmla="*/ 2335186 w 12192000"/>
              <a:gd name="connsiteY184" fmla="*/ 4902957 h 5238841"/>
              <a:gd name="connsiteX185" fmla="*/ 2273393 w 12192000"/>
              <a:gd name="connsiteY185" fmla="*/ 4883565 h 5238841"/>
              <a:gd name="connsiteX186" fmla="*/ 2269523 w 12192000"/>
              <a:gd name="connsiteY186" fmla="*/ 4884442 h 5238841"/>
              <a:gd name="connsiteX187" fmla="*/ 2256015 w 12192000"/>
              <a:gd name="connsiteY187" fmla="*/ 4883014 h 5238841"/>
              <a:gd name="connsiteX188" fmla="*/ 2249731 w 12192000"/>
              <a:gd name="connsiteY188" fmla="*/ 4888778 h 5238841"/>
              <a:gd name="connsiteX189" fmla="*/ 2227629 w 12192000"/>
              <a:gd name="connsiteY189" fmla="*/ 4891047 h 5238841"/>
              <a:gd name="connsiteX190" fmla="*/ 2203460 w 12192000"/>
              <a:gd name="connsiteY190" fmla="*/ 4886696 h 5238841"/>
              <a:gd name="connsiteX191" fmla="*/ 2091528 w 12192000"/>
              <a:gd name="connsiteY191" fmla="*/ 4859155 h 5238841"/>
              <a:gd name="connsiteX192" fmla="*/ 2022901 w 12192000"/>
              <a:gd name="connsiteY192" fmla="*/ 4846594 h 5238841"/>
              <a:gd name="connsiteX193" fmla="*/ 1994227 w 12192000"/>
              <a:gd name="connsiteY193" fmla="*/ 4847973 h 5238841"/>
              <a:gd name="connsiteX194" fmla="*/ 1955936 w 12192000"/>
              <a:gd name="connsiteY194" fmla="*/ 4845765 h 5238841"/>
              <a:gd name="connsiteX195" fmla="*/ 1741924 w 12192000"/>
              <a:gd name="connsiteY195" fmla="*/ 4808054 h 5238841"/>
              <a:gd name="connsiteX196" fmla="*/ 1734410 w 12192000"/>
              <a:gd name="connsiteY196" fmla="*/ 4811675 h 5238841"/>
              <a:gd name="connsiteX197" fmla="*/ 1691423 w 12192000"/>
              <a:gd name="connsiteY197" fmla="*/ 4802777 h 5238841"/>
              <a:gd name="connsiteX198" fmla="*/ 1554504 w 12192000"/>
              <a:gd name="connsiteY198" fmla="*/ 4739985 h 5238841"/>
              <a:gd name="connsiteX199" fmla="*/ 1470119 w 12192000"/>
              <a:gd name="connsiteY199" fmla="*/ 4723470 h 5238841"/>
              <a:gd name="connsiteX200" fmla="*/ 1437967 w 12192000"/>
              <a:gd name="connsiteY200" fmla="*/ 4722710 h 5238841"/>
              <a:gd name="connsiteX201" fmla="*/ 1295869 w 12192000"/>
              <a:gd name="connsiteY201" fmla="*/ 4726175 h 5238841"/>
              <a:gd name="connsiteX202" fmla="*/ 1292949 w 12192000"/>
              <a:gd name="connsiteY202" fmla="*/ 4684615 h 5238841"/>
              <a:gd name="connsiteX203" fmla="*/ 1244908 w 12192000"/>
              <a:gd name="connsiteY203" fmla="*/ 4706993 h 5238841"/>
              <a:gd name="connsiteX204" fmla="*/ 1171266 w 12192000"/>
              <a:gd name="connsiteY204" fmla="*/ 4706535 h 5238841"/>
              <a:gd name="connsiteX205" fmla="*/ 1160868 w 12192000"/>
              <a:gd name="connsiteY205" fmla="*/ 4701936 h 5238841"/>
              <a:gd name="connsiteX206" fmla="*/ 1147599 w 12192000"/>
              <a:gd name="connsiteY206" fmla="*/ 4714833 h 5238841"/>
              <a:gd name="connsiteX207" fmla="*/ 1119603 w 12192000"/>
              <a:gd name="connsiteY207" fmla="*/ 4721303 h 5238841"/>
              <a:gd name="connsiteX208" fmla="*/ 997851 w 12192000"/>
              <a:gd name="connsiteY208" fmla="*/ 4722336 h 5238841"/>
              <a:gd name="connsiteX209" fmla="*/ 976455 w 12192000"/>
              <a:gd name="connsiteY209" fmla="*/ 4726407 h 5238841"/>
              <a:gd name="connsiteX210" fmla="*/ 949939 w 12192000"/>
              <a:gd name="connsiteY210" fmla="*/ 4719699 h 5238841"/>
              <a:gd name="connsiteX211" fmla="*/ 894148 w 12192000"/>
              <a:gd name="connsiteY211" fmla="*/ 4710406 h 5238841"/>
              <a:gd name="connsiteX212" fmla="*/ 857990 w 12192000"/>
              <a:gd name="connsiteY212" fmla="*/ 4696844 h 5238841"/>
              <a:gd name="connsiteX213" fmla="*/ 848649 w 12192000"/>
              <a:gd name="connsiteY213" fmla="*/ 4704021 h 5238841"/>
              <a:gd name="connsiteX214" fmla="*/ 826436 w 12192000"/>
              <a:gd name="connsiteY214" fmla="*/ 4707421 h 5238841"/>
              <a:gd name="connsiteX215" fmla="*/ 733052 w 12192000"/>
              <a:gd name="connsiteY215" fmla="*/ 4701884 h 5238841"/>
              <a:gd name="connsiteX216" fmla="*/ 716185 w 12192000"/>
              <a:gd name="connsiteY216" fmla="*/ 4648168 h 5238841"/>
              <a:gd name="connsiteX217" fmla="*/ 582722 w 12192000"/>
              <a:gd name="connsiteY217" fmla="*/ 4658637 h 5238841"/>
              <a:gd name="connsiteX218" fmla="*/ 581118 w 12192000"/>
              <a:gd name="connsiteY218" fmla="*/ 4654120 h 5238841"/>
              <a:gd name="connsiteX219" fmla="*/ 546453 w 12192000"/>
              <a:gd name="connsiteY219" fmla="*/ 4652542 h 5238841"/>
              <a:gd name="connsiteX220" fmla="*/ 536773 w 12192000"/>
              <a:gd name="connsiteY220" fmla="*/ 4644609 h 5238841"/>
              <a:gd name="connsiteX221" fmla="*/ 388896 w 12192000"/>
              <a:gd name="connsiteY221" fmla="*/ 4619173 h 5238841"/>
              <a:gd name="connsiteX222" fmla="*/ 366479 w 12192000"/>
              <a:gd name="connsiteY222" fmla="*/ 4618896 h 5238841"/>
              <a:gd name="connsiteX223" fmla="*/ 342781 w 12192000"/>
              <a:gd name="connsiteY223" fmla="*/ 4601239 h 5238841"/>
              <a:gd name="connsiteX224" fmla="*/ 255925 w 12192000"/>
              <a:gd name="connsiteY224" fmla="*/ 4598685 h 5238841"/>
              <a:gd name="connsiteX225" fmla="*/ 226919 w 12192000"/>
              <a:gd name="connsiteY225" fmla="*/ 4598460 h 5238841"/>
              <a:gd name="connsiteX226" fmla="*/ 213925 w 12192000"/>
              <a:gd name="connsiteY226" fmla="*/ 4597783 h 5238841"/>
              <a:gd name="connsiteX227" fmla="*/ 215196 w 12192000"/>
              <a:gd name="connsiteY227" fmla="*/ 4588576 h 5238841"/>
              <a:gd name="connsiteX228" fmla="*/ 180214 w 12192000"/>
              <a:gd name="connsiteY228" fmla="*/ 4583701 h 5238841"/>
              <a:gd name="connsiteX229" fmla="*/ 83203 w 12192000"/>
              <a:gd name="connsiteY229" fmla="*/ 4531664 h 5238841"/>
              <a:gd name="connsiteX230" fmla="*/ 4106 w 12192000"/>
              <a:gd name="connsiteY230" fmla="*/ 4517202 h 5238841"/>
              <a:gd name="connsiteX231" fmla="*/ 0 w 12192000"/>
              <a:gd name="connsiteY231" fmla="*/ 4516084 h 5238841"/>
              <a:gd name="connsiteX232" fmla="*/ 0 w 12192000"/>
              <a:gd name="connsiteY232" fmla="*/ 0 h 5238841"/>
              <a:gd name="connsiteX0" fmla="*/ 0 w 12192000"/>
              <a:gd name="connsiteY0" fmla="*/ 0 h 5238841"/>
              <a:gd name="connsiteX1" fmla="*/ 12192000 w 12192000"/>
              <a:gd name="connsiteY1" fmla="*/ 0 h 5238841"/>
              <a:gd name="connsiteX2" fmla="*/ 12192000 w 12192000"/>
              <a:gd name="connsiteY2" fmla="*/ 3809005 h 5238841"/>
              <a:gd name="connsiteX3" fmla="*/ 12142543 w 12192000"/>
              <a:gd name="connsiteY3" fmla="*/ 3817043 h 5238841"/>
              <a:gd name="connsiteX4" fmla="*/ 12109241 w 12192000"/>
              <a:gd name="connsiteY4" fmla="*/ 3824228 h 5238841"/>
              <a:gd name="connsiteX5" fmla="*/ 11668991 w 12192000"/>
              <a:gd name="connsiteY5" fmla="*/ 3788038 h 5238841"/>
              <a:gd name="connsiteX6" fmla="*/ 11476952 w 12192000"/>
              <a:gd name="connsiteY6" fmla="*/ 3866786 h 5238841"/>
              <a:gd name="connsiteX7" fmla="*/ 11336487 w 12192000"/>
              <a:gd name="connsiteY7" fmla="*/ 3971513 h 5238841"/>
              <a:gd name="connsiteX8" fmla="*/ 11214181 w 12192000"/>
              <a:gd name="connsiteY8" fmla="*/ 4004215 h 5238841"/>
              <a:gd name="connsiteX9" fmla="*/ 11042540 w 12192000"/>
              <a:gd name="connsiteY9" fmla="*/ 4002613 h 5238841"/>
              <a:gd name="connsiteX10" fmla="*/ 10833086 w 12192000"/>
              <a:gd name="connsiteY10" fmla="*/ 3997707 h 5238841"/>
              <a:gd name="connsiteX11" fmla="*/ 10599680 w 12192000"/>
              <a:gd name="connsiteY11" fmla="*/ 3982661 h 5238841"/>
              <a:gd name="connsiteX12" fmla="*/ 10519971 w 12192000"/>
              <a:gd name="connsiteY12" fmla="*/ 3975018 h 5238841"/>
              <a:gd name="connsiteX13" fmla="*/ 10217282 w 12192000"/>
              <a:gd name="connsiteY13" fmla="*/ 4020809 h 5238841"/>
              <a:gd name="connsiteX14" fmla="*/ 9936427 w 12192000"/>
              <a:gd name="connsiteY14" fmla="*/ 4137843 h 5238841"/>
              <a:gd name="connsiteX15" fmla="*/ 9800299 w 12192000"/>
              <a:gd name="connsiteY15" fmla="*/ 4186098 h 5238841"/>
              <a:gd name="connsiteX16" fmla="*/ 9707822 w 12192000"/>
              <a:gd name="connsiteY16" fmla="*/ 4189102 h 5238841"/>
              <a:gd name="connsiteX17" fmla="*/ 9543973 w 12192000"/>
              <a:gd name="connsiteY17" fmla="*/ 4245802 h 5238841"/>
              <a:gd name="connsiteX18" fmla="*/ 9528747 w 12192000"/>
              <a:gd name="connsiteY18" fmla="*/ 4251724 h 5238841"/>
              <a:gd name="connsiteX19" fmla="*/ 9436976 w 12192000"/>
              <a:gd name="connsiteY19" fmla="*/ 4269351 h 5238841"/>
              <a:gd name="connsiteX20" fmla="*/ 9371827 w 12192000"/>
              <a:gd name="connsiteY20" fmla="*/ 4303912 h 5238841"/>
              <a:gd name="connsiteX21" fmla="*/ 9260304 w 12192000"/>
              <a:gd name="connsiteY21" fmla="*/ 4328021 h 5238841"/>
              <a:gd name="connsiteX22" fmla="*/ 9148799 w 12192000"/>
              <a:gd name="connsiteY22" fmla="*/ 4348506 h 5238841"/>
              <a:gd name="connsiteX23" fmla="*/ 9107898 w 12192000"/>
              <a:gd name="connsiteY23" fmla="*/ 4354282 h 5238841"/>
              <a:gd name="connsiteX24" fmla="*/ 8990743 w 12192000"/>
              <a:gd name="connsiteY24" fmla="*/ 4382161 h 5238841"/>
              <a:gd name="connsiteX25" fmla="*/ 8979819 w 12192000"/>
              <a:gd name="connsiteY25" fmla="*/ 4366419 h 5238841"/>
              <a:gd name="connsiteX26" fmla="*/ 8936044 w 12192000"/>
              <a:gd name="connsiteY26" fmla="*/ 4370992 h 5238841"/>
              <a:gd name="connsiteX27" fmla="*/ 8897707 w 12192000"/>
              <a:gd name="connsiteY27" fmla="*/ 4392673 h 5238841"/>
              <a:gd name="connsiteX28" fmla="*/ 8845635 w 12192000"/>
              <a:gd name="connsiteY28" fmla="*/ 4404300 h 5238841"/>
              <a:gd name="connsiteX29" fmla="*/ 8814562 w 12192000"/>
              <a:gd name="connsiteY29" fmla="*/ 4411434 h 5238841"/>
              <a:gd name="connsiteX30" fmla="*/ 8726349 w 12192000"/>
              <a:gd name="connsiteY30" fmla="*/ 4416668 h 5238841"/>
              <a:gd name="connsiteX31" fmla="*/ 8566678 w 12192000"/>
              <a:gd name="connsiteY31" fmla="*/ 4391711 h 5238841"/>
              <a:gd name="connsiteX32" fmla="*/ 8521516 w 12192000"/>
              <a:gd name="connsiteY32" fmla="*/ 4393927 h 5238841"/>
              <a:gd name="connsiteX33" fmla="*/ 8515998 w 12192000"/>
              <a:gd name="connsiteY33" fmla="*/ 4399124 h 5238841"/>
              <a:gd name="connsiteX34" fmla="*/ 8449547 w 12192000"/>
              <a:gd name="connsiteY34" fmla="*/ 4383170 h 5238841"/>
              <a:gd name="connsiteX35" fmla="*/ 8360285 w 12192000"/>
              <a:gd name="connsiteY35" fmla="*/ 4398502 h 5238841"/>
              <a:gd name="connsiteX36" fmla="*/ 8256584 w 12192000"/>
              <a:gd name="connsiteY36" fmla="*/ 4423564 h 5238841"/>
              <a:gd name="connsiteX37" fmla="*/ 8229821 w 12192000"/>
              <a:gd name="connsiteY37" fmla="*/ 4431840 h 5238841"/>
              <a:gd name="connsiteX38" fmla="*/ 8158476 w 12192000"/>
              <a:gd name="connsiteY38" fmla="*/ 4436904 h 5238841"/>
              <a:gd name="connsiteX39" fmla="*/ 7993707 w 12192000"/>
              <a:gd name="connsiteY39" fmla="*/ 4447962 h 5238841"/>
              <a:gd name="connsiteX40" fmla="*/ 7990346 w 12192000"/>
              <a:gd name="connsiteY40" fmla="*/ 4454853 h 5238841"/>
              <a:gd name="connsiteX41" fmla="*/ 7976786 w 12192000"/>
              <a:gd name="connsiteY41" fmla="*/ 4456820 h 5238841"/>
              <a:gd name="connsiteX42" fmla="*/ 7973491 w 12192000"/>
              <a:gd name="connsiteY42" fmla="*/ 4458577 h 5238841"/>
              <a:gd name="connsiteX43" fmla="*/ 7954281 w 12192000"/>
              <a:gd name="connsiteY43" fmla="*/ 4467421 h 5238841"/>
              <a:gd name="connsiteX44" fmla="*/ 7905540 w 12192000"/>
              <a:gd name="connsiteY44" fmla="*/ 4455628 h 5238841"/>
              <a:gd name="connsiteX45" fmla="*/ 7851932 w 12192000"/>
              <a:gd name="connsiteY45" fmla="*/ 4466353 h 5238841"/>
              <a:gd name="connsiteX46" fmla="*/ 7639078 w 12192000"/>
              <a:gd name="connsiteY46" fmla="*/ 4467635 h 5238841"/>
              <a:gd name="connsiteX47" fmla="*/ 7612359 w 12192000"/>
              <a:gd name="connsiteY47" fmla="*/ 4492789 h 5238841"/>
              <a:gd name="connsiteX48" fmla="*/ 7527328 w 12192000"/>
              <a:gd name="connsiteY48" fmla="*/ 4502199 h 5238841"/>
              <a:gd name="connsiteX49" fmla="*/ 7388717 w 12192000"/>
              <a:gd name="connsiteY49" fmla="*/ 4470799 h 5238841"/>
              <a:gd name="connsiteX50" fmla="*/ 7231898 w 12192000"/>
              <a:gd name="connsiteY50" fmla="*/ 4486028 h 5238841"/>
              <a:gd name="connsiteX51" fmla="*/ 7218425 w 12192000"/>
              <a:gd name="connsiteY51" fmla="*/ 4477288 h 5238841"/>
              <a:gd name="connsiteX52" fmla="*/ 7202795 w 12192000"/>
              <a:gd name="connsiteY52" fmla="*/ 4472972 h 5238841"/>
              <a:gd name="connsiteX53" fmla="*/ 7200744 w 12192000"/>
              <a:gd name="connsiteY53" fmla="*/ 4474099 h 5238841"/>
              <a:gd name="connsiteX54" fmla="*/ 7182163 w 12192000"/>
              <a:gd name="connsiteY54" fmla="*/ 4474005 h 5238841"/>
              <a:gd name="connsiteX55" fmla="*/ 7178368 w 12192000"/>
              <a:gd name="connsiteY55" fmla="*/ 4470673 h 5238841"/>
              <a:gd name="connsiteX56" fmla="*/ 7165705 w 12192000"/>
              <a:gd name="connsiteY56" fmla="*/ 4469569 h 5238841"/>
              <a:gd name="connsiteX57" fmla="*/ 7140991 w 12192000"/>
              <a:gd name="connsiteY57" fmla="*/ 4464599 h 5238841"/>
              <a:gd name="connsiteX58" fmla="*/ 7136152 w 12192000"/>
              <a:gd name="connsiteY58" fmla="*/ 4466292 h 5238841"/>
              <a:gd name="connsiteX59" fmla="*/ 7098544 w 12192000"/>
              <a:gd name="connsiteY59" fmla="*/ 4462879 h 5238841"/>
              <a:gd name="connsiteX60" fmla="*/ 7097922 w 12192000"/>
              <a:gd name="connsiteY60" fmla="*/ 4464077 h 5238841"/>
              <a:gd name="connsiteX61" fmla="*/ 7086877 w 12192000"/>
              <a:gd name="connsiteY61" fmla="*/ 4468554 h 5238841"/>
              <a:gd name="connsiteX62" fmla="*/ 7065999 w 12192000"/>
              <a:gd name="connsiteY62" fmla="*/ 4474270 h 5238841"/>
              <a:gd name="connsiteX63" fmla="*/ 7016598 w 12192000"/>
              <a:gd name="connsiteY63" fmla="*/ 4502855 h 5238841"/>
              <a:gd name="connsiteX64" fmla="*/ 6977375 w 12192000"/>
              <a:gd name="connsiteY64" fmla="*/ 4499434 h 5238841"/>
              <a:gd name="connsiteX65" fmla="*/ 6969409 w 12192000"/>
              <a:gd name="connsiteY65" fmla="*/ 4499424 h 5238841"/>
              <a:gd name="connsiteX66" fmla="*/ 6969218 w 12192000"/>
              <a:gd name="connsiteY66" fmla="*/ 4499704 h 5238841"/>
              <a:gd name="connsiteX67" fmla="*/ 6960755 w 12192000"/>
              <a:gd name="connsiteY67" fmla="*/ 4500249 h 5238841"/>
              <a:gd name="connsiteX68" fmla="*/ 6954882 w 12192000"/>
              <a:gd name="connsiteY68" fmla="*/ 4499405 h 5238841"/>
              <a:gd name="connsiteX69" fmla="*/ 6939428 w 12192000"/>
              <a:gd name="connsiteY69" fmla="*/ 4499385 h 5238841"/>
              <a:gd name="connsiteX70" fmla="*/ 6933902 w 12192000"/>
              <a:gd name="connsiteY70" fmla="*/ 4501239 h 5238841"/>
              <a:gd name="connsiteX71" fmla="*/ 6891244 w 12192000"/>
              <a:gd name="connsiteY71" fmla="*/ 4536371 h 5238841"/>
              <a:gd name="connsiteX72" fmla="*/ 6794496 w 12192000"/>
              <a:gd name="connsiteY72" fmla="*/ 4567924 h 5238841"/>
              <a:gd name="connsiteX73" fmla="*/ 6574528 w 12192000"/>
              <a:gd name="connsiteY73" fmla="*/ 4641155 h 5238841"/>
              <a:gd name="connsiteX74" fmla="*/ 6573036 w 12192000"/>
              <a:gd name="connsiteY74" fmla="*/ 4641049 h 5238841"/>
              <a:gd name="connsiteX75" fmla="*/ 6571920 w 12192000"/>
              <a:gd name="connsiteY75" fmla="*/ 4644739 h 5238841"/>
              <a:gd name="connsiteX76" fmla="*/ 6552021 w 12192000"/>
              <a:gd name="connsiteY76" fmla="*/ 4650379 h 5238841"/>
              <a:gd name="connsiteX77" fmla="*/ 6545925 w 12192000"/>
              <a:gd name="connsiteY77" fmla="*/ 4650675 h 5238841"/>
              <a:gd name="connsiteX78" fmla="*/ 6537822 w 12192000"/>
              <a:gd name="connsiteY78" fmla="*/ 4652769 h 5238841"/>
              <a:gd name="connsiteX79" fmla="*/ 6537743 w 12192000"/>
              <a:gd name="connsiteY79" fmla="*/ 4653068 h 5238841"/>
              <a:gd name="connsiteX80" fmla="*/ 6490057 w 12192000"/>
              <a:gd name="connsiteY80" fmla="*/ 4658624 h 5238841"/>
              <a:gd name="connsiteX81" fmla="*/ 6386800 w 12192000"/>
              <a:gd name="connsiteY81" fmla="*/ 4715431 h 5238841"/>
              <a:gd name="connsiteX82" fmla="*/ 6382703 w 12192000"/>
              <a:gd name="connsiteY82" fmla="*/ 4717930 h 5238841"/>
              <a:gd name="connsiteX83" fmla="*/ 6356495 w 12192000"/>
              <a:gd name="connsiteY83" fmla="*/ 4717843 h 5238841"/>
              <a:gd name="connsiteX84" fmla="*/ 6343628 w 12192000"/>
              <a:gd name="connsiteY84" fmla="*/ 4719161 h 5238841"/>
              <a:gd name="connsiteX85" fmla="*/ 6338605 w 12192000"/>
              <a:gd name="connsiteY85" fmla="*/ 4716723 h 5238841"/>
              <a:gd name="connsiteX86" fmla="*/ 6320318 w 12192000"/>
              <a:gd name="connsiteY86" fmla="*/ 4720095 h 5238841"/>
              <a:gd name="connsiteX87" fmla="*/ 6318742 w 12192000"/>
              <a:gd name="connsiteY87" fmla="*/ 4721541 h 5238841"/>
              <a:gd name="connsiteX88" fmla="*/ 6301708 w 12192000"/>
              <a:gd name="connsiteY88" fmla="*/ 4720380 h 5238841"/>
              <a:gd name="connsiteX89" fmla="*/ 6285082 w 12192000"/>
              <a:gd name="connsiteY89" fmla="*/ 4714639 h 5238841"/>
              <a:gd name="connsiteX90" fmla="*/ 6136936 w 12192000"/>
              <a:gd name="connsiteY90" fmla="*/ 4758246 h 5238841"/>
              <a:gd name="connsiteX91" fmla="*/ 5988578 w 12192000"/>
              <a:gd name="connsiteY91" fmla="*/ 4754427 h 5238841"/>
              <a:gd name="connsiteX92" fmla="*/ 5908701 w 12192000"/>
              <a:gd name="connsiteY92" fmla="*/ 4779160 h 5238841"/>
              <a:gd name="connsiteX93" fmla="*/ 5892219 w 12192000"/>
              <a:gd name="connsiteY93" fmla="*/ 4807892 h 5238841"/>
              <a:gd name="connsiteX94" fmla="*/ 5683612 w 12192000"/>
              <a:gd name="connsiteY94" fmla="*/ 4848770 h 5238841"/>
              <a:gd name="connsiteX95" fmla="*/ 5635111 w 12192000"/>
              <a:gd name="connsiteY95" fmla="*/ 4868888 h 5238841"/>
              <a:gd name="connsiteX96" fmla="*/ 5582652 w 12192000"/>
              <a:gd name="connsiteY96" fmla="*/ 4866836 h 5238841"/>
              <a:gd name="connsiteX97" fmla="*/ 5567213 w 12192000"/>
              <a:gd name="connsiteY97" fmla="*/ 4878769 h 5238841"/>
              <a:gd name="connsiteX98" fmla="*/ 5564659 w 12192000"/>
              <a:gd name="connsiteY98" fmla="*/ 4881042 h 5238841"/>
              <a:gd name="connsiteX99" fmla="*/ 5552102 w 12192000"/>
              <a:gd name="connsiteY99" fmla="*/ 4885426 h 5238841"/>
              <a:gd name="connsiteX100" fmla="*/ 5551475 w 12192000"/>
              <a:gd name="connsiteY100" fmla="*/ 4892560 h 5238841"/>
              <a:gd name="connsiteX101" fmla="*/ 5534664 w 12192000"/>
              <a:gd name="connsiteY101" fmla="*/ 4903385 h 5238841"/>
              <a:gd name="connsiteX102" fmla="*/ 5510737 w 12192000"/>
              <a:gd name="connsiteY102" fmla="*/ 4909807 h 5238841"/>
              <a:gd name="connsiteX103" fmla="*/ 5393901 w 12192000"/>
              <a:gd name="connsiteY103" fmla="*/ 4933709 h 5238841"/>
              <a:gd name="connsiteX104" fmla="*/ 5325782 w 12192000"/>
              <a:gd name="connsiteY104" fmla="*/ 4951789 h 5238841"/>
              <a:gd name="connsiteX105" fmla="*/ 5302703 w 12192000"/>
              <a:gd name="connsiteY105" fmla="*/ 4964590 h 5238841"/>
              <a:gd name="connsiteX106" fmla="*/ 5268591 w 12192000"/>
              <a:gd name="connsiteY106" fmla="*/ 4978479 h 5238841"/>
              <a:gd name="connsiteX107" fmla="*/ 5210559 w 12192000"/>
              <a:gd name="connsiteY107" fmla="*/ 5007585 h 5238841"/>
              <a:gd name="connsiteX108" fmla="*/ 5177597 w 12192000"/>
              <a:gd name="connsiteY108" fmla="*/ 5015926 h 5238841"/>
              <a:gd name="connsiteX109" fmla="*/ 5160569 w 12192000"/>
              <a:gd name="connsiteY109" fmla="*/ 5025681 h 5238841"/>
              <a:gd name="connsiteX110" fmla="*/ 5152748 w 12192000"/>
              <a:gd name="connsiteY110" fmla="*/ 5026569 h 5238841"/>
              <a:gd name="connsiteX111" fmla="*/ 5127678 w 12192000"/>
              <a:gd name="connsiteY111" fmla="*/ 5032947 h 5238841"/>
              <a:gd name="connsiteX112" fmla="*/ 5113147 w 12192000"/>
              <a:gd name="connsiteY112" fmla="*/ 5035818 h 5238841"/>
              <a:gd name="connsiteX113" fmla="*/ 5107301 w 12192000"/>
              <a:gd name="connsiteY113" fmla="*/ 5036672 h 5238841"/>
              <a:gd name="connsiteX114" fmla="*/ 5093215 w 12192000"/>
              <a:gd name="connsiteY114" fmla="*/ 5032880 h 5238841"/>
              <a:gd name="connsiteX115" fmla="*/ 5077058 w 12192000"/>
              <a:gd name="connsiteY115" fmla="*/ 5038681 h 5238841"/>
              <a:gd name="connsiteX116" fmla="*/ 5057349 w 12192000"/>
              <a:gd name="connsiteY116" fmla="*/ 5036015 h 5238841"/>
              <a:gd name="connsiteX117" fmla="*/ 5053945 w 12192000"/>
              <a:gd name="connsiteY117" fmla="*/ 5041952 h 5238841"/>
              <a:gd name="connsiteX118" fmla="*/ 5040021 w 12192000"/>
              <a:gd name="connsiteY118" fmla="*/ 5050052 h 5238841"/>
              <a:gd name="connsiteX119" fmla="*/ 5025913 w 12192000"/>
              <a:gd name="connsiteY119" fmla="*/ 5046535 h 5238841"/>
              <a:gd name="connsiteX120" fmla="*/ 4998218 w 12192000"/>
              <a:gd name="connsiteY120" fmla="*/ 5048065 h 5238841"/>
              <a:gd name="connsiteX121" fmla="*/ 4991008 w 12192000"/>
              <a:gd name="connsiteY121" fmla="*/ 5050439 h 5238841"/>
              <a:gd name="connsiteX122" fmla="*/ 4963503 w 12192000"/>
              <a:gd name="connsiteY122" fmla="*/ 5047575 h 5238841"/>
              <a:gd name="connsiteX123" fmla="*/ 4921053 w 12192000"/>
              <a:gd name="connsiteY123" fmla="*/ 5048925 h 5238841"/>
              <a:gd name="connsiteX124" fmla="*/ 4873420 w 12192000"/>
              <a:gd name="connsiteY124" fmla="*/ 5054929 h 5238841"/>
              <a:gd name="connsiteX125" fmla="*/ 4858825 w 12192000"/>
              <a:gd name="connsiteY125" fmla="*/ 5051329 h 5238841"/>
              <a:gd name="connsiteX126" fmla="*/ 4769340 w 12192000"/>
              <a:gd name="connsiteY126" fmla="*/ 5053090 h 5238841"/>
              <a:gd name="connsiteX127" fmla="*/ 4744152 w 12192000"/>
              <a:gd name="connsiteY127" fmla="*/ 5053391 h 5238841"/>
              <a:gd name="connsiteX128" fmla="*/ 4723556 w 12192000"/>
              <a:gd name="connsiteY128" fmla="*/ 5059633 h 5238841"/>
              <a:gd name="connsiteX129" fmla="*/ 4719699 w 12192000"/>
              <a:gd name="connsiteY129" fmla="*/ 5066298 h 5238841"/>
              <a:gd name="connsiteX130" fmla="*/ 4706016 w 12192000"/>
              <a:gd name="connsiteY130" fmla="*/ 5067422 h 5238841"/>
              <a:gd name="connsiteX131" fmla="*/ 4702593 w 12192000"/>
              <a:gd name="connsiteY131" fmla="*/ 5068973 h 5238841"/>
              <a:gd name="connsiteX132" fmla="*/ 4682766 w 12192000"/>
              <a:gd name="connsiteY132" fmla="*/ 5076609 h 5238841"/>
              <a:gd name="connsiteX133" fmla="*/ 4634960 w 12192000"/>
              <a:gd name="connsiteY133" fmla="*/ 5061852 h 5238841"/>
              <a:gd name="connsiteX134" fmla="*/ 4580645 w 12192000"/>
              <a:gd name="connsiteY134" fmla="*/ 5069246 h 5238841"/>
              <a:gd name="connsiteX135" fmla="*/ 4368005 w 12192000"/>
              <a:gd name="connsiteY135" fmla="*/ 5057426 h 5238841"/>
              <a:gd name="connsiteX136" fmla="*/ 4339489 w 12192000"/>
              <a:gd name="connsiteY136" fmla="*/ 5080858 h 5238841"/>
              <a:gd name="connsiteX137" fmla="*/ 4253895 w 12192000"/>
              <a:gd name="connsiteY137" fmla="*/ 5085008 h 5238841"/>
              <a:gd name="connsiteX138" fmla="*/ 3947260 w 12192000"/>
              <a:gd name="connsiteY138" fmla="*/ 5041167 h 5238841"/>
              <a:gd name="connsiteX139" fmla="*/ 3911296 w 12192000"/>
              <a:gd name="connsiteY139" fmla="*/ 5035663 h 5238841"/>
              <a:gd name="connsiteX140" fmla="*/ 3955454 w 12192000"/>
              <a:gd name="connsiteY140" fmla="*/ 5238841 h 5238841"/>
              <a:gd name="connsiteX141" fmla="*/ 3895182 w 12192000"/>
              <a:gd name="connsiteY141" fmla="*/ 5030229 h 5238841"/>
              <a:gd name="connsiteX142" fmla="*/ 3870866 w 12192000"/>
              <a:gd name="connsiteY142" fmla="*/ 5023753 h 5238841"/>
              <a:gd name="connsiteX143" fmla="*/ 3865913 w 12192000"/>
              <a:gd name="connsiteY143" fmla="*/ 5025143 h 5238841"/>
              <a:gd name="connsiteX144" fmla="*/ 3828606 w 12192000"/>
              <a:gd name="connsiteY144" fmla="*/ 5019426 h 5238841"/>
              <a:gd name="connsiteX145" fmla="*/ 3827901 w 12192000"/>
              <a:gd name="connsiteY145" fmla="*/ 5020583 h 5238841"/>
              <a:gd name="connsiteX146" fmla="*/ 3816543 w 12192000"/>
              <a:gd name="connsiteY146" fmla="*/ 5024366 h 5238841"/>
              <a:gd name="connsiteX147" fmla="*/ 3795278 w 12192000"/>
              <a:gd name="connsiteY147" fmla="*/ 5028779 h 5238841"/>
              <a:gd name="connsiteX148" fmla="*/ 3743858 w 12192000"/>
              <a:gd name="connsiteY148" fmla="*/ 5054237 h 5238841"/>
              <a:gd name="connsiteX149" fmla="*/ 3704945 w 12192000"/>
              <a:gd name="connsiteY149" fmla="*/ 5048413 h 5238841"/>
              <a:gd name="connsiteX150" fmla="*/ 3696992 w 12192000"/>
              <a:gd name="connsiteY150" fmla="*/ 5047914 h 5238841"/>
              <a:gd name="connsiteX151" fmla="*/ 3696780 w 12192000"/>
              <a:gd name="connsiteY151" fmla="*/ 5048181 h 5238841"/>
              <a:gd name="connsiteX152" fmla="*/ 3688290 w 12192000"/>
              <a:gd name="connsiteY152" fmla="*/ 5048204 h 5238841"/>
              <a:gd name="connsiteX153" fmla="*/ 3682486 w 12192000"/>
              <a:gd name="connsiteY153" fmla="*/ 5047000 h 5238841"/>
              <a:gd name="connsiteX154" fmla="*/ 3667056 w 12192000"/>
              <a:gd name="connsiteY154" fmla="*/ 5046030 h 5238841"/>
              <a:gd name="connsiteX155" fmla="*/ 3661403 w 12192000"/>
              <a:gd name="connsiteY155" fmla="*/ 5047537 h 5238841"/>
              <a:gd name="connsiteX156" fmla="*/ 3658673 w 12192000"/>
              <a:gd name="connsiteY156" fmla="*/ 5050790 h 5238841"/>
              <a:gd name="connsiteX157" fmla="*/ 3657333 w 12192000"/>
              <a:gd name="connsiteY157" fmla="*/ 5050325 h 5238841"/>
              <a:gd name="connsiteX158" fmla="*/ 3626778 w 12192000"/>
              <a:gd name="connsiteY158" fmla="*/ 5057882 h 5238841"/>
              <a:gd name="connsiteX159" fmla="*/ 3560067 w 12192000"/>
              <a:gd name="connsiteY159" fmla="*/ 5064266 h 5238841"/>
              <a:gd name="connsiteX160" fmla="*/ 3522641 w 12192000"/>
              <a:gd name="connsiteY160" fmla="*/ 5063654 h 5238841"/>
              <a:gd name="connsiteX161" fmla="*/ 3419275 w 12192000"/>
              <a:gd name="connsiteY161" fmla="*/ 5066646 h 5238841"/>
              <a:gd name="connsiteX162" fmla="*/ 3314869 w 12192000"/>
              <a:gd name="connsiteY162" fmla="*/ 5073197 h 5238841"/>
              <a:gd name="connsiteX163" fmla="*/ 3259088 w 12192000"/>
              <a:gd name="connsiteY163" fmla="*/ 5096363 h 5238841"/>
              <a:gd name="connsiteX164" fmla="*/ 3253104 w 12192000"/>
              <a:gd name="connsiteY164" fmla="*/ 5096785 h 5238841"/>
              <a:gd name="connsiteX165" fmla="*/ 3238751 w 12192000"/>
              <a:gd name="connsiteY165" fmla="*/ 5092996 h 5238841"/>
              <a:gd name="connsiteX166" fmla="*/ 3233681 w 12192000"/>
              <a:gd name="connsiteY166" fmla="*/ 5090758 h 5238841"/>
              <a:gd name="connsiteX167" fmla="*/ 3225562 w 12192000"/>
              <a:gd name="connsiteY167" fmla="*/ 5089215 h 5238841"/>
              <a:gd name="connsiteX168" fmla="*/ 3225260 w 12192000"/>
              <a:gd name="connsiteY168" fmla="*/ 5089437 h 5238841"/>
              <a:gd name="connsiteX169" fmla="*/ 3217859 w 12192000"/>
              <a:gd name="connsiteY169" fmla="*/ 5087484 h 5238841"/>
              <a:gd name="connsiteX170" fmla="*/ 3182980 w 12192000"/>
              <a:gd name="connsiteY170" fmla="*/ 5074650 h 5238841"/>
              <a:gd name="connsiteX171" fmla="*/ 3055081 w 12192000"/>
              <a:gd name="connsiteY171" fmla="*/ 5080424 h 5238841"/>
              <a:gd name="connsiteX172" fmla="*/ 3049807 w 12192000"/>
              <a:gd name="connsiteY172" fmla="*/ 5080860 h 5238841"/>
              <a:gd name="connsiteX173" fmla="*/ 3029122 w 12192000"/>
              <a:gd name="connsiteY173" fmla="*/ 5070085 h 5238841"/>
              <a:gd name="connsiteX174" fmla="*/ 3017862 w 12192000"/>
              <a:gd name="connsiteY174" fmla="*/ 5065942 h 5238841"/>
              <a:gd name="connsiteX175" fmla="*/ 3015868 w 12192000"/>
              <a:gd name="connsiteY175" fmla="*/ 5061832 h 5238841"/>
              <a:gd name="connsiteX176" fmla="*/ 2998644 w 12192000"/>
              <a:gd name="connsiteY176" fmla="*/ 5057210 h 5238841"/>
              <a:gd name="connsiteX177" fmla="*/ 2996219 w 12192000"/>
              <a:gd name="connsiteY177" fmla="*/ 5057788 h 5238841"/>
              <a:gd name="connsiteX178" fmla="*/ 2983676 w 12192000"/>
              <a:gd name="connsiteY178" fmla="*/ 5049852 h 5238841"/>
              <a:gd name="connsiteX179" fmla="*/ 2903609 w 12192000"/>
              <a:gd name="connsiteY179" fmla="*/ 4998457 h 5238841"/>
              <a:gd name="connsiteX180" fmla="*/ 2758830 w 12192000"/>
              <a:gd name="connsiteY180" fmla="*/ 4974760 h 5238841"/>
              <a:gd name="connsiteX181" fmla="*/ 2532669 w 12192000"/>
              <a:gd name="connsiteY181" fmla="*/ 4940573 h 5238841"/>
              <a:gd name="connsiteX182" fmla="*/ 2389931 w 12192000"/>
              <a:gd name="connsiteY182" fmla="*/ 4905785 h 5238841"/>
              <a:gd name="connsiteX183" fmla="*/ 2335186 w 12192000"/>
              <a:gd name="connsiteY183" fmla="*/ 4902957 h 5238841"/>
              <a:gd name="connsiteX184" fmla="*/ 2273393 w 12192000"/>
              <a:gd name="connsiteY184" fmla="*/ 4883565 h 5238841"/>
              <a:gd name="connsiteX185" fmla="*/ 2269523 w 12192000"/>
              <a:gd name="connsiteY185" fmla="*/ 4884442 h 5238841"/>
              <a:gd name="connsiteX186" fmla="*/ 2256015 w 12192000"/>
              <a:gd name="connsiteY186" fmla="*/ 4883014 h 5238841"/>
              <a:gd name="connsiteX187" fmla="*/ 2249731 w 12192000"/>
              <a:gd name="connsiteY187" fmla="*/ 4888778 h 5238841"/>
              <a:gd name="connsiteX188" fmla="*/ 2227629 w 12192000"/>
              <a:gd name="connsiteY188" fmla="*/ 4891047 h 5238841"/>
              <a:gd name="connsiteX189" fmla="*/ 2203460 w 12192000"/>
              <a:gd name="connsiteY189" fmla="*/ 4886696 h 5238841"/>
              <a:gd name="connsiteX190" fmla="*/ 2091528 w 12192000"/>
              <a:gd name="connsiteY190" fmla="*/ 4859155 h 5238841"/>
              <a:gd name="connsiteX191" fmla="*/ 2022901 w 12192000"/>
              <a:gd name="connsiteY191" fmla="*/ 4846594 h 5238841"/>
              <a:gd name="connsiteX192" fmla="*/ 1994227 w 12192000"/>
              <a:gd name="connsiteY192" fmla="*/ 4847973 h 5238841"/>
              <a:gd name="connsiteX193" fmla="*/ 1955936 w 12192000"/>
              <a:gd name="connsiteY193" fmla="*/ 4845765 h 5238841"/>
              <a:gd name="connsiteX194" fmla="*/ 1741924 w 12192000"/>
              <a:gd name="connsiteY194" fmla="*/ 4808054 h 5238841"/>
              <a:gd name="connsiteX195" fmla="*/ 1734410 w 12192000"/>
              <a:gd name="connsiteY195" fmla="*/ 4811675 h 5238841"/>
              <a:gd name="connsiteX196" fmla="*/ 1691423 w 12192000"/>
              <a:gd name="connsiteY196" fmla="*/ 4802777 h 5238841"/>
              <a:gd name="connsiteX197" fmla="*/ 1554504 w 12192000"/>
              <a:gd name="connsiteY197" fmla="*/ 4739985 h 5238841"/>
              <a:gd name="connsiteX198" fmla="*/ 1470119 w 12192000"/>
              <a:gd name="connsiteY198" fmla="*/ 4723470 h 5238841"/>
              <a:gd name="connsiteX199" fmla="*/ 1437967 w 12192000"/>
              <a:gd name="connsiteY199" fmla="*/ 4722710 h 5238841"/>
              <a:gd name="connsiteX200" fmla="*/ 1295869 w 12192000"/>
              <a:gd name="connsiteY200" fmla="*/ 4726175 h 5238841"/>
              <a:gd name="connsiteX201" fmla="*/ 1292949 w 12192000"/>
              <a:gd name="connsiteY201" fmla="*/ 4684615 h 5238841"/>
              <a:gd name="connsiteX202" fmla="*/ 1244908 w 12192000"/>
              <a:gd name="connsiteY202" fmla="*/ 4706993 h 5238841"/>
              <a:gd name="connsiteX203" fmla="*/ 1171266 w 12192000"/>
              <a:gd name="connsiteY203" fmla="*/ 4706535 h 5238841"/>
              <a:gd name="connsiteX204" fmla="*/ 1160868 w 12192000"/>
              <a:gd name="connsiteY204" fmla="*/ 4701936 h 5238841"/>
              <a:gd name="connsiteX205" fmla="*/ 1147599 w 12192000"/>
              <a:gd name="connsiteY205" fmla="*/ 4714833 h 5238841"/>
              <a:gd name="connsiteX206" fmla="*/ 1119603 w 12192000"/>
              <a:gd name="connsiteY206" fmla="*/ 4721303 h 5238841"/>
              <a:gd name="connsiteX207" fmla="*/ 997851 w 12192000"/>
              <a:gd name="connsiteY207" fmla="*/ 4722336 h 5238841"/>
              <a:gd name="connsiteX208" fmla="*/ 976455 w 12192000"/>
              <a:gd name="connsiteY208" fmla="*/ 4726407 h 5238841"/>
              <a:gd name="connsiteX209" fmla="*/ 949939 w 12192000"/>
              <a:gd name="connsiteY209" fmla="*/ 4719699 h 5238841"/>
              <a:gd name="connsiteX210" fmla="*/ 894148 w 12192000"/>
              <a:gd name="connsiteY210" fmla="*/ 4710406 h 5238841"/>
              <a:gd name="connsiteX211" fmla="*/ 857990 w 12192000"/>
              <a:gd name="connsiteY211" fmla="*/ 4696844 h 5238841"/>
              <a:gd name="connsiteX212" fmla="*/ 848649 w 12192000"/>
              <a:gd name="connsiteY212" fmla="*/ 4704021 h 5238841"/>
              <a:gd name="connsiteX213" fmla="*/ 826436 w 12192000"/>
              <a:gd name="connsiteY213" fmla="*/ 4707421 h 5238841"/>
              <a:gd name="connsiteX214" fmla="*/ 733052 w 12192000"/>
              <a:gd name="connsiteY214" fmla="*/ 4701884 h 5238841"/>
              <a:gd name="connsiteX215" fmla="*/ 716185 w 12192000"/>
              <a:gd name="connsiteY215" fmla="*/ 4648168 h 5238841"/>
              <a:gd name="connsiteX216" fmla="*/ 582722 w 12192000"/>
              <a:gd name="connsiteY216" fmla="*/ 4658637 h 5238841"/>
              <a:gd name="connsiteX217" fmla="*/ 581118 w 12192000"/>
              <a:gd name="connsiteY217" fmla="*/ 4654120 h 5238841"/>
              <a:gd name="connsiteX218" fmla="*/ 546453 w 12192000"/>
              <a:gd name="connsiteY218" fmla="*/ 4652542 h 5238841"/>
              <a:gd name="connsiteX219" fmla="*/ 536773 w 12192000"/>
              <a:gd name="connsiteY219" fmla="*/ 4644609 h 5238841"/>
              <a:gd name="connsiteX220" fmla="*/ 388896 w 12192000"/>
              <a:gd name="connsiteY220" fmla="*/ 4619173 h 5238841"/>
              <a:gd name="connsiteX221" fmla="*/ 366479 w 12192000"/>
              <a:gd name="connsiteY221" fmla="*/ 4618896 h 5238841"/>
              <a:gd name="connsiteX222" fmla="*/ 342781 w 12192000"/>
              <a:gd name="connsiteY222" fmla="*/ 4601239 h 5238841"/>
              <a:gd name="connsiteX223" fmla="*/ 255925 w 12192000"/>
              <a:gd name="connsiteY223" fmla="*/ 4598685 h 5238841"/>
              <a:gd name="connsiteX224" fmla="*/ 226919 w 12192000"/>
              <a:gd name="connsiteY224" fmla="*/ 4598460 h 5238841"/>
              <a:gd name="connsiteX225" fmla="*/ 213925 w 12192000"/>
              <a:gd name="connsiteY225" fmla="*/ 4597783 h 5238841"/>
              <a:gd name="connsiteX226" fmla="*/ 215196 w 12192000"/>
              <a:gd name="connsiteY226" fmla="*/ 4588576 h 5238841"/>
              <a:gd name="connsiteX227" fmla="*/ 180214 w 12192000"/>
              <a:gd name="connsiteY227" fmla="*/ 4583701 h 5238841"/>
              <a:gd name="connsiteX228" fmla="*/ 83203 w 12192000"/>
              <a:gd name="connsiteY228" fmla="*/ 4531664 h 5238841"/>
              <a:gd name="connsiteX229" fmla="*/ 4106 w 12192000"/>
              <a:gd name="connsiteY229" fmla="*/ 4517202 h 5238841"/>
              <a:gd name="connsiteX230" fmla="*/ 0 w 12192000"/>
              <a:gd name="connsiteY230" fmla="*/ 4516084 h 5238841"/>
              <a:gd name="connsiteX231" fmla="*/ 0 w 12192000"/>
              <a:gd name="connsiteY231" fmla="*/ 0 h 5238841"/>
              <a:gd name="connsiteX0" fmla="*/ 0 w 12192000"/>
              <a:gd name="connsiteY0" fmla="*/ 0 h 5238841"/>
              <a:gd name="connsiteX1" fmla="*/ 12192000 w 12192000"/>
              <a:gd name="connsiteY1" fmla="*/ 0 h 5238841"/>
              <a:gd name="connsiteX2" fmla="*/ 12192000 w 12192000"/>
              <a:gd name="connsiteY2" fmla="*/ 3809005 h 5238841"/>
              <a:gd name="connsiteX3" fmla="*/ 12142543 w 12192000"/>
              <a:gd name="connsiteY3" fmla="*/ 3817043 h 5238841"/>
              <a:gd name="connsiteX4" fmla="*/ 12109241 w 12192000"/>
              <a:gd name="connsiteY4" fmla="*/ 3824228 h 5238841"/>
              <a:gd name="connsiteX5" fmla="*/ 11668991 w 12192000"/>
              <a:gd name="connsiteY5" fmla="*/ 3788038 h 5238841"/>
              <a:gd name="connsiteX6" fmla="*/ 11476952 w 12192000"/>
              <a:gd name="connsiteY6" fmla="*/ 3866786 h 5238841"/>
              <a:gd name="connsiteX7" fmla="*/ 11336487 w 12192000"/>
              <a:gd name="connsiteY7" fmla="*/ 3971513 h 5238841"/>
              <a:gd name="connsiteX8" fmla="*/ 11214181 w 12192000"/>
              <a:gd name="connsiteY8" fmla="*/ 4004215 h 5238841"/>
              <a:gd name="connsiteX9" fmla="*/ 11042540 w 12192000"/>
              <a:gd name="connsiteY9" fmla="*/ 4002613 h 5238841"/>
              <a:gd name="connsiteX10" fmla="*/ 10833086 w 12192000"/>
              <a:gd name="connsiteY10" fmla="*/ 3997707 h 5238841"/>
              <a:gd name="connsiteX11" fmla="*/ 10599680 w 12192000"/>
              <a:gd name="connsiteY11" fmla="*/ 3982661 h 5238841"/>
              <a:gd name="connsiteX12" fmla="*/ 10519971 w 12192000"/>
              <a:gd name="connsiteY12" fmla="*/ 3975018 h 5238841"/>
              <a:gd name="connsiteX13" fmla="*/ 10217282 w 12192000"/>
              <a:gd name="connsiteY13" fmla="*/ 4020809 h 5238841"/>
              <a:gd name="connsiteX14" fmla="*/ 9936427 w 12192000"/>
              <a:gd name="connsiteY14" fmla="*/ 4137843 h 5238841"/>
              <a:gd name="connsiteX15" fmla="*/ 9800299 w 12192000"/>
              <a:gd name="connsiteY15" fmla="*/ 4186098 h 5238841"/>
              <a:gd name="connsiteX16" fmla="*/ 9707822 w 12192000"/>
              <a:gd name="connsiteY16" fmla="*/ 4189102 h 5238841"/>
              <a:gd name="connsiteX17" fmla="*/ 9543973 w 12192000"/>
              <a:gd name="connsiteY17" fmla="*/ 4245802 h 5238841"/>
              <a:gd name="connsiteX18" fmla="*/ 9528747 w 12192000"/>
              <a:gd name="connsiteY18" fmla="*/ 4251724 h 5238841"/>
              <a:gd name="connsiteX19" fmla="*/ 9436976 w 12192000"/>
              <a:gd name="connsiteY19" fmla="*/ 4269351 h 5238841"/>
              <a:gd name="connsiteX20" fmla="*/ 9371827 w 12192000"/>
              <a:gd name="connsiteY20" fmla="*/ 4303912 h 5238841"/>
              <a:gd name="connsiteX21" fmla="*/ 9260304 w 12192000"/>
              <a:gd name="connsiteY21" fmla="*/ 4328021 h 5238841"/>
              <a:gd name="connsiteX22" fmla="*/ 9148799 w 12192000"/>
              <a:gd name="connsiteY22" fmla="*/ 4348506 h 5238841"/>
              <a:gd name="connsiteX23" fmla="*/ 9107898 w 12192000"/>
              <a:gd name="connsiteY23" fmla="*/ 4354282 h 5238841"/>
              <a:gd name="connsiteX24" fmla="*/ 8990743 w 12192000"/>
              <a:gd name="connsiteY24" fmla="*/ 4382161 h 5238841"/>
              <a:gd name="connsiteX25" fmla="*/ 8979819 w 12192000"/>
              <a:gd name="connsiteY25" fmla="*/ 4366419 h 5238841"/>
              <a:gd name="connsiteX26" fmla="*/ 8936044 w 12192000"/>
              <a:gd name="connsiteY26" fmla="*/ 4370992 h 5238841"/>
              <a:gd name="connsiteX27" fmla="*/ 8897707 w 12192000"/>
              <a:gd name="connsiteY27" fmla="*/ 4392673 h 5238841"/>
              <a:gd name="connsiteX28" fmla="*/ 8845635 w 12192000"/>
              <a:gd name="connsiteY28" fmla="*/ 4404300 h 5238841"/>
              <a:gd name="connsiteX29" fmla="*/ 8814562 w 12192000"/>
              <a:gd name="connsiteY29" fmla="*/ 4411434 h 5238841"/>
              <a:gd name="connsiteX30" fmla="*/ 8726349 w 12192000"/>
              <a:gd name="connsiteY30" fmla="*/ 4416668 h 5238841"/>
              <a:gd name="connsiteX31" fmla="*/ 8566678 w 12192000"/>
              <a:gd name="connsiteY31" fmla="*/ 4391711 h 5238841"/>
              <a:gd name="connsiteX32" fmla="*/ 8521516 w 12192000"/>
              <a:gd name="connsiteY32" fmla="*/ 4393927 h 5238841"/>
              <a:gd name="connsiteX33" fmla="*/ 8515998 w 12192000"/>
              <a:gd name="connsiteY33" fmla="*/ 4399124 h 5238841"/>
              <a:gd name="connsiteX34" fmla="*/ 8449547 w 12192000"/>
              <a:gd name="connsiteY34" fmla="*/ 4383170 h 5238841"/>
              <a:gd name="connsiteX35" fmla="*/ 8360285 w 12192000"/>
              <a:gd name="connsiteY35" fmla="*/ 4398502 h 5238841"/>
              <a:gd name="connsiteX36" fmla="*/ 8256584 w 12192000"/>
              <a:gd name="connsiteY36" fmla="*/ 4423564 h 5238841"/>
              <a:gd name="connsiteX37" fmla="*/ 8229821 w 12192000"/>
              <a:gd name="connsiteY37" fmla="*/ 4431840 h 5238841"/>
              <a:gd name="connsiteX38" fmla="*/ 8158476 w 12192000"/>
              <a:gd name="connsiteY38" fmla="*/ 4436904 h 5238841"/>
              <a:gd name="connsiteX39" fmla="*/ 7993707 w 12192000"/>
              <a:gd name="connsiteY39" fmla="*/ 4447962 h 5238841"/>
              <a:gd name="connsiteX40" fmla="*/ 7990346 w 12192000"/>
              <a:gd name="connsiteY40" fmla="*/ 4454853 h 5238841"/>
              <a:gd name="connsiteX41" fmla="*/ 7976786 w 12192000"/>
              <a:gd name="connsiteY41" fmla="*/ 4456820 h 5238841"/>
              <a:gd name="connsiteX42" fmla="*/ 7973491 w 12192000"/>
              <a:gd name="connsiteY42" fmla="*/ 4458577 h 5238841"/>
              <a:gd name="connsiteX43" fmla="*/ 7954281 w 12192000"/>
              <a:gd name="connsiteY43" fmla="*/ 4467421 h 5238841"/>
              <a:gd name="connsiteX44" fmla="*/ 7905540 w 12192000"/>
              <a:gd name="connsiteY44" fmla="*/ 4455628 h 5238841"/>
              <a:gd name="connsiteX45" fmla="*/ 7851932 w 12192000"/>
              <a:gd name="connsiteY45" fmla="*/ 4466353 h 5238841"/>
              <a:gd name="connsiteX46" fmla="*/ 7639078 w 12192000"/>
              <a:gd name="connsiteY46" fmla="*/ 4467635 h 5238841"/>
              <a:gd name="connsiteX47" fmla="*/ 7612359 w 12192000"/>
              <a:gd name="connsiteY47" fmla="*/ 4492789 h 5238841"/>
              <a:gd name="connsiteX48" fmla="*/ 7527328 w 12192000"/>
              <a:gd name="connsiteY48" fmla="*/ 4502199 h 5238841"/>
              <a:gd name="connsiteX49" fmla="*/ 7388717 w 12192000"/>
              <a:gd name="connsiteY49" fmla="*/ 4470799 h 5238841"/>
              <a:gd name="connsiteX50" fmla="*/ 7231898 w 12192000"/>
              <a:gd name="connsiteY50" fmla="*/ 4486028 h 5238841"/>
              <a:gd name="connsiteX51" fmla="*/ 7218425 w 12192000"/>
              <a:gd name="connsiteY51" fmla="*/ 4477288 h 5238841"/>
              <a:gd name="connsiteX52" fmla="*/ 7202795 w 12192000"/>
              <a:gd name="connsiteY52" fmla="*/ 4472972 h 5238841"/>
              <a:gd name="connsiteX53" fmla="*/ 7200744 w 12192000"/>
              <a:gd name="connsiteY53" fmla="*/ 4474099 h 5238841"/>
              <a:gd name="connsiteX54" fmla="*/ 7182163 w 12192000"/>
              <a:gd name="connsiteY54" fmla="*/ 4474005 h 5238841"/>
              <a:gd name="connsiteX55" fmla="*/ 7178368 w 12192000"/>
              <a:gd name="connsiteY55" fmla="*/ 4470673 h 5238841"/>
              <a:gd name="connsiteX56" fmla="*/ 7165705 w 12192000"/>
              <a:gd name="connsiteY56" fmla="*/ 4469569 h 5238841"/>
              <a:gd name="connsiteX57" fmla="*/ 7140991 w 12192000"/>
              <a:gd name="connsiteY57" fmla="*/ 4464599 h 5238841"/>
              <a:gd name="connsiteX58" fmla="*/ 7136152 w 12192000"/>
              <a:gd name="connsiteY58" fmla="*/ 4466292 h 5238841"/>
              <a:gd name="connsiteX59" fmla="*/ 7098544 w 12192000"/>
              <a:gd name="connsiteY59" fmla="*/ 4462879 h 5238841"/>
              <a:gd name="connsiteX60" fmla="*/ 7097922 w 12192000"/>
              <a:gd name="connsiteY60" fmla="*/ 4464077 h 5238841"/>
              <a:gd name="connsiteX61" fmla="*/ 7086877 w 12192000"/>
              <a:gd name="connsiteY61" fmla="*/ 4468554 h 5238841"/>
              <a:gd name="connsiteX62" fmla="*/ 7065999 w 12192000"/>
              <a:gd name="connsiteY62" fmla="*/ 4474270 h 5238841"/>
              <a:gd name="connsiteX63" fmla="*/ 7016598 w 12192000"/>
              <a:gd name="connsiteY63" fmla="*/ 4502855 h 5238841"/>
              <a:gd name="connsiteX64" fmla="*/ 6977375 w 12192000"/>
              <a:gd name="connsiteY64" fmla="*/ 4499434 h 5238841"/>
              <a:gd name="connsiteX65" fmla="*/ 6969409 w 12192000"/>
              <a:gd name="connsiteY65" fmla="*/ 4499424 h 5238841"/>
              <a:gd name="connsiteX66" fmla="*/ 6969218 w 12192000"/>
              <a:gd name="connsiteY66" fmla="*/ 4499704 h 5238841"/>
              <a:gd name="connsiteX67" fmla="*/ 6960755 w 12192000"/>
              <a:gd name="connsiteY67" fmla="*/ 4500249 h 5238841"/>
              <a:gd name="connsiteX68" fmla="*/ 6954882 w 12192000"/>
              <a:gd name="connsiteY68" fmla="*/ 4499405 h 5238841"/>
              <a:gd name="connsiteX69" fmla="*/ 6939428 w 12192000"/>
              <a:gd name="connsiteY69" fmla="*/ 4499385 h 5238841"/>
              <a:gd name="connsiteX70" fmla="*/ 6933902 w 12192000"/>
              <a:gd name="connsiteY70" fmla="*/ 4501239 h 5238841"/>
              <a:gd name="connsiteX71" fmla="*/ 6891244 w 12192000"/>
              <a:gd name="connsiteY71" fmla="*/ 4536371 h 5238841"/>
              <a:gd name="connsiteX72" fmla="*/ 6794496 w 12192000"/>
              <a:gd name="connsiteY72" fmla="*/ 4567924 h 5238841"/>
              <a:gd name="connsiteX73" fmla="*/ 6574528 w 12192000"/>
              <a:gd name="connsiteY73" fmla="*/ 4641155 h 5238841"/>
              <a:gd name="connsiteX74" fmla="*/ 6573036 w 12192000"/>
              <a:gd name="connsiteY74" fmla="*/ 4641049 h 5238841"/>
              <a:gd name="connsiteX75" fmla="*/ 6571920 w 12192000"/>
              <a:gd name="connsiteY75" fmla="*/ 4644739 h 5238841"/>
              <a:gd name="connsiteX76" fmla="*/ 6552021 w 12192000"/>
              <a:gd name="connsiteY76" fmla="*/ 4650379 h 5238841"/>
              <a:gd name="connsiteX77" fmla="*/ 6545925 w 12192000"/>
              <a:gd name="connsiteY77" fmla="*/ 4650675 h 5238841"/>
              <a:gd name="connsiteX78" fmla="*/ 6537822 w 12192000"/>
              <a:gd name="connsiteY78" fmla="*/ 4652769 h 5238841"/>
              <a:gd name="connsiteX79" fmla="*/ 6537743 w 12192000"/>
              <a:gd name="connsiteY79" fmla="*/ 4653068 h 5238841"/>
              <a:gd name="connsiteX80" fmla="*/ 6490057 w 12192000"/>
              <a:gd name="connsiteY80" fmla="*/ 4658624 h 5238841"/>
              <a:gd name="connsiteX81" fmla="*/ 6386800 w 12192000"/>
              <a:gd name="connsiteY81" fmla="*/ 4715431 h 5238841"/>
              <a:gd name="connsiteX82" fmla="*/ 6382703 w 12192000"/>
              <a:gd name="connsiteY82" fmla="*/ 4717930 h 5238841"/>
              <a:gd name="connsiteX83" fmla="*/ 6356495 w 12192000"/>
              <a:gd name="connsiteY83" fmla="*/ 4717843 h 5238841"/>
              <a:gd name="connsiteX84" fmla="*/ 6343628 w 12192000"/>
              <a:gd name="connsiteY84" fmla="*/ 4719161 h 5238841"/>
              <a:gd name="connsiteX85" fmla="*/ 6338605 w 12192000"/>
              <a:gd name="connsiteY85" fmla="*/ 4716723 h 5238841"/>
              <a:gd name="connsiteX86" fmla="*/ 6320318 w 12192000"/>
              <a:gd name="connsiteY86" fmla="*/ 4720095 h 5238841"/>
              <a:gd name="connsiteX87" fmla="*/ 6318742 w 12192000"/>
              <a:gd name="connsiteY87" fmla="*/ 4721541 h 5238841"/>
              <a:gd name="connsiteX88" fmla="*/ 6301708 w 12192000"/>
              <a:gd name="connsiteY88" fmla="*/ 4720380 h 5238841"/>
              <a:gd name="connsiteX89" fmla="*/ 6285082 w 12192000"/>
              <a:gd name="connsiteY89" fmla="*/ 4714639 h 5238841"/>
              <a:gd name="connsiteX90" fmla="*/ 6136936 w 12192000"/>
              <a:gd name="connsiteY90" fmla="*/ 4758246 h 5238841"/>
              <a:gd name="connsiteX91" fmla="*/ 5988578 w 12192000"/>
              <a:gd name="connsiteY91" fmla="*/ 4754427 h 5238841"/>
              <a:gd name="connsiteX92" fmla="*/ 5908701 w 12192000"/>
              <a:gd name="connsiteY92" fmla="*/ 4779160 h 5238841"/>
              <a:gd name="connsiteX93" fmla="*/ 5892219 w 12192000"/>
              <a:gd name="connsiteY93" fmla="*/ 4807892 h 5238841"/>
              <a:gd name="connsiteX94" fmla="*/ 5683612 w 12192000"/>
              <a:gd name="connsiteY94" fmla="*/ 4848770 h 5238841"/>
              <a:gd name="connsiteX95" fmla="*/ 5635111 w 12192000"/>
              <a:gd name="connsiteY95" fmla="*/ 4868888 h 5238841"/>
              <a:gd name="connsiteX96" fmla="*/ 5582652 w 12192000"/>
              <a:gd name="connsiteY96" fmla="*/ 4866836 h 5238841"/>
              <a:gd name="connsiteX97" fmla="*/ 5567213 w 12192000"/>
              <a:gd name="connsiteY97" fmla="*/ 4878769 h 5238841"/>
              <a:gd name="connsiteX98" fmla="*/ 5564659 w 12192000"/>
              <a:gd name="connsiteY98" fmla="*/ 4881042 h 5238841"/>
              <a:gd name="connsiteX99" fmla="*/ 5552102 w 12192000"/>
              <a:gd name="connsiteY99" fmla="*/ 4885426 h 5238841"/>
              <a:gd name="connsiteX100" fmla="*/ 5551475 w 12192000"/>
              <a:gd name="connsiteY100" fmla="*/ 4892560 h 5238841"/>
              <a:gd name="connsiteX101" fmla="*/ 5534664 w 12192000"/>
              <a:gd name="connsiteY101" fmla="*/ 4903385 h 5238841"/>
              <a:gd name="connsiteX102" fmla="*/ 5510737 w 12192000"/>
              <a:gd name="connsiteY102" fmla="*/ 4909807 h 5238841"/>
              <a:gd name="connsiteX103" fmla="*/ 5393901 w 12192000"/>
              <a:gd name="connsiteY103" fmla="*/ 4933709 h 5238841"/>
              <a:gd name="connsiteX104" fmla="*/ 5325782 w 12192000"/>
              <a:gd name="connsiteY104" fmla="*/ 4951789 h 5238841"/>
              <a:gd name="connsiteX105" fmla="*/ 5302703 w 12192000"/>
              <a:gd name="connsiteY105" fmla="*/ 4964590 h 5238841"/>
              <a:gd name="connsiteX106" fmla="*/ 5268591 w 12192000"/>
              <a:gd name="connsiteY106" fmla="*/ 4978479 h 5238841"/>
              <a:gd name="connsiteX107" fmla="*/ 5210559 w 12192000"/>
              <a:gd name="connsiteY107" fmla="*/ 5007585 h 5238841"/>
              <a:gd name="connsiteX108" fmla="*/ 5177597 w 12192000"/>
              <a:gd name="connsiteY108" fmla="*/ 5015926 h 5238841"/>
              <a:gd name="connsiteX109" fmla="*/ 5160569 w 12192000"/>
              <a:gd name="connsiteY109" fmla="*/ 5025681 h 5238841"/>
              <a:gd name="connsiteX110" fmla="*/ 5152748 w 12192000"/>
              <a:gd name="connsiteY110" fmla="*/ 5026569 h 5238841"/>
              <a:gd name="connsiteX111" fmla="*/ 5127678 w 12192000"/>
              <a:gd name="connsiteY111" fmla="*/ 5032947 h 5238841"/>
              <a:gd name="connsiteX112" fmla="*/ 5113147 w 12192000"/>
              <a:gd name="connsiteY112" fmla="*/ 5035818 h 5238841"/>
              <a:gd name="connsiteX113" fmla="*/ 5107301 w 12192000"/>
              <a:gd name="connsiteY113" fmla="*/ 5036672 h 5238841"/>
              <a:gd name="connsiteX114" fmla="*/ 5093215 w 12192000"/>
              <a:gd name="connsiteY114" fmla="*/ 5032880 h 5238841"/>
              <a:gd name="connsiteX115" fmla="*/ 5077058 w 12192000"/>
              <a:gd name="connsiteY115" fmla="*/ 5038681 h 5238841"/>
              <a:gd name="connsiteX116" fmla="*/ 5057349 w 12192000"/>
              <a:gd name="connsiteY116" fmla="*/ 5036015 h 5238841"/>
              <a:gd name="connsiteX117" fmla="*/ 5053945 w 12192000"/>
              <a:gd name="connsiteY117" fmla="*/ 5041952 h 5238841"/>
              <a:gd name="connsiteX118" fmla="*/ 5040021 w 12192000"/>
              <a:gd name="connsiteY118" fmla="*/ 5050052 h 5238841"/>
              <a:gd name="connsiteX119" fmla="*/ 5025913 w 12192000"/>
              <a:gd name="connsiteY119" fmla="*/ 5046535 h 5238841"/>
              <a:gd name="connsiteX120" fmla="*/ 4998218 w 12192000"/>
              <a:gd name="connsiteY120" fmla="*/ 5048065 h 5238841"/>
              <a:gd name="connsiteX121" fmla="*/ 4991008 w 12192000"/>
              <a:gd name="connsiteY121" fmla="*/ 5050439 h 5238841"/>
              <a:gd name="connsiteX122" fmla="*/ 4963503 w 12192000"/>
              <a:gd name="connsiteY122" fmla="*/ 5047575 h 5238841"/>
              <a:gd name="connsiteX123" fmla="*/ 4921053 w 12192000"/>
              <a:gd name="connsiteY123" fmla="*/ 5048925 h 5238841"/>
              <a:gd name="connsiteX124" fmla="*/ 4873420 w 12192000"/>
              <a:gd name="connsiteY124" fmla="*/ 5054929 h 5238841"/>
              <a:gd name="connsiteX125" fmla="*/ 4858825 w 12192000"/>
              <a:gd name="connsiteY125" fmla="*/ 5051329 h 5238841"/>
              <a:gd name="connsiteX126" fmla="*/ 4769340 w 12192000"/>
              <a:gd name="connsiteY126" fmla="*/ 5053090 h 5238841"/>
              <a:gd name="connsiteX127" fmla="*/ 4744152 w 12192000"/>
              <a:gd name="connsiteY127" fmla="*/ 5053391 h 5238841"/>
              <a:gd name="connsiteX128" fmla="*/ 4723556 w 12192000"/>
              <a:gd name="connsiteY128" fmla="*/ 5059633 h 5238841"/>
              <a:gd name="connsiteX129" fmla="*/ 4719699 w 12192000"/>
              <a:gd name="connsiteY129" fmla="*/ 5066298 h 5238841"/>
              <a:gd name="connsiteX130" fmla="*/ 4706016 w 12192000"/>
              <a:gd name="connsiteY130" fmla="*/ 5067422 h 5238841"/>
              <a:gd name="connsiteX131" fmla="*/ 4702593 w 12192000"/>
              <a:gd name="connsiteY131" fmla="*/ 5068973 h 5238841"/>
              <a:gd name="connsiteX132" fmla="*/ 4682766 w 12192000"/>
              <a:gd name="connsiteY132" fmla="*/ 5076609 h 5238841"/>
              <a:gd name="connsiteX133" fmla="*/ 4634960 w 12192000"/>
              <a:gd name="connsiteY133" fmla="*/ 5061852 h 5238841"/>
              <a:gd name="connsiteX134" fmla="*/ 4580645 w 12192000"/>
              <a:gd name="connsiteY134" fmla="*/ 5069246 h 5238841"/>
              <a:gd name="connsiteX135" fmla="*/ 4368005 w 12192000"/>
              <a:gd name="connsiteY135" fmla="*/ 5057426 h 5238841"/>
              <a:gd name="connsiteX136" fmla="*/ 4339489 w 12192000"/>
              <a:gd name="connsiteY136" fmla="*/ 5080858 h 5238841"/>
              <a:gd name="connsiteX137" fmla="*/ 4253895 w 12192000"/>
              <a:gd name="connsiteY137" fmla="*/ 5085008 h 5238841"/>
              <a:gd name="connsiteX138" fmla="*/ 4082432 w 12192000"/>
              <a:gd name="connsiteY138" fmla="*/ 5176339 h 5238841"/>
              <a:gd name="connsiteX139" fmla="*/ 3911296 w 12192000"/>
              <a:gd name="connsiteY139" fmla="*/ 5035663 h 5238841"/>
              <a:gd name="connsiteX140" fmla="*/ 3955454 w 12192000"/>
              <a:gd name="connsiteY140" fmla="*/ 5238841 h 5238841"/>
              <a:gd name="connsiteX141" fmla="*/ 3895182 w 12192000"/>
              <a:gd name="connsiteY141" fmla="*/ 5030229 h 5238841"/>
              <a:gd name="connsiteX142" fmla="*/ 3870866 w 12192000"/>
              <a:gd name="connsiteY142" fmla="*/ 5023753 h 5238841"/>
              <a:gd name="connsiteX143" fmla="*/ 3865913 w 12192000"/>
              <a:gd name="connsiteY143" fmla="*/ 5025143 h 5238841"/>
              <a:gd name="connsiteX144" fmla="*/ 3828606 w 12192000"/>
              <a:gd name="connsiteY144" fmla="*/ 5019426 h 5238841"/>
              <a:gd name="connsiteX145" fmla="*/ 3827901 w 12192000"/>
              <a:gd name="connsiteY145" fmla="*/ 5020583 h 5238841"/>
              <a:gd name="connsiteX146" fmla="*/ 3816543 w 12192000"/>
              <a:gd name="connsiteY146" fmla="*/ 5024366 h 5238841"/>
              <a:gd name="connsiteX147" fmla="*/ 3795278 w 12192000"/>
              <a:gd name="connsiteY147" fmla="*/ 5028779 h 5238841"/>
              <a:gd name="connsiteX148" fmla="*/ 3743858 w 12192000"/>
              <a:gd name="connsiteY148" fmla="*/ 5054237 h 5238841"/>
              <a:gd name="connsiteX149" fmla="*/ 3704945 w 12192000"/>
              <a:gd name="connsiteY149" fmla="*/ 5048413 h 5238841"/>
              <a:gd name="connsiteX150" fmla="*/ 3696992 w 12192000"/>
              <a:gd name="connsiteY150" fmla="*/ 5047914 h 5238841"/>
              <a:gd name="connsiteX151" fmla="*/ 3696780 w 12192000"/>
              <a:gd name="connsiteY151" fmla="*/ 5048181 h 5238841"/>
              <a:gd name="connsiteX152" fmla="*/ 3688290 w 12192000"/>
              <a:gd name="connsiteY152" fmla="*/ 5048204 h 5238841"/>
              <a:gd name="connsiteX153" fmla="*/ 3682486 w 12192000"/>
              <a:gd name="connsiteY153" fmla="*/ 5047000 h 5238841"/>
              <a:gd name="connsiteX154" fmla="*/ 3667056 w 12192000"/>
              <a:gd name="connsiteY154" fmla="*/ 5046030 h 5238841"/>
              <a:gd name="connsiteX155" fmla="*/ 3661403 w 12192000"/>
              <a:gd name="connsiteY155" fmla="*/ 5047537 h 5238841"/>
              <a:gd name="connsiteX156" fmla="*/ 3658673 w 12192000"/>
              <a:gd name="connsiteY156" fmla="*/ 5050790 h 5238841"/>
              <a:gd name="connsiteX157" fmla="*/ 3657333 w 12192000"/>
              <a:gd name="connsiteY157" fmla="*/ 5050325 h 5238841"/>
              <a:gd name="connsiteX158" fmla="*/ 3626778 w 12192000"/>
              <a:gd name="connsiteY158" fmla="*/ 5057882 h 5238841"/>
              <a:gd name="connsiteX159" fmla="*/ 3560067 w 12192000"/>
              <a:gd name="connsiteY159" fmla="*/ 5064266 h 5238841"/>
              <a:gd name="connsiteX160" fmla="*/ 3522641 w 12192000"/>
              <a:gd name="connsiteY160" fmla="*/ 5063654 h 5238841"/>
              <a:gd name="connsiteX161" fmla="*/ 3419275 w 12192000"/>
              <a:gd name="connsiteY161" fmla="*/ 5066646 h 5238841"/>
              <a:gd name="connsiteX162" fmla="*/ 3314869 w 12192000"/>
              <a:gd name="connsiteY162" fmla="*/ 5073197 h 5238841"/>
              <a:gd name="connsiteX163" fmla="*/ 3259088 w 12192000"/>
              <a:gd name="connsiteY163" fmla="*/ 5096363 h 5238841"/>
              <a:gd name="connsiteX164" fmla="*/ 3253104 w 12192000"/>
              <a:gd name="connsiteY164" fmla="*/ 5096785 h 5238841"/>
              <a:gd name="connsiteX165" fmla="*/ 3238751 w 12192000"/>
              <a:gd name="connsiteY165" fmla="*/ 5092996 h 5238841"/>
              <a:gd name="connsiteX166" fmla="*/ 3233681 w 12192000"/>
              <a:gd name="connsiteY166" fmla="*/ 5090758 h 5238841"/>
              <a:gd name="connsiteX167" fmla="*/ 3225562 w 12192000"/>
              <a:gd name="connsiteY167" fmla="*/ 5089215 h 5238841"/>
              <a:gd name="connsiteX168" fmla="*/ 3225260 w 12192000"/>
              <a:gd name="connsiteY168" fmla="*/ 5089437 h 5238841"/>
              <a:gd name="connsiteX169" fmla="*/ 3217859 w 12192000"/>
              <a:gd name="connsiteY169" fmla="*/ 5087484 h 5238841"/>
              <a:gd name="connsiteX170" fmla="*/ 3182980 w 12192000"/>
              <a:gd name="connsiteY170" fmla="*/ 5074650 h 5238841"/>
              <a:gd name="connsiteX171" fmla="*/ 3055081 w 12192000"/>
              <a:gd name="connsiteY171" fmla="*/ 5080424 h 5238841"/>
              <a:gd name="connsiteX172" fmla="*/ 3049807 w 12192000"/>
              <a:gd name="connsiteY172" fmla="*/ 5080860 h 5238841"/>
              <a:gd name="connsiteX173" fmla="*/ 3029122 w 12192000"/>
              <a:gd name="connsiteY173" fmla="*/ 5070085 h 5238841"/>
              <a:gd name="connsiteX174" fmla="*/ 3017862 w 12192000"/>
              <a:gd name="connsiteY174" fmla="*/ 5065942 h 5238841"/>
              <a:gd name="connsiteX175" fmla="*/ 3015868 w 12192000"/>
              <a:gd name="connsiteY175" fmla="*/ 5061832 h 5238841"/>
              <a:gd name="connsiteX176" fmla="*/ 2998644 w 12192000"/>
              <a:gd name="connsiteY176" fmla="*/ 5057210 h 5238841"/>
              <a:gd name="connsiteX177" fmla="*/ 2996219 w 12192000"/>
              <a:gd name="connsiteY177" fmla="*/ 5057788 h 5238841"/>
              <a:gd name="connsiteX178" fmla="*/ 2983676 w 12192000"/>
              <a:gd name="connsiteY178" fmla="*/ 5049852 h 5238841"/>
              <a:gd name="connsiteX179" fmla="*/ 2903609 w 12192000"/>
              <a:gd name="connsiteY179" fmla="*/ 4998457 h 5238841"/>
              <a:gd name="connsiteX180" fmla="*/ 2758830 w 12192000"/>
              <a:gd name="connsiteY180" fmla="*/ 4974760 h 5238841"/>
              <a:gd name="connsiteX181" fmla="*/ 2532669 w 12192000"/>
              <a:gd name="connsiteY181" fmla="*/ 4940573 h 5238841"/>
              <a:gd name="connsiteX182" fmla="*/ 2389931 w 12192000"/>
              <a:gd name="connsiteY182" fmla="*/ 4905785 h 5238841"/>
              <a:gd name="connsiteX183" fmla="*/ 2335186 w 12192000"/>
              <a:gd name="connsiteY183" fmla="*/ 4902957 h 5238841"/>
              <a:gd name="connsiteX184" fmla="*/ 2273393 w 12192000"/>
              <a:gd name="connsiteY184" fmla="*/ 4883565 h 5238841"/>
              <a:gd name="connsiteX185" fmla="*/ 2269523 w 12192000"/>
              <a:gd name="connsiteY185" fmla="*/ 4884442 h 5238841"/>
              <a:gd name="connsiteX186" fmla="*/ 2256015 w 12192000"/>
              <a:gd name="connsiteY186" fmla="*/ 4883014 h 5238841"/>
              <a:gd name="connsiteX187" fmla="*/ 2249731 w 12192000"/>
              <a:gd name="connsiteY187" fmla="*/ 4888778 h 5238841"/>
              <a:gd name="connsiteX188" fmla="*/ 2227629 w 12192000"/>
              <a:gd name="connsiteY188" fmla="*/ 4891047 h 5238841"/>
              <a:gd name="connsiteX189" fmla="*/ 2203460 w 12192000"/>
              <a:gd name="connsiteY189" fmla="*/ 4886696 h 5238841"/>
              <a:gd name="connsiteX190" fmla="*/ 2091528 w 12192000"/>
              <a:gd name="connsiteY190" fmla="*/ 4859155 h 5238841"/>
              <a:gd name="connsiteX191" fmla="*/ 2022901 w 12192000"/>
              <a:gd name="connsiteY191" fmla="*/ 4846594 h 5238841"/>
              <a:gd name="connsiteX192" fmla="*/ 1994227 w 12192000"/>
              <a:gd name="connsiteY192" fmla="*/ 4847973 h 5238841"/>
              <a:gd name="connsiteX193" fmla="*/ 1955936 w 12192000"/>
              <a:gd name="connsiteY193" fmla="*/ 4845765 h 5238841"/>
              <a:gd name="connsiteX194" fmla="*/ 1741924 w 12192000"/>
              <a:gd name="connsiteY194" fmla="*/ 4808054 h 5238841"/>
              <a:gd name="connsiteX195" fmla="*/ 1734410 w 12192000"/>
              <a:gd name="connsiteY195" fmla="*/ 4811675 h 5238841"/>
              <a:gd name="connsiteX196" fmla="*/ 1691423 w 12192000"/>
              <a:gd name="connsiteY196" fmla="*/ 4802777 h 5238841"/>
              <a:gd name="connsiteX197" fmla="*/ 1554504 w 12192000"/>
              <a:gd name="connsiteY197" fmla="*/ 4739985 h 5238841"/>
              <a:gd name="connsiteX198" fmla="*/ 1470119 w 12192000"/>
              <a:gd name="connsiteY198" fmla="*/ 4723470 h 5238841"/>
              <a:gd name="connsiteX199" fmla="*/ 1437967 w 12192000"/>
              <a:gd name="connsiteY199" fmla="*/ 4722710 h 5238841"/>
              <a:gd name="connsiteX200" fmla="*/ 1295869 w 12192000"/>
              <a:gd name="connsiteY200" fmla="*/ 4726175 h 5238841"/>
              <a:gd name="connsiteX201" fmla="*/ 1292949 w 12192000"/>
              <a:gd name="connsiteY201" fmla="*/ 4684615 h 5238841"/>
              <a:gd name="connsiteX202" fmla="*/ 1244908 w 12192000"/>
              <a:gd name="connsiteY202" fmla="*/ 4706993 h 5238841"/>
              <a:gd name="connsiteX203" fmla="*/ 1171266 w 12192000"/>
              <a:gd name="connsiteY203" fmla="*/ 4706535 h 5238841"/>
              <a:gd name="connsiteX204" fmla="*/ 1160868 w 12192000"/>
              <a:gd name="connsiteY204" fmla="*/ 4701936 h 5238841"/>
              <a:gd name="connsiteX205" fmla="*/ 1147599 w 12192000"/>
              <a:gd name="connsiteY205" fmla="*/ 4714833 h 5238841"/>
              <a:gd name="connsiteX206" fmla="*/ 1119603 w 12192000"/>
              <a:gd name="connsiteY206" fmla="*/ 4721303 h 5238841"/>
              <a:gd name="connsiteX207" fmla="*/ 997851 w 12192000"/>
              <a:gd name="connsiteY207" fmla="*/ 4722336 h 5238841"/>
              <a:gd name="connsiteX208" fmla="*/ 976455 w 12192000"/>
              <a:gd name="connsiteY208" fmla="*/ 4726407 h 5238841"/>
              <a:gd name="connsiteX209" fmla="*/ 949939 w 12192000"/>
              <a:gd name="connsiteY209" fmla="*/ 4719699 h 5238841"/>
              <a:gd name="connsiteX210" fmla="*/ 894148 w 12192000"/>
              <a:gd name="connsiteY210" fmla="*/ 4710406 h 5238841"/>
              <a:gd name="connsiteX211" fmla="*/ 857990 w 12192000"/>
              <a:gd name="connsiteY211" fmla="*/ 4696844 h 5238841"/>
              <a:gd name="connsiteX212" fmla="*/ 848649 w 12192000"/>
              <a:gd name="connsiteY212" fmla="*/ 4704021 h 5238841"/>
              <a:gd name="connsiteX213" fmla="*/ 826436 w 12192000"/>
              <a:gd name="connsiteY213" fmla="*/ 4707421 h 5238841"/>
              <a:gd name="connsiteX214" fmla="*/ 733052 w 12192000"/>
              <a:gd name="connsiteY214" fmla="*/ 4701884 h 5238841"/>
              <a:gd name="connsiteX215" fmla="*/ 716185 w 12192000"/>
              <a:gd name="connsiteY215" fmla="*/ 4648168 h 5238841"/>
              <a:gd name="connsiteX216" fmla="*/ 582722 w 12192000"/>
              <a:gd name="connsiteY216" fmla="*/ 4658637 h 5238841"/>
              <a:gd name="connsiteX217" fmla="*/ 581118 w 12192000"/>
              <a:gd name="connsiteY217" fmla="*/ 4654120 h 5238841"/>
              <a:gd name="connsiteX218" fmla="*/ 546453 w 12192000"/>
              <a:gd name="connsiteY218" fmla="*/ 4652542 h 5238841"/>
              <a:gd name="connsiteX219" fmla="*/ 536773 w 12192000"/>
              <a:gd name="connsiteY219" fmla="*/ 4644609 h 5238841"/>
              <a:gd name="connsiteX220" fmla="*/ 388896 w 12192000"/>
              <a:gd name="connsiteY220" fmla="*/ 4619173 h 5238841"/>
              <a:gd name="connsiteX221" fmla="*/ 366479 w 12192000"/>
              <a:gd name="connsiteY221" fmla="*/ 4618896 h 5238841"/>
              <a:gd name="connsiteX222" fmla="*/ 342781 w 12192000"/>
              <a:gd name="connsiteY222" fmla="*/ 4601239 h 5238841"/>
              <a:gd name="connsiteX223" fmla="*/ 255925 w 12192000"/>
              <a:gd name="connsiteY223" fmla="*/ 4598685 h 5238841"/>
              <a:gd name="connsiteX224" fmla="*/ 226919 w 12192000"/>
              <a:gd name="connsiteY224" fmla="*/ 4598460 h 5238841"/>
              <a:gd name="connsiteX225" fmla="*/ 213925 w 12192000"/>
              <a:gd name="connsiteY225" fmla="*/ 4597783 h 5238841"/>
              <a:gd name="connsiteX226" fmla="*/ 215196 w 12192000"/>
              <a:gd name="connsiteY226" fmla="*/ 4588576 h 5238841"/>
              <a:gd name="connsiteX227" fmla="*/ 180214 w 12192000"/>
              <a:gd name="connsiteY227" fmla="*/ 4583701 h 5238841"/>
              <a:gd name="connsiteX228" fmla="*/ 83203 w 12192000"/>
              <a:gd name="connsiteY228" fmla="*/ 4531664 h 5238841"/>
              <a:gd name="connsiteX229" fmla="*/ 4106 w 12192000"/>
              <a:gd name="connsiteY229" fmla="*/ 4517202 h 5238841"/>
              <a:gd name="connsiteX230" fmla="*/ 0 w 12192000"/>
              <a:gd name="connsiteY230" fmla="*/ 4516084 h 5238841"/>
              <a:gd name="connsiteX231" fmla="*/ 0 w 12192000"/>
              <a:gd name="connsiteY231" fmla="*/ 0 h 5238841"/>
              <a:gd name="connsiteX0" fmla="*/ 0 w 12192000"/>
              <a:gd name="connsiteY0" fmla="*/ 0 h 5176789"/>
              <a:gd name="connsiteX1" fmla="*/ 12192000 w 12192000"/>
              <a:gd name="connsiteY1" fmla="*/ 0 h 5176789"/>
              <a:gd name="connsiteX2" fmla="*/ 12192000 w 12192000"/>
              <a:gd name="connsiteY2" fmla="*/ 3809005 h 5176789"/>
              <a:gd name="connsiteX3" fmla="*/ 12142543 w 12192000"/>
              <a:gd name="connsiteY3" fmla="*/ 3817043 h 5176789"/>
              <a:gd name="connsiteX4" fmla="*/ 12109241 w 12192000"/>
              <a:gd name="connsiteY4" fmla="*/ 3824228 h 5176789"/>
              <a:gd name="connsiteX5" fmla="*/ 11668991 w 12192000"/>
              <a:gd name="connsiteY5" fmla="*/ 3788038 h 5176789"/>
              <a:gd name="connsiteX6" fmla="*/ 11476952 w 12192000"/>
              <a:gd name="connsiteY6" fmla="*/ 3866786 h 5176789"/>
              <a:gd name="connsiteX7" fmla="*/ 11336487 w 12192000"/>
              <a:gd name="connsiteY7" fmla="*/ 3971513 h 5176789"/>
              <a:gd name="connsiteX8" fmla="*/ 11214181 w 12192000"/>
              <a:gd name="connsiteY8" fmla="*/ 4004215 h 5176789"/>
              <a:gd name="connsiteX9" fmla="*/ 11042540 w 12192000"/>
              <a:gd name="connsiteY9" fmla="*/ 4002613 h 5176789"/>
              <a:gd name="connsiteX10" fmla="*/ 10833086 w 12192000"/>
              <a:gd name="connsiteY10" fmla="*/ 3997707 h 5176789"/>
              <a:gd name="connsiteX11" fmla="*/ 10599680 w 12192000"/>
              <a:gd name="connsiteY11" fmla="*/ 3982661 h 5176789"/>
              <a:gd name="connsiteX12" fmla="*/ 10519971 w 12192000"/>
              <a:gd name="connsiteY12" fmla="*/ 3975018 h 5176789"/>
              <a:gd name="connsiteX13" fmla="*/ 10217282 w 12192000"/>
              <a:gd name="connsiteY13" fmla="*/ 4020809 h 5176789"/>
              <a:gd name="connsiteX14" fmla="*/ 9936427 w 12192000"/>
              <a:gd name="connsiteY14" fmla="*/ 4137843 h 5176789"/>
              <a:gd name="connsiteX15" fmla="*/ 9800299 w 12192000"/>
              <a:gd name="connsiteY15" fmla="*/ 4186098 h 5176789"/>
              <a:gd name="connsiteX16" fmla="*/ 9707822 w 12192000"/>
              <a:gd name="connsiteY16" fmla="*/ 4189102 h 5176789"/>
              <a:gd name="connsiteX17" fmla="*/ 9543973 w 12192000"/>
              <a:gd name="connsiteY17" fmla="*/ 4245802 h 5176789"/>
              <a:gd name="connsiteX18" fmla="*/ 9528747 w 12192000"/>
              <a:gd name="connsiteY18" fmla="*/ 4251724 h 5176789"/>
              <a:gd name="connsiteX19" fmla="*/ 9436976 w 12192000"/>
              <a:gd name="connsiteY19" fmla="*/ 4269351 h 5176789"/>
              <a:gd name="connsiteX20" fmla="*/ 9371827 w 12192000"/>
              <a:gd name="connsiteY20" fmla="*/ 4303912 h 5176789"/>
              <a:gd name="connsiteX21" fmla="*/ 9260304 w 12192000"/>
              <a:gd name="connsiteY21" fmla="*/ 4328021 h 5176789"/>
              <a:gd name="connsiteX22" fmla="*/ 9148799 w 12192000"/>
              <a:gd name="connsiteY22" fmla="*/ 4348506 h 5176789"/>
              <a:gd name="connsiteX23" fmla="*/ 9107898 w 12192000"/>
              <a:gd name="connsiteY23" fmla="*/ 4354282 h 5176789"/>
              <a:gd name="connsiteX24" fmla="*/ 8990743 w 12192000"/>
              <a:gd name="connsiteY24" fmla="*/ 4382161 h 5176789"/>
              <a:gd name="connsiteX25" fmla="*/ 8979819 w 12192000"/>
              <a:gd name="connsiteY25" fmla="*/ 4366419 h 5176789"/>
              <a:gd name="connsiteX26" fmla="*/ 8936044 w 12192000"/>
              <a:gd name="connsiteY26" fmla="*/ 4370992 h 5176789"/>
              <a:gd name="connsiteX27" fmla="*/ 8897707 w 12192000"/>
              <a:gd name="connsiteY27" fmla="*/ 4392673 h 5176789"/>
              <a:gd name="connsiteX28" fmla="*/ 8845635 w 12192000"/>
              <a:gd name="connsiteY28" fmla="*/ 4404300 h 5176789"/>
              <a:gd name="connsiteX29" fmla="*/ 8814562 w 12192000"/>
              <a:gd name="connsiteY29" fmla="*/ 4411434 h 5176789"/>
              <a:gd name="connsiteX30" fmla="*/ 8726349 w 12192000"/>
              <a:gd name="connsiteY30" fmla="*/ 4416668 h 5176789"/>
              <a:gd name="connsiteX31" fmla="*/ 8566678 w 12192000"/>
              <a:gd name="connsiteY31" fmla="*/ 4391711 h 5176789"/>
              <a:gd name="connsiteX32" fmla="*/ 8521516 w 12192000"/>
              <a:gd name="connsiteY32" fmla="*/ 4393927 h 5176789"/>
              <a:gd name="connsiteX33" fmla="*/ 8515998 w 12192000"/>
              <a:gd name="connsiteY33" fmla="*/ 4399124 h 5176789"/>
              <a:gd name="connsiteX34" fmla="*/ 8449547 w 12192000"/>
              <a:gd name="connsiteY34" fmla="*/ 4383170 h 5176789"/>
              <a:gd name="connsiteX35" fmla="*/ 8360285 w 12192000"/>
              <a:gd name="connsiteY35" fmla="*/ 4398502 h 5176789"/>
              <a:gd name="connsiteX36" fmla="*/ 8256584 w 12192000"/>
              <a:gd name="connsiteY36" fmla="*/ 4423564 h 5176789"/>
              <a:gd name="connsiteX37" fmla="*/ 8229821 w 12192000"/>
              <a:gd name="connsiteY37" fmla="*/ 4431840 h 5176789"/>
              <a:gd name="connsiteX38" fmla="*/ 8158476 w 12192000"/>
              <a:gd name="connsiteY38" fmla="*/ 4436904 h 5176789"/>
              <a:gd name="connsiteX39" fmla="*/ 7993707 w 12192000"/>
              <a:gd name="connsiteY39" fmla="*/ 4447962 h 5176789"/>
              <a:gd name="connsiteX40" fmla="*/ 7990346 w 12192000"/>
              <a:gd name="connsiteY40" fmla="*/ 4454853 h 5176789"/>
              <a:gd name="connsiteX41" fmla="*/ 7976786 w 12192000"/>
              <a:gd name="connsiteY41" fmla="*/ 4456820 h 5176789"/>
              <a:gd name="connsiteX42" fmla="*/ 7973491 w 12192000"/>
              <a:gd name="connsiteY42" fmla="*/ 4458577 h 5176789"/>
              <a:gd name="connsiteX43" fmla="*/ 7954281 w 12192000"/>
              <a:gd name="connsiteY43" fmla="*/ 4467421 h 5176789"/>
              <a:gd name="connsiteX44" fmla="*/ 7905540 w 12192000"/>
              <a:gd name="connsiteY44" fmla="*/ 4455628 h 5176789"/>
              <a:gd name="connsiteX45" fmla="*/ 7851932 w 12192000"/>
              <a:gd name="connsiteY45" fmla="*/ 4466353 h 5176789"/>
              <a:gd name="connsiteX46" fmla="*/ 7639078 w 12192000"/>
              <a:gd name="connsiteY46" fmla="*/ 4467635 h 5176789"/>
              <a:gd name="connsiteX47" fmla="*/ 7612359 w 12192000"/>
              <a:gd name="connsiteY47" fmla="*/ 4492789 h 5176789"/>
              <a:gd name="connsiteX48" fmla="*/ 7527328 w 12192000"/>
              <a:gd name="connsiteY48" fmla="*/ 4502199 h 5176789"/>
              <a:gd name="connsiteX49" fmla="*/ 7388717 w 12192000"/>
              <a:gd name="connsiteY49" fmla="*/ 4470799 h 5176789"/>
              <a:gd name="connsiteX50" fmla="*/ 7231898 w 12192000"/>
              <a:gd name="connsiteY50" fmla="*/ 4486028 h 5176789"/>
              <a:gd name="connsiteX51" fmla="*/ 7218425 w 12192000"/>
              <a:gd name="connsiteY51" fmla="*/ 4477288 h 5176789"/>
              <a:gd name="connsiteX52" fmla="*/ 7202795 w 12192000"/>
              <a:gd name="connsiteY52" fmla="*/ 4472972 h 5176789"/>
              <a:gd name="connsiteX53" fmla="*/ 7200744 w 12192000"/>
              <a:gd name="connsiteY53" fmla="*/ 4474099 h 5176789"/>
              <a:gd name="connsiteX54" fmla="*/ 7182163 w 12192000"/>
              <a:gd name="connsiteY54" fmla="*/ 4474005 h 5176789"/>
              <a:gd name="connsiteX55" fmla="*/ 7178368 w 12192000"/>
              <a:gd name="connsiteY55" fmla="*/ 4470673 h 5176789"/>
              <a:gd name="connsiteX56" fmla="*/ 7165705 w 12192000"/>
              <a:gd name="connsiteY56" fmla="*/ 4469569 h 5176789"/>
              <a:gd name="connsiteX57" fmla="*/ 7140991 w 12192000"/>
              <a:gd name="connsiteY57" fmla="*/ 4464599 h 5176789"/>
              <a:gd name="connsiteX58" fmla="*/ 7136152 w 12192000"/>
              <a:gd name="connsiteY58" fmla="*/ 4466292 h 5176789"/>
              <a:gd name="connsiteX59" fmla="*/ 7098544 w 12192000"/>
              <a:gd name="connsiteY59" fmla="*/ 4462879 h 5176789"/>
              <a:gd name="connsiteX60" fmla="*/ 7097922 w 12192000"/>
              <a:gd name="connsiteY60" fmla="*/ 4464077 h 5176789"/>
              <a:gd name="connsiteX61" fmla="*/ 7086877 w 12192000"/>
              <a:gd name="connsiteY61" fmla="*/ 4468554 h 5176789"/>
              <a:gd name="connsiteX62" fmla="*/ 7065999 w 12192000"/>
              <a:gd name="connsiteY62" fmla="*/ 4474270 h 5176789"/>
              <a:gd name="connsiteX63" fmla="*/ 7016598 w 12192000"/>
              <a:gd name="connsiteY63" fmla="*/ 4502855 h 5176789"/>
              <a:gd name="connsiteX64" fmla="*/ 6977375 w 12192000"/>
              <a:gd name="connsiteY64" fmla="*/ 4499434 h 5176789"/>
              <a:gd name="connsiteX65" fmla="*/ 6969409 w 12192000"/>
              <a:gd name="connsiteY65" fmla="*/ 4499424 h 5176789"/>
              <a:gd name="connsiteX66" fmla="*/ 6969218 w 12192000"/>
              <a:gd name="connsiteY66" fmla="*/ 4499704 h 5176789"/>
              <a:gd name="connsiteX67" fmla="*/ 6960755 w 12192000"/>
              <a:gd name="connsiteY67" fmla="*/ 4500249 h 5176789"/>
              <a:gd name="connsiteX68" fmla="*/ 6954882 w 12192000"/>
              <a:gd name="connsiteY68" fmla="*/ 4499405 h 5176789"/>
              <a:gd name="connsiteX69" fmla="*/ 6939428 w 12192000"/>
              <a:gd name="connsiteY69" fmla="*/ 4499385 h 5176789"/>
              <a:gd name="connsiteX70" fmla="*/ 6933902 w 12192000"/>
              <a:gd name="connsiteY70" fmla="*/ 4501239 h 5176789"/>
              <a:gd name="connsiteX71" fmla="*/ 6891244 w 12192000"/>
              <a:gd name="connsiteY71" fmla="*/ 4536371 h 5176789"/>
              <a:gd name="connsiteX72" fmla="*/ 6794496 w 12192000"/>
              <a:gd name="connsiteY72" fmla="*/ 4567924 h 5176789"/>
              <a:gd name="connsiteX73" fmla="*/ 6574528 w 12192000"/>
              <a:gd name="connsiteY73" fmla="*/ 4641155 h 5176789"/>
              <a:gd name="connsiteX74" fmla="*/ 6573036 w 12192000"/>
              <a:gd name="connsiteY74" fmla="*/ 4641049 h 5176789"/>
              <a:gd name="connsiteX75" fmla="*/ 6571920 w 12192000"/>
              <a:gd name="connsiteY75" fmla="*/ 4644739 h 5176789"/>
              <a:gd name="connsiteX76" fmla="*/ 6552021 w 12192000"/>
              <a:gd name="connsiteY76" fmla="*/ 4650379 h 5176789"/>
              <a:gd name="connsiteX77" fmla="*/ 6545925 w 12192000"/>
              <a:gd name="connsiteY77" fmla="*/ 4650675 h 5176789"/>
              <a:gd name="connsiteX78" fmla="*/ 6537822 w 12192000"/>
              <a:gd name="connsiteY78" fmla="*/ 4652769 h 5176789"/>
              <a:gd name="connsiteX79" fmla="*/ 6537743 w 12192000"/>
              <a:gd name="connsiteY79" fmla="*/ 4653068 h 5176789"/>
              <a:gd name="connsiteX80" fmla="*/ 6490057 w 12192000"/>
              <a:gd name="connsiteY80" fmla="*/ 4658624 h 5176789"/>
              <a:gd name="connsiteX81" fmla="*/ 6386800 w 12192000"/>
              <a:gd name="connsiteY81" fmla="*/ 4715431 h 5176789"/>
              <a:gd name="connsiteX82" fmla="*/ 6382703 w 12192000"/>
              <a:gd name="connsiteY82" fmla="*/ 4717930 h 5176789"/>
              <a:gd name="connsiteX83" fmla="*/ 6356495 w 12192000"/>
              <a:gd name="connsiteY83" fmla="*/ 4717843 h 5176789"/>
              <a:gd name="connsiteX84" fmla="*/ 6343628 w 12192000"/>
              <a:gd name="connsiteY84" fmla="*/ 4719161 h 5176789"/>
              <a:gd name="connsiteX85" fmla="*/ 6338605 w 12192000"/>
              <a:gd name="connsiteY85" fmla="*/ 4716723 h 5176789"/>
              <a:gd name="connsiteX86" fmla="*/ 6320318 w 12192000"/>
              <a:gd name="connsiteY86" fmla="*/ 4720095 h 5176789"/>
              <a:gd name="connsiteX87" fmla="*/ 6318742 w 12192000"/>
              <a:gd name="connsiteY87" fmla="*/ 4721541 h 5176789"/>
              <a:gd name="connsiteX88" fmla="*/ 6301708 w 12192000"/>
              <a:gd name="connsiteY88" fmla="*/ 4720380 h 5176789"/>
              <a:gd name="connsiteX89" fmla="*/ 6285082 w 12192000"/>
              <a:gd name="connsiteY89" fmla="*/ 4714639 h 5176789"/>
              <a:gd name="connsiteX90" fmla="*/ 6136936 w 12192000"/>
              <a:gd name="connsiteY90" fmla="*/ 4758246 h 5176789"/>
              <a:gd name="connsiteX91" fmla="*/ 5988578 w 12192000"/>
              <a:gd name="connsiteY91" fmla="*/ 4754427 h 5176789"/>
              <a:gd name="connsiteX92" fmla="*/ 5908701 w 12192000"/>
              <a:gd name="connsiteY92" fmla="*/ 4779160 h 5176789"/>
              <a:gd name="connsiteX93" fmla="*/ 5892219 w 12192000"/>
              <a:gd name="connsiteY93" fmla="*/ 4807892 h 5176789"/>
              <a:gd name="connsiteX94" fmla="*/ 5683612 w 12192000"/>
              <a:gd name="connsiteY94" fmla="*/ 4848770 h 5176789"/>
              <a:gd name="connsiteX95" fmla="*/ 5635111 w 12192000"/>
              <a:gd name="connsiteY95" fmla="*/ 4868888 h 5176789"/>
              <a:gd name="connsiteX96" fmla="*/ 5582652 w 12192000"/>
              <a:gd name="connsiteY96" fmla="*/ 4866836 h 5176789"/>
              <a:gd name="connsiteX97" fmla="*/ 5567213 w 12192000"/>
              <a:gd name="connsiteY97" fmla="*/ 4878769 h 5176789"/>
              <a:gd name="connsiteX98" fmla="*/ 5564659 w 12192000"/>
              <a:gd name="connsiteY98" fmla="*/ 4881042 h 5176789"/>
              <a:gd name="connsiteX99" fmla="*/ 5552102 w 12192000"/>
              <a:gd name="connsiteY99" fmla="*/ 4885426 h 5176789"/>
              <a:gd name="connsiteX100" fmla="*/ 5551475 w 12192000"/>
              <a:gd name="connsiteY100" fmla="*/ 4892560 h 5176789"/>
              <a:gd name="connsiteX101" fmla="*/ 5534664 w 12192000"/>
              <a:gd name="connsiteY101" fmla="*/ 4903385 h 5176789"/>
              <a:gd name="connsiteX102" fmla="*/ 5510737 w 12192000"/>
              <a:gd name="connsiteY102" fmla="*/ 4909807 h 5176789"/>
              <a:gd name="connsiteX103" fmla="*/ 5393901 w 12192000"/>
              <a:gd name="connsiteY103" fmla="*/ 4933709 h 5176789"/>
              <a:gd name="connsiteX104" fmla="*/ 5325782 w 12192000"/>
              <a:gd name="connsiteY104" fmla="*/ 4951789 h 5176789"/>
              <a:gd name="connsiteX105" fmla="*/ 5302703 w 12192000"/>
              <a:gd name="connsiteY105" fmla="*/ 4964590 h 5176789"/>
              <a:gd name="connsiteX106" fmla="*/ 5268591 w 12192000"/>
              <a:gd name="connsiteY106" fmla="*/ 4978479 h 5176789"/>
              <a:gd name="connsiteX107" fmla="*/ 5210559 w 12192000"/>
              <a:gd name="connsiteY107" fmla="*/ 5007585 h 5176789"/>
              <a:gd name="connsiteX108" fmla="*/ 5177597 w 12192000"/>
              <a:gd name="connsiteY108" fmla="*/ 5015926 h 5176789"/>
              <a:gd name="connsiteX109" fmla="*/ 5160569 w 12192000"/>
              <a:gd name="connsiteY109" fmla="*/ 5025681 h 5176789"/>
              <a:gd name="connsiteX110" fmla="*/ 5152748 w 12192000"/>
              <a:gd name="connsiteY110" fmla="*/ 5026569 h 5176789"/>
              <a:gd name="connsiteX111" fmla="*/ 5127678 w 12192000"/>
              <a:gd name="connsiteY111" fmla="*/ 5032947 h 5176789"/>
              <a:gd name="connsiteX112" fmla="*/ 5113147 w 12192000"/>
              <a:gd name="connsiteY112" fmla="*/ 5035818 h 5176789"/>
              <a:gd name="connsiteX113" fmla="*/ 5107301 w 12192000"/>
              <a:gd name="connsiteY113" fmla="*/ 5036672 h 5176789"/>
              <a:gd name="connsiteX114" fmla="*/ 5093215 w 12192000"/>
              <a:gd name="connsiteY114" fmla="*/ 5032880 h 5176789"/>
              <a:gd name="connsiteX115" fmla="*/ 5077058 w 12192000"/>
              <a:gd name="connsiteY115" fmla="*/ 5038681 h 5176789"/>
              <a:gd name="connsiteX116" fmla="*/ 5057349 w 12192000"/>
              <a:gd name="connsiteY116" fmla="*/ 5036015 h 5176789"/>
              <a:gd name="connsiteX117" fmla="*/ 5053945 w 12192000"/>
              <a:gd name="connsiteY117" fmla="*/ 5041952 h 5176789"/>
              <a:gd name="connsiteX118" fmla="*/ 5040021 w 12192000"/>
              <a:gd name="connsiteY118" fmla="*/ 5050052 h 5176789"/>
              <a:gd name="connsiteX119" fmla="*/ 5025913 w 12192000"/>
              <a:gd name="connsiteY119" fmla="*/ 5046535 h 5176789"/>
              <a:gd name="connsiteX120" fmla="*/ 4998218 w 12192000"/>
              <a:gd name="connsiteY120" fmla="*/ 5048065 h 5176789"/>
              <a:gd name="connsiteX121" fmla="*/ 4991008 w 12192000"/>
              <a:gd name="connsiteY121" fmla="*/ 5050439 h 5176789"/>
              <a:gd name="connsiteX122" fmla="*/ 4963503 w 12192000"/>
              <a:gd name="connsiteY122" fmla="*/ 5047575 h 5176789"/>
              <a:gd name="connsiteX123" fmla="*/ 4921053 w 12192000"/>
              <a:gd name="connsiteY123" fmla="*/ 5048925 h 5176789"/>
              <a:gd name="connsiteX124" fmla="*/ 4873420 w 12192000"/>
              <a:gd name="connsiteY124" fmla="*/ 5054929 h 5176789"/>
              <a:gd name="connsiteX125" fmla="*/ 4858825 w 12192000"/>
              <a:gd name="connsiteY125" fmla="*/ 5051329 h 5176789"/>
              <a:gd name="connsiteX126" fmla="*/ 4769340 w 12192000"/>
              <a:gd name="connsiteY126" fmla="*/ 5053090 h 5176789"/>
              <a:gd name="connsiteX127" fmla="*/ 4744152 w 12192000"/>
              <a:gd name="connsiteY127" fmla="*/ 5053391 h 5176789"/>
              <a:gd name="connsiteX128" fmla="*/ 4723556 w 12192000"/>
              <a:gd name="connsiteY128" fmla="*/ 5059633 h 5176789"/>
              <a:gd name="connsiteX129" fmla="*/ 4719699 w 12192000"/>
              <a:gd name="connsiteY129" fmla="*/ 5066298 h 5176789"/>
              <a:gd name="connsiteX130" fmla="*/ 4706016 w 12192000"/>
              <a:gd name="connsiteY130" fmla="*/ 5067422 h 5176789"/>
              <a:gd name="connsiteX131" fmla="*/ 4702593 w 12192000"/>
              <a:gd name="connsiteY131" fmla="*/ 5068973 h 5176789"/>
              <a:gd name="connsiteX132" fmla="*/ 4682766 w 12192000"/>
              <a:gd name="connsiteY132" fmla="*/ 5076609 h 5176789"/>
              <a:gd name="connsiteX133" fmla="*/ 4634960 w 12192000"/>
              <a:gd name="connsiteY133" fmla="*/ 5061852 h 5176789"/>
              <a:gd name="connsiteX134" fmla="*/ 4580645 w 12192000"/>
              <a:gd name="connsiteY134" fmla="*/ 5069246 h 5176789"/>
              <a:gd name="connsiteX135" fmla="*/ 4368005 w 12192000"/>
              <a:gd name="connsiteY135" fmla="*/ 5057426 h 5176789"/>
              <a:gd name="connsiteX136" fmla="*/ 4339489 w 12192000"/>
              <a:gd name="connsiteY136" fmla="*/ 5080858 h 5176789"/>
              <a:gd name="connsiteX137" fmla="*/ 4253895 w 12192000"/>
              <a:gd name="connsiteY137" fmla="*/ 5085008 h 5176789"/>
              <a:gd name="connsiteX138" fmla="*/ 4082432 w 12192000"/>
              <a:gd name="connsiteY138" fmla="*/ 5176339 h 5176789"/>
              <a:gd name="connsiteX139" fmla="*/ 3911296 w 12192000"/>
              <a:gd name="connsiteY139" fmla="*/ 5035663 h 5176789"/>
              <a:gd name="connsiteX140" fmla="*/ 3895182 w 12192000"/>
              <a:gd name="connsiteY140" fmla="*/ 5030229 h 5176789"/>
              <a:gd name="connsiteX141" fmla="*/ 3870866 w 12192000"/>
              <a:gd name="connsiteY141" fmla="*/ 5023753 h 5176789"/>
              <a:gd name="connsiteX142" fmla="*/ 3865913 w 12192000"/>
              <a:gd name="connsiteY142" fmla="*/ 5025143 h 5176789"/>
              <a:gd name="connsiteX143" fmla="*/ 3828606 w 12192000"/>
              <a:gd name="connsiteY143" fmla="*/ 5019426 h 5176789"/>
              <a:gd name="connsiteX144" fmla="*/ 3827901 w 12192000"/>
              <a:gd name="connsiteY144" fmla="*/ 5020583 h 5176789"/>
              <a:gd name="connsiteX145" fmla="*/ 3816543 w 12192000"/>
              <a:gd name="connsiteY145" fmla="*/ 5024366 h 5176789"/>
              <a:gd name="connsiteX146" fmla="*/ 3795278 w 12192000"/>
              <a:gd name="connsiteY146" fmla="*/ 5028779 h 5176789"/>
              <a:gd name="connsiteX147" fmla="*/ 3743858 w 12192000"/>
              <a:gd name="connsiteY147" fmla="*/ 5054237 h 5176789"/>
              <a:gd name="connsiteX148" fmla="*/ 3704945 w 12192000"/>
              <a:gd name="connsiteY148" fmla="*/ 5048413 h 5176789"/>
              <a:gd name="connsiteX149" fmla="*/ 3696992 w 12192000"/>
              <a:gd name="connsiteY149" fmla="*/ 5047914 h 5176789"/>
              <a:gd name="connsiteX150" fmla="*/ 3696780 w 12192000"/>
              <a:gd name="connsiteY150" fmla="*/ 5048181 h 5176789"/>
              <a:gd name="connsiteX151" fmla="*/ 3688290 w 12192000"/>
              <a:gd name="connsiteY151" fmla="*/ 5048204 h 5176789"/>
              <a:gd name="connsiteX152" fmla="*/ 3682486 w 12192000"/>
              <a:gd name="connsiteY152" fmla="*/ 5047000 h 5176789"/>
              <a:gd name="connsiteX153" fmla="*/ 3667056 w 12192000"/>
              <a:gd name="connsiteY153" fmla="*/ 5046030 h 5176789"/>
              <a:gd name="connsiteX154" fmla="*/ 3661403 w 12192000"/>
              <a:gd name="connsiteY154" fmla="*/ 5047537 h 5176789"/>
              <a:gd name="connsiteX155" fmla="*/ 3658673 w 12192000"/>
              <a:gd name="connsiteY155" fmla="*/ 5050790 h 5176789"/>
              <a:gd name="connsiteX156" fmla="*/ 3657333 w 12192000"/>
              <a:gd name="connsiteY156" fmla="*/ 5050325 h 5176789"/>
              <a:gd name="connsiteX157" fmla="*/ 3626778 w 12192000"/>
              <a:gd name="connsiteY157" fmla="*/ 5057882 h 5176789"/>
              <a:gd name="connsiteX158" fmla="*/ 3560067 w 12192000"/>
              <a:gd name="connsiteY158" fmla="*/ 5064266 h 5176789"/>
              <a:gd name="connsiteX159" fmla="*/ 3522641 w 12192000"/>
              <a:gd name="connsiteY159" fmla="*/ 5063654 h 5176789"/>
              <a:gd name="connsiteX160" fmla="*/ 3419275 w 12192000"/>
              <a:gd name="connsiteY160" fmla="*/ 5066646 h 5176789"/>
              <a:gd name="connsiteX161" fmla="*/ 3314869 w 12192000"/>
              <a:gd name="connsiteY161" fmla="*/ 5073197 h 5176789"/>
              <a:gd name="connsiteX162" fmla="*/ 3259088 w 12192000"/>
              <a:gd name="connsiteY162" fmla="*/ 5096363 h 5176789"/>
              <a:gd name="connsiteX163" fmla="*/ 3253104 w 12192000"/>
              <a:gd name="connsiteY163" fmla="*/ 5096785 h 5176789"/>
              <a:gd name="connsiteX164" fmla="*/ 3238751 w 12192000"/>
              <a:gd name="connsiteY164" fmla="*/ 5092996 h 5176789"/>
              <a:gd name="connsiteX165" fmla="*/ 3233681 w 12192000"/>
              <a:gd name="connsiteY165" fmla="*/ 5090758 h 5176789"/>
              <a:gd name="connsiteX166" fmla="*/ 3225562 w 12192000"/>
              <a:gd name="connsiteY166" fmla="*/ 5089215 h 5176789"/>
              <a:gd name="connsiteX167" fmla="*/ 3225260 w 12192000"/>
              <a:gd name="connsiteY167" fmla="*/ 5089437 h 5176789"/>
              <a:gd name="connsiteX168" fmla="*/ 3217859 w 12192000"/>
              <a:gd name="connsiteY168" fmla="*/ 5087484 h 5176789"/>
              <a:gd name="connsiteX169" fmla="*/ 3182980 w 12192000"/>
              <a:gd name="connsiteY169" fmla="*/ 5074650 h 5176789"/>
              <a:gd name="connsiteX170" fmla="*/ 3055081 w 12192000"/>
              <a:gd name="connsiteY170" fmla="*/ 5080424 h 5176789"/>
              <a:gd name="connsiteX171" fmla="*/ 3049807 w 12192000"/>
              <a:gd name="connsiteY171" fmla="*/ 5080860 h 5176789"/>
              <a:gd name="connsiteX172" fmla="*/ 3029122 w 12192000"/>
              <a:gd name="connsiteY172" fmla="*/ 5070085 h 5176789"/>
              <a:gd name="connsiteX173" fmla="*/ 3017862 w 12192000"/>
              <a:gd name="connsiteY173" fmla="*/ 5065942 h 5176789"/>
              <a:gd name="connsiteX174" fmla="*/ 3015868 w 12192000"/>
              <a:gd name="connsiteY174" fmla="*/ 5061832 h 5176789"/>
              <a:gd name="connsiteX175" fmla="*/ 2998644 w 12192000"/>
              <a:gd name="connsiteY175" fmla="*/ 5057210 h 5176789"/>
              <a:gd name="connsiteX176" fmla="*/ 2996219 w 12192000"/>
              <a:gd name="connsiteY176" fmla="*/ 5057788 h 5176789"/>
              <a:gd name="connsiteX177" fmla="*/ 2983676 w 12192000"/>
              <a:gd name="connsiteY177" fmla="*/ 5049852 h 5176789"/>
              <a:gd name="connsiteX178" fmla="*/ 2903609 w 12192000"/>
              <a:gd name="connsiteY178" fmla="*/ 4998457 h 5176789"/>
              <a:gd name="connsiteX179" fmla="*/ 2758830 w 12192000"/>
              <a:gd name="connsiteY179" fmla="*/ 4974760 h 5176789"/>
              <a:gd name="connsiteX180" fmla="*/ 2532669 w 12192000"/>
              <a:gd name="connsiteY180" fmla="*/ 4940573 h 5176789"/>
              <a:gd name="connsiteX181" fmla="*/ 2389931 w 12192000"/>
              <a:gd name="connsiteY181" fmla="*/ 4905785 h 5176789"/>
              <a:gd name="connsiteX182" fmla="*/ 2335186 w 12192000"/>
              <a:gd name="connsiteY182" fmla="*/ 4902957 h 5176789"/>
              <a:gd name="connsiteX183" fmla="*/ 2273393 w 12192000"/>
              <a:gd name="connsiteY183" fmla="*/ 4883565 h 5176789"/>
              <a:gd name="connsiteX184" fmla="*/ 2269523 w 12192000"/>
              <a:gd name="connsiteY184" fmla="*/ 4884442 h 5176789"/>
              <a:gd name="connsiteX185" fmla="*/ 2256015 w 12192000"/>
              <a:gd name="connsiteY185" fmla="*/ 4883014 h 5176789"/>
              <a:gd name="connsiteX186" fmla="*/ 2249731 w 12192000"/>
              <a:gd name="connsiteY186" fmla="*/ 4888778 h 5176789"/>
              <a:gd name="connsiteX187" fmla="*/ 2227629 w 12192000"/>
              <a:gd name="connsiteY187" fmla="*/ 4891047 h 5176789"/>
              <a:gd name="connsiteX188" fmla="*/ 2203460 w 12192000"/>
              <a:gd name="connsiteY188" fmla="*/ 4886696 h 5176789"/>
              <a:gd name="connsiteX189" fmla="*/ 2091528 w 12192000"/>
              <a:gd name="connsiteY189" fmla="*/ 4859155 h 5176789"/>
              <a:gd name="connsiteX190" fmla="*/ 2022901 w 12192000"/>
              <a:gd name="connsiteY190" fmla="*/ 4846594 h 5176789"/>
              <a:gd name="connsiteX191" fmla="*/ 1994227 w 12192000"/>
              <a:gd name="connsiteY191" fmla="*/ 4847973 h 5176789"/>
              <a:gd name="connsiteX192" fmla="*/ 1955936 w 12192000"/>
              <a:gd name="connsiteY192" fmla="*/ 4845765 h 5176789"/>
              <a:gd name="connsiteX193" fmla="*/ 1741924 w 12192000"/>
              <a:gd name="connsiteY193" fmla="*/ 4808054 h 5176789"/>
              <a:gd name="connsiteX194" fmla="*/ 1734410 w 12192000"/>
              <a:gd name="connsiteY194" fmla="*/ 4811675 h 5176789"/>
              <a:gd name="connsiteX195" fmla="*/ 1691423 w 12192000"/>
              <a:gd name="connsiteY195" fmla="*/ 4802777 h 5176789"/>
              <a:gd name="connsiteX196" fmla="*/ 1554504 w 12192000"/>
              <a:gd name="connsiteY196" fmla="*/ 4739985 h 5176789"/>
              <a:gd name="connsiteX197" fmla="*/ 1470119 w 12192000"/>
              <a:gd name="connsiteY197" fmla="*/ 4723470 h 5176789"/>
              <a:gd name="connsiteX198" fmla="*/ 1437967 w 12192000"/>
              <a:gd name="connsiteY198" fmla="*/ 4722710 h 5176789"/>
              <a:gd name="connsiteX199" fmla="*/ 1295869 w 12192000"/>
              <a:gd name="connsiteY199" fmla="*/ 4726175 h 5176789"/>
              <a:gd name="connsiteX200" fmla="*/ 1292949 w 12192000"/>
              <a:gd name="connsiteY200" fmla="*/ 4684615 h 5176789"/>
              <a:gd name="connsiteX201" fmla="*/ 1244908 w 12192000"/>
              <a:gd name="connsiteY201" fmla="*/ 4706993 h 5176789"/>
              <a:gd name="connsiteX202" fmla="*/ 1171266 w 12192000"/>
              <a:gd name="connsiteY202" fmla="*/ 4706535 h 5176789"/>
              <a:gd name="connsiteX203" fmla="*/ 1160868 w 12192000"/>
              <a:gd name="connsiteY203" fmla="*/ 4701936 h 5176789"/>
              <a:gd name="connsiteX204" fmla="*/ 1147599 w 12192000"/>
              <a:gd name="connsiteY204" fmla="*/ 4714833 h 5176789"/>
              <a:gd name="connsiteX205" fmla="*/ 1119603 w 12192000"/>
              <a:gd name="connsiteY205" fmla="*/ 4721303 h 5176789"/>
              <a:gd name="connsiteX206" fmla="*/ 997851 w 12192000"/>
              <a:gd name="connsiteY206" fmla="*/ 4722336 h 5176789"/>
              <a:gd name="connsiteX207" fmla="*/ 976455 w 12192000"/>
              <a:gd name="connsiteY207" fmla="*/ 4726407 h 5176789"/>
              <a:gd name="connsiteX208" fmla="*/ 949939 w 12192000"/>
              <a:gd name="connsiteY208" fmla="*/ 4719699 h 5176789"/>
              <a:gd name="connsiteX209" fmla="*/ 894148 w 12192000"/>
              <a:gd name="connsiteY209" fmla="*/ 4710406 h 5176789"/>
              <a:gd name="connsiteX210" fmla="*/ 857990 w 12192000"/>
              <a:gd name="connsiteY210" fmla="*/ 4696844 h 5176789"/>
              <a:gd name="connsiteX211" fmla="*/ 848649 w 12192000"/>
              <a:gd name="connsiteY211" fmla="*/ 4704021 h 5176789"/>
              <a:gd name="connsiteX212" fmla="*/ 826436 w 12192000"/>
              <a:gd name="connsiteY212" fmla="*/ 4707421 h 5176789"/>
              <a:gd name="connsiteX213" fmla="*/ 733052 w 12192000"/>
              <a:gd name="connsiteY213" fmla="*/ 4701884 h 5176789"/>
              <a:gd name="connsiteX214" fmla="*/ 716185 w 12192000"/>
              <a:gd name="connsiteY214" fmla="*/ 4648168 h 5176789"/>
              <a:gd name="connsiteX215" fmla="*/ 582722 w 12192000"/>
              <a:gd name="connsiteY215" fmla="*/ 4658637 h 5176789"/>
              <a:gd name="connsiteX216" fmla="*/ 581118 w 12192000"/>
              <a:gd name="connsiteY216" fmla="*/ 4654120 h 5176789"/>
              <a:gd name="connsiteX217" fmla="*/ 546453 w 12192000"/>
              <a:gd name="connsiteY217" fmla="*/ 4652542 h 5176789"/>
              <a:gd name="connsiteX218" fmla="*/ 536773 w 12192000"/>
              <a:gd name="connsiteY218" fmla="*/ 4644609 h 5176789"/>
              <a:gd name="connsiteX219" fmla="*/ 388896 w 12192000"/>
              <a:gd name="connsiteY219" fmla="*/ 4619173 h 5176789"/>
              <a:gd name="connsiteX220" fmla="*/ 366479 w 12192000"/>
              <a:gd name="connsiteY220" fmla="*/ 4618896 h 5176789"/>
              <a:gd name="connsiteX221" fmla="*/ 342781 w 12192000"/>
              <a:gd name="connsiteY221" fmla="*/ 4601239 h 5176789"/>
              <a:gd name="connsiteX222" fmla="*/ 255925 w 12192000"/>
              <a:gd name="connsiteY222" fmla="*/ 4598685 h 5176789"/>
              <a:gd name="connsiteX223" fmla="*/ 226919 w 12192000"/>
              <a:gd name="connsiteY223" fmla="*/ 4598460 h 5176789"/>
              <a:gd name="connsiteX224" fmla="*/ 213925 w 12192000"/>
              <a:gd name="connsiteY224" fmla="*/ 4597783 h 5176789"/>
              <a:gd name="connsiteX225" fmla="*/ 215196 w 12192000"/>
              <a:gd name="connsiteY225" fmla="*/ 4588576 h 5176789"/>
              <a:gd name="connsiteX226" fmla="*/ 180214 w 12192000"/>
              <a:gd name="connsiteY226" fmla="*/ 4583701 h 5176789"/>
              <a:gd name="connsiteX227" fmla="*/ 83203 w 12192000"/>
              <a:gd name="connsiteY227" fmla="*/ 4531664 h 5176789"/>
              <a:gd name="connsiteX228" fmla="*/ 4106 w 12192000"/>
              <a:gd name="connsiteY228" fmla="*/ 4517202 h 5176789"/>
              <a:gd name="connsiteX229" fmla="*/ 0 w 12192000"/>
              <a:gd name="connsiteY229" fmla="*/ 4516084 h 5176789"/>
              <a:gd name="connsiteX230" fmla="*/ 0 w 12192000"/>
              <a:gd name="connsiteY230" fmla="*/ 0 h 5176789"/>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30140 w 12192000"/>
              <a:gd name="connsiteY138" fmla="*/ 5057070 h 5096785"/>
              <a:gd name="connsiteX139" fmla="*/ 3911296 w 12192000"/>
              <a:gd name="connsiteY139" fmla="*/ 5035663 h 5096785"/>
              <a:gd name="connsiteX140" fmla="*/ 3895182 w 12192000"/>
              <a:gd name="connsiteY140" fmla="*/ 5030229 h 5096785"/>
              <a:gd name="connsiteX141" fmla="*/ 3870866 w 12192000"/>
              <a:gd name="connsiteY141" fmla="*/ 5023753 h 5096785"/>
              <a:gd name="connsiteX142" fmla="*/ 3865913 w 12192000"/>
              <a:gd name="connsiteY142" fmla="*/ 5025143 h 5096785"/>
              <a:gd name="connsiteX143" fmla="*/ 3828606 w 12192000"/>
              <a:gd name="connsiteY143" fmla="*/ 5019426 h 5096785"/>
              <a:gd name="connsiteX144" fmla="*/ 3827901 w 12192000"/>
              <a:gd name="connsiteY144" fmla="*/ 5020583 h 5096785"/>
              <a:gd name="connsiteX145" fmla="*/ 3816543 w 12192000"/>
              <a:gd name="connsiteY145" fmla="*/ 5024366 h 5096785"/>
              <a:gd name="connsiteX146" fmla="*/ 3795278 w 12192000"/>
              <a:gd name="connsiteY146" fmla="*/ 5028779 h 5096785"/>
              <a:gd name="connsiteX147" fmla="*/ 3743858 w 12192000"/>
              <a:gd name="connsiteY147" fmla="*/ 5054237 h 5096785"/>
              <a:gd name="connsiteX148" fmla="*/ 3704945 w 12192000"/>
              <a:gd name="connsiteY148" fmla="*/ 5048413 h 5096785"/>
              <a:gd name="connsiteX149" fmla="*/ 3696992 w 12192000"/>
              <a:gd name="connsiteY149" fmla="*/ 5047914 h 5096785"/>
              <a:gd name="connsiteX150" fmla="*/ 3696780 w 12192000"/>
              <a:gd name="connsiteY150" fmla="*/ 5048181 h 5096785"/>
              <a:gd name="connsiteX151" fmla="*/ 3688290 w 12192000"/>
              <a:gd name="connsiteY151" fmla="*/ 5048204 h 5096785"/>
              <a:gd name="connsiteX152" fmla="*/ 3682486 w 12192000"/>
              <a:gd name="connsiteY152" fmla="*/ 5047000 h 5096785"/>
              <a:gd name="connsiteX153" fmla="*/ 3667056 w 12192000"/>
              <a:gd name="connsiteY153" fmla="*/ 5046030 h 5096785"/>
              <a:gd name="connsiteX154" fmla="*/ 3661403 w 12192000"/>
              <a:gd name="connsiteY154" fmla="*/ 5047537 h 5096785"/>
              <a:gd name="connsiteX155" fmla="*/ 3658673 w 12192000"/>
              <a:gd name="connsiteY155" fmla="*/ 5050790 h 5096785"/>
              <a:gd name="connsiteX156" fmla="*/ 3657333 w 12192000"/>
              <a:gd name="connsiteY156" fmla="*/ 5050325 h 5096785"/>
              <a:gd name="connsiteX157" fmla="*/ 3626778 w 12192000"/>
              <a:gd name="connsiteY157" fmla="*/ 5057882 h 5096785"/>
              <a:gd name="connsiteX158" fmla="*/ 3560067 w 12192000"/>
              <a:gd name="connsiteY158" fmla="*/ 5064266 h 5096785"/>
              <a:gd name="connsiteX159" fmla="*/ 3522641 w 12192000"/>
              <a:gd name="connsiteY159" fmla="*/ 5063654 h 5096785"/>
              <a:gd name="connsiteX160" fmla="*/ 3419275 w 12192000"/>
              <a:gd name="connsiteY160" fmla="*/ 5066646 h 5096785"/>
              <a:gd name="connsiteX161" fmla="*/ 3314869 w 12192000"/>
              <a:gd name="connsiteY161" fmla="*/ 5073197 h 5096785"/>
              <a:gd name="connsiteX162" fmla="*/ 3259088 w 12192000"/>
              <a:gd name="connsiteY162" fmla="*/ 5096363 h 5096785"/>
              <a:gd name="connsiteX163" fmla="*/ 3253104 w 12192000"/>
              <a:gd name="connsiteY163" fmla="*/ 5096785 h 5096785"/>
              <a:gd name="connsiteX164" fmla="*/ 3238751 w 12192000"/>
              <a:gd name="connsiteY164" fmla="*/ 5092996 h 5096785"/>
              <a:gd name="connsiteX165" fmla="*/ 3233681 w 12192000"/>
              <a:gd name="connsiteY165" fmla="*/ 5090758 h 5096785"/>
              <a:gd name="connsiteX166" fmla="*/ 3225562 w 12192000"/>
              <a:gd name="connsiteY166" fmla="*/ 5089215 h 5096785"/>
              <a:gd name="connsiteX167" fmla="*/ 3225260 w 12192000"/>
              <a:gd name="connsiteY167" fmla="*/ 5089437 h 5096785"/>
              <a:gd name="connsiteX168" fmla="*/ 3217859 w 12192000"/>
              <a:gd name="connsiteY168" fmla="*/ 5087484 h 5096785"/>
              <a:gd name="connsiteX169" fmla="*/ 3182980 w 12192000"/>
              <a:gd name="connsiteY169" fmla="*/ 5074650 h 5096785"/>
              <a:gd name="connsiteX170" fmla="*/ 3055081 w 12192000"/>
              <a:gd name="connsiteY170" fmla="*/ 5080424 h 5096785"/>
              <a:gd name="connsiteX171" fmla="*/ 3049807 w 12192000"/>
              <a:gd name="connsiteY171" fmla="*/ 5080860 h 5096785"/>
              <a:gd name="connsiteX172" fmla="*/ 3029122 w 12192000"/>
              <a:gd name="connsiteY172" fmla="*/ 5070085 h 5096785"/>
              <a:gd name="connsiteX173" fmla="*/ 3017862 w 12192000"/>
              <a:gd name="connsiteY173" fmla="*/ 5065942 h 5096785"/>
              <a:gd name="connsiteX174" fmla="*/ 3015868 w 12192000"/>
              <a:gd name="connsiteY174" fmla="*/ 5061832 h 5096785"/>
              <a:gd name="connsiteX175" fmla="*/ 2998644 w 12192000"/>
              <a:gd name="connsiteY175" fmla="*/ 5057210 h 5096785"/>
              <a:gd name="connsiteX176" fmla="*/ 2996219 w 12192000"/>
              <a:gd name="connsiteY176" fmla="*/ 5057788 h 5096785"/>
              <a:gd name="connsiteX177" fmla="*/ 2983676 w 12192000"/>
              <a:gd name="connsiteY177" fmla="*/ 5049852 h 5096785"/>
              <a:gd name="connsiteX178" fmla="*/ 2903609 w 12192000"/>
              <a:gd name="connsiteY178" fmla="*/ 4998457 h 5096785"/>
              <a:gd name="connsiteX179" fmla="*/ 2758830 w 12192000"/>
              <a:gd name="connsiteY179" fmla="*/ 4974760 h 5096785"/>
              <a:gd name="connsiteX180" fmla="*/ 2532669 w 12192000"/>
              <a:gd name="connsiteY180" fmla="*/ 4940573 h 5096785"/>
              <a:gd name="connsiteX181" fmla="*/ 2389931 w 12192000"/>
              <a:gd name="connsiteY181" fmla="*/ 4905785 h 5096785"/>
              <a:gd name="connsiteX182" fmla="*/ 2335186 w 12192000"/>
              <a:gd name="connsiteY182" fmla="*/ 4902957 h 5096785"/>
              <a:gd name="connsiteX183" fmla="*/ 2273393 w 12192000"/>
              <a:gd name="connsiteY183" fmla="*/ 4883565 h 5096785"/>
              <a:gd name="connsiteX184" fmla="*/ 2269523 w 12192000"/>
              <a:gd name="connsiteY184" fmla="*/ 4884442 h 5096785"/>
              <a:gd name="connsiteX185" fmla="*/ 2256015 w 12192000"/>
              <a:gd name="connsiteY185" fmla="*/ 4883014 h 5096785"/>
              <a:gd name="connsiteX186" fmla="*/ 2249731 w 12192000"/>
              <a:gd name="connsiteY186" fmla="*/ 4888778 h 5096785"/>
              <a:gd name="connsiteX187" fmla="*/ 2227629 w 12192000"/>
              <a:gd name="connsiteY187" fmla="*/ 4891047 h 5096785"/>
              <a:gd name="connsiteX188" fmla="*/ 2203460 w 12192000"/>
              <a:gd name="connsiteY188" fmla="*/ 4886696 h 5096785"/>
              <a:gd name="connsiteX189" fmla="*/ 2091528 w 12192000"/>
              <a:gd name="connsiteY189" fmla="*/ 4859155 h 5096785"/>
              <a:gd name="connsiteX190" fmla="*/ 2022901 w 12192000"/>
              <a:gd name="connsiteY190" fmla="*/ 4846594 h 5096785"/>
              <a:gd name="connsiteX191" fmla="*/ 1994227 w 12192000"/>
              <a:gd name="connsiteY191" fmla="*/ 4847973 h 5096785"/>
              <a:gd name="connsiteX192" fmla="*/ 1955936 w 12192000"/>
              <a:gd name="connsiteY192" fmla="*/ 4845765 h 5096785"/>
              <a:gd name="connsiteX193" fmla="*/ 1741924 w 12192000"/>
              <a:gd name="connsiteY193" fmla="*/ 4808054 h 5096785"/>
              <a:gd name="connsiteX194" fmla="*/ 1734410 w 12192000"/>
              <a:gd name="connsiteY194" fmla="*/ 4811675 h 5096785"/>
              <a:gd name="connsiteX195" fmla="*/ 1691423 w 12192000"/>
              <a:gd name="connsiteY195" fmla="*/ 4802777 h 5096785"/>
              <a:gd name="connsiteX196" fmla="*/ 1554504 w 12192000"/>
              <a:gd name="connsiteY196" fmla="*/ 4739985 h 5096785"/>
              <a:gd name="connsiteX197" fmla="*/ 1470119 w 12192000"/>
              <a:gd name="connsiteY197" fmla="*/ 4723470 h 5096785"/>
              <a:gd name="connsiteX198" fmla="*/ 1437967 w 12192000"/>
              <a:gd name="connsiteY198" fmla="*/ 4722710 h 5096785"/>
              <a:gd name="connsiteX199" fmla="*/ 1295869 w 12192000"/>
              <a:gd name="connsiteY199" fmla="*/ 4726175 h 5096785"/>
              <a:gd name="connsiteX200" fmla="*/ 1292949 w 12192000"/>
              <a:gd name="connsiteY200" fmla="*/ 4684615 h 5096785"/>
              <a:gd name="connsiteX201" fmla="*/ 1244908 w 12192000"/>
              <a:gd name="connsiteY201" fmla="*/ 4706993 h 5096785"/>
              <a:gd name="connsiteX202" fmla="*/ 1171266 w 12192000"/>
              <a:gd name="connsiteY202" fmla="*/ 4706535 h 5096785"/>
              <a:gd name="connsiteX203" fmla="*/ 1160868 w 12192000"/>
              <a:gd name="connsiteY203" fmla="*/ 4701936 h 5096785"/>
              <a:gd name="connsiteX204" fmla="*/ 1147599 w 12192000"/>
              <a:gd name="connsiteY204" fmla="*/ 4714833 h 5096785"/>
              <a:gd name="connsiteX205" fmla="*/ 1119603 w 12192000"/>
              <a:gd name="connsiteY205" fmla="*/ 4721303 h 5096785"/>
              <a:gd name="connsiteX206" fmla="*/ 997851 w 12192000"/>
              <a:gd name="connsiteY206" fmla="*/ 4722336 h 5096785"/>
              <a:gd name="connsiteX207" fmla="*/ 976455 w 12192000"/>
              <a:gd name="connsiteY207" fmla="*/ 4726407 h 5096785"/>
              <a:gd name="connsiteX208" fmla="*/ 949939 w 12192000"/>
              <a:gd name="connsiteY208" fmla="*/ 4719699 h 5096785"/>
              <a:gd name="connsiteX209" fmla="*/ 894148 w 12192000"/>
              <a:gd name="connsiteY209" fmla="*/ 4710406 h 5096785"/>
              <a:gd name="connsiteX210" fmla="*/ 857990 w 12192000"/>
              <a:gd name="connsiteY210" fmla="*/ 4696844 h 5096785"/>
              <a:gd name="connsiteX211" fmla="*/ 848649 w 12192000"/>
              <a:gd name="connsiteY211" fmla="*/ 4704021 h 5096785"/>
              <a:gd name="connsiteX212" fmla="*/ 826436 w 12192000"/>
              <a:gd name="connsiteY212" fmla="*/ 4707421 h 5096785"/>
              <a:gd name="connsiteX213" fmla="*/ 733052 w 12192000"/>
              <a:gd name="connsiteY213" fmla="*/ 4701884 h 5096785"/>
              <a:gd name="connsiteX214" fmla="*/ 716185 w 12192000"/>
              <a:gd name="connsiteY214" fmla="*/ 4648168 h 5096785"/>
              <a:gd name="connsiteX215" fmla="*/ 582722 w 12192000"/>
              <a:gd name="connsiteY215" fmla="*/ 4658637 h 5096785"/>
              <a:gd name="connsiteX216" fmla="*/ 581118 w 12192000"/>
              <a:gd name="connsiteY216" fmla="*/ 4654120 h 5096785"/>
              <a:gd name="connsiteX217" fmla="*/ 546453 w 12192000"/>
              <a:gd name="connsiteY217" fmla="*/ 4652542 h 5096785"/>
              <a:gd name="connsiteX218" fmla="*/ 536773 w 12192000"/>
              <a:gd name="connsiteY218" fmla="*/ 4644609 h 5096785"/>
              <a:gd name="connsiteX219" fmla="*/ 388896 w 12192000"/>
              <a:gd name="connsiteY219" fmla="*/ 4619173 h 5096785"/>
              <a:gd name="connsiteX220" fmla="*/ 366479 w 12192000"/>
              <a:gd name="connsiteY220" fmla="*/ 4618896 h 5096785"/>
              <a:gd name="connsiteX221" fmla="*/ 342781 w 12192000"/>
              <a:gd name="connsiteY221" fmla="*/ 4601239 h 5096785"/>
              <a:gd name="connsiteX222" fmla="*/ 255925 w 12192000"/>
              <a:gd name="connsiteY222" fmla="*/ 4598685 h 5096785"/>
              <a:gd name="connsiteX223" fmla="*/ 226919 w 12192000"/>
              <a:gd name="connsiteY223" fmla="*/ 4598460 h 5096785"/>
              <a:gd name="connsiteX224" fmla="*/ 213925 w 12192000"/>
              <a:gd name="connsiteY224" fmla="*/ 4597783 h 5096785"/>
              <a:gd name="connsiteX225" fmla="*/ 215196 w 12192000"/>
              <a:gd name="connsiteY225" fmla="*/ 4588576 h 5096785"/>
              <a:gd name="connsiteX226" fmla="*/ 180214 w 12192000"/>
              <a:gd name="connsiteY226" fmla="*/ 4583701 h 5096785"/>
              <a:gd name="connsiteX227" fmla="*/ 83203 w 12192000"/>
              <a:gd name="connsiteY227" fmla="*/ 4531664 h 5096785"/>
              <a:gd name="connsiteX228" fmla="*/ 4106 w 12192000"/>
              <a:gd name="connsiteY228" fmla="*/ 4517202 h 5096785"/>
              <a:gd name="connsiteX229" fmla="*/ 0 w 12192000"/>
              <a:gd name="connsiteY229" fmla="*/ 4516084 h 5096785"/>
              <a:gd name="connsiteX230" fmla="*/ 0 w 12192000"/>
              <a:gd name="connsiteY230"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5988578 w 12192000"/>
              <a:gd name="connsiteY90" fmla="*/ 4754427 h 5096785"/>
              <a:gd name="connsiteX91" fmla="*/ 5908701 w 12192000"/>
              <a:gd name="connsiteY91" fmla="*/ 4779160 h 5096785"/>
              <a:gd name="connsiteX92" fmla="*/ 5892219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52189 w 12192000"/>
              <a:gd name="connsiteY90" fmla="*/ 4762378 h 5096785"/>
              <a:gd name="connsiteX91" fmla="*/ 5908701 w 12192000"/>
              <a:gd name="connsiteY91" fmla="*/ 4779160 h 5096785"/>
              <a:gd name="connsiteX92" fmla="*/ 5892219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52189 w 12192000"/>
              <a:gd name="connsiteY90" fmla="*/ 4762378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480215 w 12192000"/>
              <a:gd name="connsiteY12" fmla="*/ 4006823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480215 w 12192000"/>
              <a:gd name="connsiteY12" fmla="*/ 4006823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639436 w 12192000"/>
              <a:gd name="connsiteY11" fmla="*/ 4022417 h 5096785"/>
              <a:gd name="connsiteX12" fmla="*/ 10480215 w 12192000"/>
              <a:gd name="connsiteY12" fmla="*/ 4006823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639436 w 12192000"/>
              <a:gd name="connsiteY11" fmla="*/ 4022417 h 5096785"/>
              <a:gd name="connsiteX12" fmla="*/ 10480215 w 12192000"/>
              <a:gd name="connsiteY12" fmla="*/ 4006823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82297 w 12192000"/>
              <a:gd name="connsiteY9" fmla="*/ 4010564 h 5096785"/>
              <a:gd name="connsiteX10" fmla="*/ 10833086 w 12192000"/>
              <a:gd name="connsiteY10" fmla="*/ 3997707 h 5096785"/>
              <a:gd name="connsiteX11" fmla="*/ 10639436 w 12192000"/>
              <a:gd name="connsiteY11" fmla="*/ 4022417 h 5096785"/>
              <a:gd name="connsiteX12" fmla="*/ 10480215 w 12192000"/>
              <a:gd name="connsiteY12" fmla="*/ 4006823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82297 w 12192000"/>
              <a:gd name="connsiteY9" fmla="*/ 4010564 h 5096785"/>
              <a:gd name="connsiteX10" fmla="*/ 10833086 w 12192000"/>
              <a:gd name="connsiteY10" fmla="*/ 3997707 h 5096785"/>
              <a:gd name="connsiteX11" fmla="*/ 10639436 w 12192000"/>
              <a:gd name="connsiteY11" fmla="*/ 4022417 h 5096785"/>
              <a:gd name="connsiteX12" fmla="*/ 10480215 w 12192000"/>
              <a:gd name="connsiteY12" fmla="*/ 4006823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82297 w 12192000"/>
              <a:gd name="connsiteY9" fmla="*/ 4010564 h 5096785"/>
              <a:gd name="connsiteX10" fmla="*/ 10833086 w 12192000"/>
              <a:gd name="connsiteY10" fmla="*/ 3997707 h 5096785"/>
              <a:gd name="connsiteX11" fmla="*/ 10639436 w 12192000"/>
              <a:gd name="connsiteY11" fmla="*/ 4022417 h 5096785"/>
              <a:gd name="connsiteX12" fmla="*/ 10480215 w 12192000"/>
              <a:gd name="connsiteY12" fmla="*/ 4006823 h 5096785"/>
              <a:gd name="connsiteX13" fmla="*/ 10217282 w 12192000"/>
              <a:gd name="connsiteY13" fmla="*/ 4020809 h 5096785"/>
              <a:gd name="connsiteX14" fmla="*/ 9936427 w 12192000"/>
              <a:gd name="connsiteY14" fmla="*/ 4137843 h 5096785"/>
              <a:gd name="connsiteX15" fmla="*/ 9800299 w 12192000"/>
              <a:gd name="connsiteY15" fmla="*/ 4146342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82297 w 12192000"/>
              <a:gd name="connsiteY9" fmla="*/ 4010564 h 5096785"/>
              <a:gd name="connsiteX10" fmla="*/ 10833086 w 12192000"/>
              <a:gd name="connsiteY10" fmla="*/ 3997707 h 5096785"/>
              <a:gd name="connsiteX11" fmla="*/ 10639436 w 12192000"/>
              <a:gd name="connsiteY11" fmla="*/ 4022417 h 5096785"/>
              <a:gd name="connsiteX12" fmla="*/ 10480215 w 12192000"/>
              <a:gd name="connsiteY12" fmla="*/ 4006823 h 5096785"/>
              <a:gd name="connsiteX13" fmla="*/ 10217282 w 12192000"/>
              <a:gd name="connsiteY13" fmla="*/ 4020809 h 5096785"/>
              <a:gd name="connsiteX14" fmla="*/ 10015940 w 12192000"/>
              <a:gd name="connsiteY14" fmla="*/ 4082184 h 5096785"/>
              <a:gd name="connsiteX15" fmla="*/ 9800299 w 12192000"/>
              <a:gd name="connsiteY15" fmla="*/ 4146342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Lst>
            <a:rect l="l" t="t" r="r" b="b"/>
            <a:pathLst>
              <a:path w="12192000" h="5096785">
                <a:moveTo>
                  <a:pt x="0" y="0"/>
                </a:moveTo>
                <a:lnTo>
                  <a:pt x="12192000" y="0"/>
                </a:lnTo>
                <a:lnTo>
                  <a:pt x="12192000" y="3809005"/>
                </a:lnTo>
                <a:lnTo>
                  <a:pt x="12142543" y="3817043"/>
                </a:lnTo>
                <a:cubicBezTo>
                  <a:pt x="12125745" y="3820143"/>
                  <a:pt x="12025667" y="3846712"/>
                  <a:pt x="12021777" y="3848082"/>
                </a:cubicBezTo>
                <a:cubicBezTo>
                  <a:pt x="11906317" y="3844901"/>
                  <a:pt x="11854997" y="3842577"/>
                  <a:pt x="11700796" y="3819843"/>
                </a:cubicBezTo>
                <a:cubicBezTo>
                  <a:pt x="11673605" y="3818975"/>
                  <a:pt x="11660205" y="3873591"/>
                  <a:pt x="11596222" y="3858834"/>
                </a:cubicBezTo>
                <a:cubicBezTo>
                  <a:pt x="11546261" y="3912796"/>
                  <a:pt x="11448213" y="3883822"/>
                  <a:pt x="11416000" y="3915854"/>
                </a:cubicBezTo>
                <a:cubicBezTo>
                  <a:pt x="11363791" y="3944368"/>
                  <a:pt x="11261302" y="3994357"/>
                  <a:pt x="11214181" y="4004215"/>
                </a:cubicBezTo>
                <a:cubicBezTo>
                  <a:pt x="11180556" y="4016505"/>
                  <a:pt x="11133434" y="4019939"/>
                  <a:pt x="11082297" y="4010564"/>
                </a:cubicBezTo>
                <a:cubicBezTo>
                  <a:pt x="11002153" y="4004415"/>
                  <a:pt x="10906391" y="3998574"/>
                  <a:pt x="10833086" y="3997707"/>
                </a:cubicBezTo>
                <a:cubicBezTo>
                  <a:pt x="10741018" y="4017483"/>
                  <a:pt x="10710367" y="4028063"/>
                  <a:pt x="10639436" y="4022417"/>
                </a:cubicBezTo>
                <a:cubicBezTo>
                  <a:pt x="10607553" y="4011982"/>
                  <a:pt x="10546386" y="4040450"/>
                  <a:pt x="10480215" y="4006823"/>
                </a:cubicBezTo>
                <a:cubicBezTo>
                  <a:pt x="10416483" y="4013182"/>
                  <a:pt x="10257826" y="4053751"/>
                  <a:pt x="10217282" y="4020809"/>
                </a:cubicBezTo>
                <a:lnTo>
                  <a:pt x="10015940" y="4082184"/>
                </a:lnTo>
                <a:cubicBezTo>
                  <a:pt x="9933191" y="4122984"/>
                  <a:pt x="9847676" y="4127197"/>
                  <a:pt x="9800299" y="4146342"/>
                </a:cubicBezTo>
                <a:cubicBezTo>
                  <a:pt x="9758990" y="4153221"/>
                  <a:pt x="9764546" y="4171775"/>
                  <a:pt x="9707822" y="4189102"/>
                </a:cubicBezTo>
                <a:cubicBezTo>
                  <a:pt x="9678353" y="4185801"/>
                  <a:pt x="9564542" y="4245966"/>
                  <a:pt x="9543973" y="4245802"/>
                </a:cubicBezTo>
                <a:cubicBezTo>
                  <a:pt x="9545360" y="4250342"/>
                  <a:pt x="9534159" y="4254694"/>
                  <a:pt x="9528747" y="4251724"/>
                </a:cubicBezTo>
                <a:cubicBezTo>
                  <a:pt x="9434894" y="4251802"/>
                  <a:pt x="9498284" y="4284960"/>
                  <a:pt x="9436976" y="4269351"/>
                </a:cubicBezTo>
                <a:cubicBezTo>
                  <a:pt x="9399663" y="4270596"/>
                  <a:pt x="9416325" y="4322777"/>
                  <a:pt x="9371827" y="4303912"/>
                </a:cubicBezTo>
                <a:cubicBezTo>
                  <a:pt x="9327687" y="4311262"/>
                  <a:pt x="9305420" y="4335156"/>
                  <a:pt x="9260304" y="4328021"/>
                </a:cubicBezTo>
                <a:cubicBezTo>
                  <a:pt x="9219002" y="4334987"/>
                  <a:pt x="9185743" y="4348803"/>
                  <a:pt x="9148799" y="4348506"/>
                </a:cubicBezTo>
                <a:cubicBezTo>
                  <a:pt x="9136597" y="4357118"/>
                  <a:pt x="9123990" y="4361794"/>
                  <a:pt x="9107898" y="4354282"/>
                </a:cubicBezTo>
                <a:lnTo>
                  <a:pt x="8990743" y="4382161"/>
                </a:lnTo>
                <a:cubicBezTo>
                  <a:pt x="8968860" y="4381971"/>
                  <a:pt x="8999497" y="4363038"/>
                  <a:pt x="8979819" y="4366419"/>
                </a:cubicBezTo>
                <a:cubicBezTo>
                  <a:pt x="8962591" y="4378296"/>
                  <a:pt x="8953360" y="4357425"/>
                  <a:pt x="8936044" y="4370992"/>
                </a:cubicBezTo>
                <a:cubicBezTo>
                  <a:pt x="8948906" y="4385206"/>
                  <a:pt x="8892470" y="4378724"/>
                  <a:pt x="8897707" y="4392673"/>
                </a:cubicBezTo>
                <a:cubicBezTo>
                  <a:pt x="8869997" y="4377889"/>
                  <a:pt x="8872713" y="4404124"/>
                  <a:pt x="8845635" y="4404300"/>
                </a:cubicBezTo>
                <a:cubicBezTo>
                  <a:pt x="8830642" y="4399853"/>
                  <a:pt x="8821827" y="4400686"/>
                  <a:pt x="8814562" y="4411434"/>
                </a:cubicBezTo>
                <a:cubicBezTo>
                  <a:pt x="8744563" y="4389043"/>
                  <a:pt x="8782115" y="4417916"/>
                  <a:pt x="8726349" y="4416668"/>
                </a:cubicBezTo>
                <a:cubicBezTo>
                  <a:pt x="8677009" y="4412982"/>
                  <a:pt x="8624546" y="4415808"/>
                  <a:pt x="8566678" y="4391711"/>
                </a:cubicBezTo>
                <a:cubicBezTo>
                  <a:pt x="8554349" y="4383843"/>
                  <a:pt x="8534130" y="4384835"/>
                  <a:pt x="8521516" y="4393927"/>
                </a:cubicBezTo>
                <a:cubicBezTo>
                  <a:pt x="8519345" y="4395492"/>
                  <a:pt x="8517487" y="4397242"/>
                  <a:pt x="8515998" y="4399124"/>
                </a:cubicBezTo>
                <a:cubicBezTo>
                  <a:pt x="8479683" y="4380905"/>
                  <a:pt x="8468515" y="4396924"/>
                  <a:pt x="8449547" y="4383170"/>
                </a:cubicBezTo>
                <a:cubicBezTo>
                  <a:pt x="8404832" y="4386248"/>
                  <a:pt x="8377617" y="4410394"/>
                  <a:pt x="8360285" y="4398502"/>
                </a:cubicBezTo>
                <a:cubicBezTo>
                  <a:pt x="8328125" y="4405233"/>
                  <a:pt x="8278328" y="4418008"/>
                  <a:pt x="8256584" y="4423564"/>
                </a:cubicBezTo>
                <a:cubicBezTo>
                  <a:pt x="8250756" y="4433012"/>
                  <a:pt x="8239831" y="4429911"/>
                  <a:pt x="8229821" y="4431840"/>
                </a:cubicBezTo>
                <a:cubicBezTo>
                  <a:pt x="8219737" y="4440670"/>
                  <a:pt x="8172939" y="4441316"/>
                  <a:pt x="8158476" y="4436904"/>
                </a:cubicBezTo>
                <a:lnTo>
                  <a:pt x="7993707" y="4447962"/>
                </a:lnTo>
                <a:lnTo>
                  <a:pt x="7990346" y="4454853"/>
                </a:lnTo>
                <a:lnTo>
                  <a:pt x="7976786" y="4456820"/>
                </a:lnTo>
                <a:lnTo>
                  <a:pt x="7973491" y="4458577"/>
                </a:lnTo>
                <a:cubicBezTo>
                  <a:pt x="7967206" y="4461962"/>
                  <a:pt x="7960915" y="4465118"/>
                  <a:pt x="7954281" y="4467421"/>
                </a:cubicBezTo>
                <a:cubicBezTo>
                  <a:pt x="7950081" y="4438248"/>
                  <a:pt x="7897165" y="4482226"/>
                  <a:pt x="7905540" y="4455628"/>
                </a:cubicBezTo>
                <a:cubicBezTo>
                  <a:pt x="7868363" y="4463225"/>
                  <a:pt x="7886086" y="4435916"/>
                  <a:pt x="7851932" y="4466353"/>
                </a:cubicBezTo>
                <a:cubicBezTo>
                  <a:pt x="7784648" y="4458796"/>
                  <a:pt x="7699743" y="4489674"/>
                  <a:pt x="7639078" y="4467635"/>
                </a:cubicBezTo>
                <a:cubicBezTo>
                  <a:pt x="7650854" y="4478956"/>
                  <a:pt x="7631952" y="4494897"/>
                  <a:pt x="7612359" y="4492789"/>
                </a:cubicBezTo>
                <a:cubicBezTo>
                  <a:pt x="7656290" y="4537791"/>
                  <a:pt x="7524989" y="4464434"/>
                  <a:pt x="7527328" y="4502199"/>
                </a:cubicBezTo>
                <a:cubicBezTo>
                  <a:pt x="7510981" y="4470759"/>
                  <a:pt x="7410641" y="4435979"/>
                  <a:pt x="7388717" y="4470799"/>
                </a:cubicBezTo>
                <a:cubicBezTo>
                  <a:pt x="7332647" y="4477979"/>
                  <a:pt x="7282236" y="4461411"/>
                  <a:pt x="7231898" y="4486028"/>
                </a:cubicBezTo>
                <a:cubicBezTo>
                  <a:pt x="7228085" y="4482236"/>
                  <a:pt x="7223511" y="4479415"/>
                  <a:pt x="7218425" y="4477288"/>
                </a:cubicBezTo>
                <a:lnTo>
                  <a:pt x="7202795" y="4472972"/>
                </a:lnTo>
                <a:lnTo>
                  <a:pt x="7200744" y="4474099"/>
                </a:lnTo>
                <a:cubicBezTo>
                  <a:pt x="7191691" y="4476518"/>
                  <a:pt x="7186143" y="4475925"/>
                  <a:pt x="7182163" y="4474005"/>
                </a:cubicBezTo>
                <a:lnTo>
                  <a:pt x="7178368" y="4470673"/>
                </a:lnTo>
                <a:lnTo>
                  <a:pt x="7165705" y="4469569"/>
                </a:lnTo>
                <a:lnTo>
                  <a:pt x="7140991" y="4464599"/>
                </a:lnTo>
                <a:lnTo>
                  <a:pt x="7136152" y="4466292"/>
                </a:lnTo>
                <a:lnTo>
                  <a:pt x="7098544" y="4462879"/>
                </a:lnTo>
                <a:lnTo>
                  <a:pt x="7097922" y="4464077"/>
                </a:lnTo>
                <a:cubicBezTo>
                  <a:pt x="7095675" y="4466685"/>
                  <a:pt x="7092399" y="4468463"/>
                  <a:pt x="7086877" y="4468554"/>
                </a:cubicBezTo>
                <a:cubicBezTo>
                  <a:pt x="7093857" y="4486654"/>
                  <a:pt x="7082892" y="4475600"/>
                  <a:pt x="7065999" y="4474270"/>
                </a:cubicBezTo>
                <a:cubicBezTo>
                  <a:pt x="7073068" y="4502084"/>
                  <a:pt x="7025982" y="4487289"/>
                  <a:pt x="7016598" y="4502855"/>
                </a:cubicBezTo>
                <a:cubicBezTo>
                  <a:pt x="7004027" y="4501251"/>
                  <a:pt x="6990862" y="4500062"/>
                  <a:pt x="6977375" y="4499434"/>
                </a:cubicBezTo>
                <a:lnTo>
                  <a:pt x="6969409" y="4499424"/>
                </a:lnTo>
                <a:cubicBezTo>
                  <a:pt x="6969345" y="4499517"/>
                  <a:pt x="6969282" y="4499611"/>
                  <a:pt x="6969218" y="4499704"/>
                </a:cubicBezTo>
                <a:cubicBezTo>
                  <a:pt x="6967423" y="4500299"/>
                  <a:pt x="6964778" y="4500520"/>
                  <a:pt x="6960755" y="4500249"/>
                </a:cubicBezTo>
                <a:lnTo>
                  <a:pt x="6954882" y="4499405"/>
                </a:lnTo>
                <a:lnTo>
                  <a:pt x="6939428" y="4499385"/>
                </a:lnTo>
                <a:lnTo>
                  <a:pt x="6933902" y="4501239"/>
                </a:lnTo>
                <a:cubicBezTo>
                  <a:pt x="6915500" y="4513191"/>
                  <a:pt x="6929567" y="4549821"/>
                  <a:pt x="6891244" y="4536371"/>
                </a:cubicBezTo>
                <a:cubicBezTo>
                  <a:pt x="6852551" y="4546708"/>
                  <a:pt x="6836714" y="4571735"/>
                  <a:pt x="6794496" y="4567924"/>
                </a:cubicBezTo>
                <a:lnTo>
                  <a:pt x="6574528" y="4641155"/>
                </a:lnTo>
                <a:lnTo>
                  <a:pt x="6573036" y="4641049"/>
                </a:lnTo>
                <a:lnTo>
                  <a:pt x="6571920" y="4644739"/>
                </a:lnTo>
                <a:lnTo>
                  <a:pt x="6552021" y="4650379"/>
                </a:lnTo>
                <a:lnTo>
                  <a:pt x="6545925" y="4650675"/>
                </a:lnTo>
                <a:cubicBezTo>
                  <a:pt x="6541867" y="4651170"/>
                  <a:pt x="6539355" y="4651872"/>
                  <a:pt x="6537822" y="4652769"/>
                </a:cubicBezTo>
                <a:cubicBezTo>
                  <a:pt x="6537796" y="4652868"/>
                  <a:pt x="6537769" y="4652968"/>
                  <a:pt x="6537743" y="4653068"/>
                </a:cubicBezTo>
                <a:lnTo>
                  <a:pt x="6490057" y="4658624"/>
                </a:lnTo>
                <a:cubicBezTo>
                  <a:pt x="6466205" y="4668772"/>
                  <a:pt x="6404692" y="4705547"/>
                  <a:pt x="6386800" y="4715431"/>
                </a:cubicBezTo>
                <a:lnTo>
                  <a:pt x="6382703" y="4717930"/>
                </a:lnTo>
                <a:lnTo>
                  <a:pt x="6356495" y="4717843"/>
                </a:lnTo>
                <a:lnTo>
                  <a:pt x="6343628" y="4719161"/>
                </a:lnTo>
                <a:lnTo>
                  <a:pt x="6338605" y="4716723"/>
                </a:lnTo>
                <a:cubicBezTo>
                  <a:pt x="6333948" y="4715651"/>
                  <a:pt x="6328272" y="4716126"/>
                  <a:pt x="6320318" y="4720095"/>
                </a:cubicBezTo>
                <a:lnTo>
                  <a:pt x="6318742" y="4721541"/>
                </a:lnTo>
                <a:lnTo>
                  <a:pt x="6301708" y="4720380"/>
                </a:lnTo>
                <a:cubicBezTo>
                  <a:pt x="6295887" y="4719320"/>
                  <a:pt x="6290299" y="4717508"/>
                  <a:pt x="6285082" y="4714639"/>
                </a:cubicBezTo>
                <a:cubicBezTo>
                  <a:pt x="6232894" y="4720313"/>
                  <a:pt x="6091065" y="4711868"/>
                  <a:pt x="6028335" y="4722621"/>
                </a:cubicBezTo>
                <a:cubicBezTo>
                  <a:pt x="6045295" y="4757847"/>
                  <a:pt x="5848075" y="4744853"/>
                  <a:pt x="5908701" y="4779160"/>
                </a:cubicBezTo>
                <a:cubicBezTo>
                  <a:pt x="5888634" y="4780820"/>
                  <a:pt x="5844448" y="4799397"/>
                  <a:pt x="5860414" y="4807892"/>
                </a:cubicBezTo>
                <a:cubicBezTo>
                  <a:pt x="5792262" y="4798387"/>
                  <a:pt x="5752646" y="4843367"/>
                  <a:pt x="5683612" y="4848770"/>
                </a:cubicBezTo>
                <a:cubicBezTo>
                  <a:pt x="5661875" y="4883880"/>
                  <a:pt x="5668687" y="4854788"/>
                  <a:pt x="5635111" y="4868888"/>
                </a:cubicBezTo>
                <a:cubicBezTo>
                  <a:pt x="5633012" y="4842212"/>
                  <a:pt x="5598104" y="4893602"/>
                  <a:pt x="5582652" y="4866836"/>
                </a:cubicBezTo>
                <a:cubicBezTo>
                  <a:pt x="5577032" y="4870250"/>
                  <a:pt x="5572074" y="4874402"/>
                  <a:pt x="5567213" y="4878769"/>
                </a:cubicBezTo>
                <a:lnTo>
                  <a:pt x="5564659" y="4881042"/>
                </a:lnTo>
                <a:lnTo>
                  <a:pt x="5552102" y="4885426"/>
                </a:lnTo>
                <a:cubicBezTo>
                  <a:pt x="5551892" y="4887804"/>
                  <a:pt x="5551684" y="4890182"/>
                  <a:pt x="5551475" y="4892560"/>
                </a:cubicBezTo>
                <a:lnTo>
                  <a:pt x="5534664" y="4903385"/>
                </a:lnTo>
                <a:cubicBezTo>
                  <a:pt x="5527918" y="4906528"/>
                  <a:pt x="5520130" y="4908842"/>
                  <a:pt x="5510737" y="4909807"/>
                </a:cubicBezTo>
                <a:cubicBezTo>
                  <a:pt x="5474863" y="4902736"/>
                  <a:pt x="5438770" y="4943879"/>
                  <a:pt x="5393901" y="4933709"/>
                </a:cubicBezTo>
                <a:cubicBezTo>
                  <a:pt x="5377982" y="4932239"/>
                  <a:pt x="5332258" y="4941569"/>
                  <a:pt x="5325782" y="4951789"/>
                </a:cubicBezTo>
                <a:cubicBezTo>
                  <a:pt x="5316695" y="4955476"/>
                  <a:pt x="5304762" y="4954583"/>
                  <a:pt x="5302703" y="4964590"/>
                </a:cubicBezTo>
                <a:cubicBezTo>
                  <a:pt x="5298243" y="4977015"/>
                  <a:pt x="5260488" y="4966382"/>
                  <a:pt x="5268591" y="4978479"/>
                </a:cubicBezTo>
                <a:cubicBezTo>
                  <a:pt x="5241891" y="4971355"/>
                  <a:pt x="5229004" y="4998058"/>
                  <a:pt x="5210559" y="5007585"/>
                </a:cubicBezTo>
                <a:cubicBezTo>
                  <a:pt x="5199737" y="5003583"/>
                  <a:pt x="5189986" y="5008553"/>
                  <a:pt x="5177597" y="5015926"/>
                </a:cubicBezTo>
                <a:lnTo>
                  <a:pt x="5160569" y="5025681"/>
                </a:lnTo>
                <a:lnTo>
                  <a:pt x="5152748" y="5026569"/>
                </a:lnTo>
                <a:cubicBezTo>
                  <a:pt x="5143464" y="5028511"/>
                  <a:pt x="5135128" y="5030936"/>
                  <a:pt x="5127678" y="5032947"/>
                </a:cubicBezTo>
                <a:lnTo>
                  <a:pt x="5113147" y="5035818"/>
                </a:lnTo>
                <a:lnTo>
                  <a:pt x="5107301" y="5036672"/>
                </a:lnTo>
                <a:lnTo>
                  <a:pt x="5093215" y="5032880"/>
                </a:lnTo>
                <a:lnTo>
                  <a:pt x="5077058" y="5038681"/>
                </a:lnTo>
                <a:lnTo>
                  <a:pt x="5057349" y="5036015"/>
                </a:lnTo>
                <a:cubicBezTo>
                  <a:pt x="5056617" y="5038069"/>
                  <a:pt x="5055470" y="5040071"/>
                  <a:pt x="5053945" y="5041952"/>
                </a:cubicBezTo>
                <a:lnTo>
                  <a:pt x="5040021" y="5050052"/>
                </a:lnTo>
                <a:lnTo>
                  <a:pt x="5025913" y="5046535"/>
                </a:lnTo>
                <a:cubicBezTo>
                  <a:pt x="5027395" y="5056685"/>
                  <a:pt x="5010775" y="5048329"/>
                  <a:pt x="4998218" y="5048065"/>
                </a:cubicBezTo>
                <a:lnTo>
                  <a:pt x="4991008" y="5050439"/>
                </a:lnTo>
                <a:lnTo>
                  <a:pt x="4963503" y="5047575"/>
                </a:lnTo>
                <a:cubicBezTo>
                  <a:pt x="4948687" y="5047149"/>
                  <a:pt x="4934614" y="5047760"/>
                  <a:pt x="4921053" y="5048925"/>
                </a:cubicBezTo>
                <a:lnTo>
                  <a:pt x="4873420" y="5054929"/>
                </a:lnTo>
                <a:lnTo>
                  <a:pt x="4858825" y="5051329"/>
                </a:lnTo>
                <a:cubicBezTo>
                  <a:pt x="4827045" y="5050467"/>
                  <a:pt x="4791907" y="5064719"/>
                  <a:pt x="4769340" y="5053090"/>
                </a:cubicBezTo>
                <a:cubicBezTo>
                  <a:pt x="4760167" y="5051720"/>
                  <a:pt x="4751866" y="5052034"/>
                  <a:pt x="4744152" y="5053391"/>
                </a:cubicBezTo>
                <a:lnTo>
                  <a:pt x="4723556" y="5059633"/>
                </a:lnTo>
                <a:lnTo>
                  <a:pt x="4719699" y="5066298"/>
                </a:lnTo>
                <a:lnTo>
                  <a:pt x="4706016" y="5067422"/>
                </a:lnTo>
                <a:lnTo>
                  <a:pt x="4702593" y="5068973"/>
                </a:lnTo>
                <a:cubicBezTo>
                  <a:pt x="4696073" y="5071961"/>
                  <a:pt x="4689557" y="5074718"/>
                  <a:pt x="4682766" y="5076609"/>
                </a:cubicBezTo>
                <a:cubicBezTo>
                  <a:pt x="4680705" y="5047264"/>
                  <a:pt x="4624654" y="5087854"/>
                  <a:pt x="4634960" y="5061852"/>
                </a:cubicBezTo>
                <a:cubicBezTo>
                  <a:pt x="4597279" y="5067136"/>
                  <a:pt x="4616973" y="5041002"/>
                  <a:pt x="4580645" y="5069246"/>
                </a:cubicBezTo>
                <a:cubicBezTo>
                  <a:pt x="4514010" y="5057571"/>
                  <a:pt x="4426975" y="5083132"/>
                  <a:pt x="4368005" y="5057426"/>
                </a:cubicBezTo>
                <a:cubicBezTo>
                  <a:pt x="4378938" y="5069437"/>
                  <a:pt x="4358901" y="5084168"/>
                  <a:pt x="4339489" y="5080858"/>
                </a:cubicBezTo>
                <a:cubicBezTo>
                  <a:pt x="4380071" y="5128427"/>
                  <a:pt x="4254318" y="5047215"/>
                  <a:pt x="4253895" y="5085008"/>
                </a:cubicBezTo>
                <a:cubicBezTo>
                  <a:pt x="4188524" y="5078393"/>
                  <a:pt x="4183794" y="5065254"/>
                  <a:pt x="4130140" y="5057070"/>
                </a:cubicBezTo>
                <a:lnTo>
                  <a:pt x="3911296" y="5035663"/>
                </a:lnTo>
                <a:lnTo>
                  <a:pt x="3895182" y="5030229"/>
                </a:lnTo>
                <a:lnTo>
                  <a:pt x="3870866" y="5023753"/>
                </a:lnTo>
                <a:lnTo>
                  <a:pt x="3865913" y="5025143"/>
                </a:lnTo>
                <a:lnTo>
                  <a:pt x="3828606" y="5019426"/>
                </a:lnTo>
                <a:lnTo>
                  <a:pt x="3827901" y="5020583"/>
                </a:lnTo>
                <a:cubicBezTo>
                  <a:pt x="3825465" y="5023044"/>
                  <a:pt x="3822064" y="5024614"/>
                  <a:pt x="3816543" y="5024366"/>
                </a:cubicBezTo>
                <a:cubicBezTo>
                  <a:pt x="3822191" y="5042839"/>
                  <a:pt x="3812047" y="5031144"/>
                  <a:pt x="3795278" y="5028779"/>
                </a:cubicBezTo>
                <a:cubicBezTo>
                  <a:pt x="3800305" y="5056944"/>
                  <a:pt x="3754370" y="5039296"/>
                  <a:pt x="3743858" y="5054237"/>
                </a:cubicBezTo>
                <a:cubicBezTo>
                  <a:pt x="3731426" y="5051864"/>
                  <a:pt x="3718365" y="5049870"/>
                  <a:pt x="3704945" y="5048413"/>
                </a:cubicBezTo>
                <a:lnTo>
                  <a:pt x="3696992" y="5047914"/>
                </a:lnTo>
                <a:lnTo>
                  <a:pt x="3696780" y="5048181"/>
                </a:lnTo>
                <a:cubicBezTo>
                  <a:pt x="3694942" y="5048663"/>
                  <a:pt x="3692286" y="5048721"/>
                  <a:pt x="3688290" y="5048204"/>
                </a:cubicBezTo>
                <a:lnTo>
                  <a:pt x="3682486" y="5047000"/>
                </a:lnTo>
                <a:lnTo>
                  <a:pt x="3667056" y="5046030"/>
                </a:lnTo>
                <a:lnTo>
                  <a:pt x="3661403" y="5047537"/>
                </a:lnTo>
                <a:lnTo>
                  <a:pt x="3658673" y="5050790"/>
                </a:lnTo>
                <a:lnTo>
                  <a:pt x="3657333" y="5050325"/>
                </a:lnTo>
                <a:cubicBezTo>
                  <a:pt x="3647943" y="5043807"/>
                  <a:pt x="3646760" y="5035120"/>
                  <a:pt x="3626778" y="5057882"/>
                </a:cubicBezTo>
                <a:cubicBezTo>
                  <a:pt x="3604242" y="5046906"/>
                  <a:pt x="3595632" y="5060978"/>
                  <a:pt x="3560067" y="5064266"/>
                </a:cubicBezTo>
                <a:cubicBezTo>
                  <a:pt x="3548093" y="5054413"/>
                  <a:pt x="3535744" y="5057071"/>
                  <a:pt x="3522641" y="5063654"/>
                </a:cubicBezTo>
                <a:cubicBezTo>
                  <a:pt x="3490386" y="5057687"/>
                  <a:pt x="3457385" y="5066150"/>
                  <a:pt x="3419275" y="5066646"/>
                </a:cubicBezTo>
                <a:cubicBezTo>
                  <a:pt x="3381791" y="5052708"/>
                  <a:pt x="3355578" y="5072759"/>
                  <a:pt x="3314869" y="5073197"/>
                </a:cubicBezTo>
                <a:cubicBezTo>
                  <a:pt x="3285434" y="5051000"/>
                  <a:pt x="3281681" y="5089430"/>
                  <a:pt x="3259088" y="5096363"/>
                </a:cubicBezTo>
                <a:lnTo>
                  <a:pt x="3253104" y="5096785"/>
                </a:lnTo>
                <a:lnTo>
                  <a:pt x="3238751" y="5092996"/>
                </a:lnTo>
                <a:lnTo>
                  <a:pt x="3233681" y="5090758"/>
                </a:lnTo>
                <a:cubicBezTo>
                  <a:pt x="3230065" y="5089519"/>
                  <a:pt x="3227507" y="5089085"/>
                  <a:pt x="3225562" y="5089215"/>
                </a:cubicBezTo>
                <a:lnTo>
                  <a:pt x="3225260" y="5089437"/>
                </a:lnTo>
                <a:lnTo>
                  <a:pt x="3217859" y="5087484"/>
                </a:lnTo>
                <a:cubicBezTo>
                  <a:pt x="3205614" y="5083594"/>
                  <a:pt x="3193926" y="5079248"/>
                  <a:pt x="3182980" y="5074650"/>
                </a:cubicBezTo>
                <a:lnTo>
                  <a:pt x="3055081" y="5080424"/>
                </a:lnTo>
                <a:lnTo>
                  <a:pt x="3049807" y="5080860"/>
                </a:lnTo>
                <a:lnTo>
                  <a:pt x="3029122" y="5070085"/>
                </a:lnTo>
                <a:lnTo>
                  <a:pt x="3017862" y="5065942"/>
                </a:lnTo>
                <a:lnTo>
                  <a:pt x="3015868" y="5061832"/>
                </a:lnTo>
                <a:cubicBezTo>
                  <a:pt x="3013048" y="5059027"/>
                  <a:pt x="3008170" y="5057108"/>
                  <a:pt x="2998644" y="5057210"/>
                </a:cubicBezTo>
                <a:lnTo>
                  <a:pt x="2996219" y="5057788"/>
                </a:lnTo>
                <a:lnTo>
                  <a:pt x="2983676" y="5049852"/>
                </a:lnTo>
                <a:cubicBezTo>
                  <a:pt x="2979927" y="5046579"/>
                  <a:pt x="2905411" y="5003010"/>
                  <a:pt x="2903609" y="4998457"/>
                </a:cubicBezTo>
                <a:cubicBezTo>
                  <a:pt x="2845520" y="5009702"/>
                  <a:pt x="2814236" y="4981574"/>
                  <a:pt x="2758830" y="4974760"/>
                </a:cubicBezTo>
                <a:cubicBezTo>
                  <a:pt x="2685080" y="4958487"/>
                  <a:pt x="2604754" y="4958695"/>
                  <a:pt x="2532669" y="4940573"/>
                </a:cubicBezTo>
                <a:cubicBezTo>
                  <a:pt x="2486415" y="4904719"/>
                  <a:pt x="2448985" y="4929416"/>
                  <a:pt x="2389931" y="4905785"/>
                </a:cubicBezTo>
                <a:cubicBezTo>
                  <a:pt x="2344209" y="4926536"/>
                  <a:pt x="2373223" y="4904767"/>
                  <a:pt x="2335186" y="4902957"/>
                </a:cubicBezTo>
                <a:cubicBezTo>
                  <a:pt x="2315763" y="4899254"/>
                  <a:pt x="2284337" y="4886651"/>
                  <a:pt x="2273393" y="4883565"/>
                </a:cubicBezTo>
                <a:lnTo>
                  <a:pt x="2269523" y="4884442"/>
                </a:lnTo>
                <a:lnTo>
                  <a:pt x="2256015" y="4883014"/>
                </a:lnTo>
                <a:lnTo>
                  <a:pt x="2249731" y="4888778"/>
                </a:lnTo>
                <a:lnTo>
                  <a:pt x="2227629" y="4891047"/>
                </a:lnTo>
                <a:cubicBezTo>
                  <a:pt x="2219732" y="4890944"/>
                  <a:pt x="2211684" y="4889720"/>
                  <a:pt x="2203460" y="4886696"/>
                </a:cubicBezTo>
                <a:cubicBezTo>
                  <a:pt x="2180795" y="4866080"/>
                  <a:pt x="2118808" y="4886062"/>
                  <a:pt x="2091528" y="4859155"/>
                </a:cubicBezTo>
                <a:cubicBezTo>
                  <a:pt x="2080112" y="4851412"/>
                  <a:pt x="2036326" y="4840616"/>
                  <a:pt x="2022901" y="4846594"/>
                </a:cubicBezTo>
                <a:cubicBezTo>
                  <a:pt x="2012710" y="4845995"/>
                  <a:pt x="2003983" y="4840369"/>
                  <a:pt x="1994227" y="4847973"/>
                </a:cubicBezTo>
                <a:cubicBezTo>
                  <a:pt x="1980605" y="4856639"/>
                  <a:pt x="1959341" y="4832246"/>
                  <a:pt x="1955936" y="4845765"/>
                </a:cubicBezTo>
                <a:cubicBezTo>
                  <a:pt x="1913886" y="4839111"/>
                  <a:pt x="1778845" y="4813736"/>
                  <a:pt x="1741924" y="4808054"/>
                </a:cubicBezTo>
                <a:cubicBezTo>
                  <a:pt x="1739676" y="4809488"/>
                  <a:pt x="1737142" y="4810709"/>
                  <a:pt x="1734410" y="4811675"/>
                </a:cubicBezTo>
                <a:cubicBezTo>
                  <a:pt x="1718510" y="4817283"/>
                  <a:pt x="1699262" y="4813300"/>
                  <a:pt x="1691423" y="4802777"/>
                </a:cubicBezTo>
                <a:cubicBezTo>
                  <a:pt x="1648716" y="4765637"/>
                  <a:pt x="1598660" y="4755543"/>
                  <a:pt x="1554504" y="4739985"/>
                </a:cubicBezTo>
                <a:cubicBezTo>
                  <a:pt x="1503251" y="4725192"/>
                  <a:pt x="1524885" y="4761939"/>
                  <a:pt x="1470119" y="4723470"/>
                </a:cubicBezTo>
                <a:cubicBezTo>
                  <a:pt x="1458433" y="4731968"/>
                  <a:pt x="1449855" y="4730612"/>
                  <a:pt x="1437967" y="4722710"/>
                </a:cubicBezTo>
                <a:cubicBezTo>
                  <a:pt x="1408925" y="4723161"/>
                  <a:pt x="1320039" y="4732524"/>
                  <a:pt x="1295869" y="4726175"/>
                </a:cubicBezTo>
                <a:cubicBezTo>
                  <a:pt x="1276026" y="4724607"/>
                  <a:pt x="1313193" y="4690134"/>
                  <a:pt x="1292949" y="4684615"/>
                </a:cubicBezTo>
                <a:cubicBezTo>
                  <a:pt x="1267286" y="4680380"/>
                  <a:pt x="1278648" y="4679316"/>
                  <a:pt x="1244908" y="4706993"/>
                </a:cubicBezTo>
                <a:cubicBezTo>
                  <a:pt x="1222078" y="4693678"/>
                  <a:pt x="1210507" y="4706896"/>
                  <a:pt x="1171266" y="4706535"/>
                </a:cubicBezTo>
                <a:lnTo>
                  <a:pt x="1160868" y="4701936"/>
                </a:lnTo>
                <a:lnTo>
                  <a:pt x="1147599" y="4714833"/>
                </a:lnTo>
                <a:cubicBezTo>
                  <a:pt x="1140224" y="4719999"/>
                  <a:pt x="1131384" y="4723126"/>
                  <a:pt x="1119603" y="4721303"/>
                </a:cubicBezTo>
                <a:cubicBezTo>
                  <a:pt x="1049174" y="4686348"/>
                  <a:pt x="1115212" y="4744643"/>
                  <a:pt x="997851" y="4722336"/>
                </a:cubicBezTo>
                <a:cubicBezTo>
                  <a:pt x="992266" y="4717175"/>
                  <a:pt x="976529" y="4720167"/>
                  <a:pt x="976455" y="4726407"/>
                </a:cubicBezTo>
                <a:cubicBezTo>
                  <a:pt x="969353" y="4723719"/>
                  <a:pt x="954255" y="4710143"/>
                  <a:pt x="949939" y="4719699"/>
                </a:cubicBezTo>
                <a:cubicBezTo>
                  <a:pt x="930704" y="4718268"/>
                  <a:pt x="911959" y="4715133"/>
                  <a:pt x="894148" y="4710406"/>
                </a:cubicBezTo>
                <a:lnTo>
                  <a:pt x="857990" y="4696844"/>
                </a:lnTo>
                <a:lnTo>
                  <a:pt x="848649" y="4704021"/>
                </a:lnTo>
                <a:cubicBezTo>
                  <a:pt x="842387" y="4707513"/>
                  <a:pt x="835247" y="4709400"/>
                  <a:pt x="826436" y="4707421"/>
                </a:cubicBezTo>
                <a:cubicBezTo>
                  <a:pt x="776631" y="4677554"/>
                  <a:pt x="820307" y="4724698"/>
                  <a:pt x="733052" y="4701884"/>
                </a:cubicBezTo>
                <a:cubicBezTo>
                  <a:pt x="729390" y="4697724"/>
                  <a:pt x="716978" y="4643492"/>
                  <a:pt x="716185" y="4648168"/>
                </a:cubicBezTo>
                <a:cubicBezTo>
                  <a:pt x="691130" y="4640960"/>
                  <a:pt x="605233" y="4666922"/>
                  <a:pt x="582722" y="4658637"/>
                </a:cubicBezTo>
                <a:lnTo>
                  <a:pt x="581118" y="4654120"/>
                </a:lnTo>
                <a:cubicBezTo>
                  <a:pt x="575072" y="4653105"/>
                  <a:pt x="553843" y="4654128"/>
                  <a:pt x="546453" y="4652542"/>
                </a:cubicBezTo>
                <a:lnTo>
                  <a:pt x="536773" y="4644609"/>
                </a:lnTo>
                <a:lnTo>
                  <a:pt x="388896" y="4619173"/>
                </a:lnTo>
                <a:lnTo>
                  <a:pt x="366479" y="4618896"/>
                </a:lnTo>
                <a:cubicBezTo>
                  <a:pt x="356301" y="4616415"/>
                  <a:pt x="348096" y="4611062"/>
                  <a:pt x="342781" y="4601239"/>
                </a:cubicBezTo>
                <a:cubicBezTo>
                  <a:pt x="324354" y="4597871"/>
                  <a:pt x="274025" y="4600078"/>
                  <a:pt x="255925" y="4598685"/>
                </a:cubicBezTo>
                <a:lnTo>
                  <a:pt x="226919" y="4598460"/>
                </a:lnTo>
                <a:lnTo>
                  <a:pt x="213925" y="4597783"/>
                </a:lnTo>
                <a:lnTo>
                  <a:pt x="215196" y="4588576"/>
                </a:lnTo>
                <a:lnTo>
                  <a:pt x="180214" y="4583701"/>
                </a:lnTo>
                <a:cubicBezTo>
                  <a:pt x="158216" y="4574216"/>
                  <a:pt x="119654" y="4544682"/>
                  <a:pt x="83203" y="4531664"/>
                </a:cubicBezTo>
                <a:cubicBezTo>
                  <a:pt x="60690" y="4526056"/>
                  <a:pt x="40567" y="4525644"/>
                  <a:pt x="4106" y="4517202"/>
                </a:cubicBezTo>
                <a:lnTo>
                  <a:pt x="0" y="4516084"/>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90CAD82-F0A1-4025-3C2E-3D8496FC615C}"/>
              </a:ext>
            </a:extLst>
          </p:cNvPr>
          <p:cNvSpPr>
            <a:spLocks noGrp="1"/>
          </p:cNvSpPr>
          <p:nvPr>
            <p:ph type="title"/>
          </p:nvPr>
        </p:nvSpPr>
        <p:spPr>
          <a:xfrm>
            <a:off x="1137037" y="887096"/>
            <a:ext cx="7842576" cy="2719133"/>
          </a:xfrm>
        </p:spPr>
        <p:txBody>
          <a:bodyPr vert="horz" lIns="91440" tIns="45720" rIns="91440" bIns="45720" rtlCol="0" anchor="ctr">
            <a:normAutofit/>
          </a:bodyPr>
          <a:lstStyle/>
          <a:p>
            <a:r>
              <a:rPr lang="en-US" sz="4400" kern="1200">
                <a:solidFill>
                  <a:schemeClr val="tx1">
                    <a:lumMod val="85000"/>
                    <a:lumOff val="15000"/>
                  </a:schemeClr>
                </a:solidFill>
                <a:latin typeface="+mj-lt"/>
                <a:ea typeface="+mj-ea"/>
                <a:cs typeface="+mj-cs"/>
              </a:rPr>
              <a:t>System Overview</a:t>
            </a:r>
          </a:p>
        </p:txBody>
      </p:sp>
      <p:sp>
        <p:nvSpPr>
          <p:cNvPr id="3" name="Text Placeholder 2">
            <a:extLst>
              <a:ext uri="{FF2B5EF4-FFF2-40B4-BE49-F238E27FC236}">
                <a16:creationId xmlns:a16="http://schemas.microsoft.com/office/drawing/2014/main" id="{0404824E-5197-61FC-BA00-E1F949F6390F}"/>
              </a:ext>
            </a:extLst>
          </p:cNvPr>
          <p:cNvSpPr>
            <a:spLocks noGrp="1"/>
          </p:cNvSpPr>
          <p:nvPr>
            <p:ph type="body" idx="1"/>
          </p:nvPr>
        </p:nvSpPr>
        <p:spPr>
          <a:xfrm>
            <a:off x="3729160" y="5163670"/>
            <a:ext cx="7320504" cy="1087718"/>
          </a:xfrm>
        </p:spPr>
        <p:txBody>
          <a:bodyPr vert="horz" lIns="91440" tIns="45720" rIns="91440" bIns="45720" rtlCol="0" anchor="ctr">
            <a:normAutofit/>
          </a:bodyPr>
          <a:lstStyle/>
          <a:p>
            <a:pPr algn="r"/>
            <a:r>
              <a:rPr lang="en-US" sz="1800" kern="1200">
                <a:solidFill>
                  <a:schemeClr val="tx1">
                    <a:lumMod val="85000"/>
                    <a:lumOff val="15000"/>
                  </a:schemeClr>
                </a:solidFill>
                <a:latin typeface="+mn-lt"/>
                <a:ea typeface="+mn-ea"/>
                <a:cs typeface="+mn-cs"/>
              </a:rPr>
              <a:t>In this section we will talk about all the tools used in our system as well as include flowcharts for examples.</a:t>
            </a:r>
          </a:p>
        </p:txBody>
      </p:sp>
    </p:spTree>
    <p:extLst>
      <p:ext uri="{BB962C8B-B14F-4D97-AF65-F5344CB8AC3E}">
        <p14:creationId xmlns:p14="http://schemas.microsoft.com/office/powerpoint/2010/main" val="22803850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C2FE464-2E5B-592B-3DAB-B7B3663A35D4}"/>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kern="1200">
                <a:solidFill>
                  <a:schemeClr val="tx1"/>
                </a:solidFill>
                <a:latin typeface="+mj-lt"/>
                <a:ea typeface="+mj-ea"/>
                <a:cs typeface="+mj-cs"/>
              </a:rPr>
              <a:t>Tools and Functionalities</a:t>
            </a:r>
          </a:p>
        </p:txBody>
      </p:sp>
      <p:pic>
        <p:nvPicPr>
          <p:cNvPr id="5" name="Content Placeholder 4">
            <a:extLst>
              <a:ext uri="{FF2B5EF4-FFF2-40B4-BE49-F238E27FC236}">
                <a16:creationId xmlns:a16="http://schemas.microsoft.com/office/drawing/2014/main" id="{BF86F242-B669-52EE-B19B-F390C08D18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3900" y="3012117"/>
            <a:ext cx="10744200" cy="2632328"/>
          </a:xfrm>
          <a:prstGeom prst="rect">
            <a:avLst/>
          </a:prstGeom>
        </p:spPr>
      </p:pic>
    </p:spTree>
    <p:extLst>
      <p:ext uri="{BB962C8B-B14F-4D97-AF65-F5344CB8AC3E}">
        <p14:creationId xmlns:p14="http://schemas.microsoft.com/office/powerpoint/2010/main" val="22228820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CCD7B40-6855-BB11-9990-461DCF0EB803}"/>
              </a:ext>
            </a:extLst>
          </p:cNvPr>
          <p:cNvSpPr>
            <a:spLocks noGrp="1"/>
          </p:cNvSpPr>
          <p:nvPr>
            <p:ph type="title"/>
          </p:nvPr>
        </p:nvSpPr>
        <p:spPr>
          <a:xfrm>
            <a:off x="1137036" y="548640"/>
            <a:ext cx="9543405" cy="1188720"/>
          </a:xfrm>
        </p:spPr>
        <p:txBody>
          <a:bodyPr>
            <a:normAutofit/>
          </a:bodyPr>
          <a:lstStyle/>
          <a:p>
            <a:r>
              <a:rPr lang="en-US">
                <a:solidFill>
                  <a:schemeClr val="tx1">
                    <a:lumMod val="85000"/>
                    <a:lumOff val="15000"/>
                  </a:schemeClr>
                </a:solidFill>
              </a:rPr>
              <a:t>Smile and Orientation Detection</a:t>
            </a:r>
          </a:p>
        </p:txBody>
      </p:sp>
      <p:sp>
        <p:nvSpPr>
          <p:cNvPr id="3" name="Content Placeholder 2">
            <a:extLst>
              <a:ext uri="{FF2B5EF4-FFF2-40B4-BE49-F238E27FC236}">
                <a16:creationId xmlns:a16="http://schemas.microsoft.com/office/drawing/2014/main" id="{67C4BAE0-4F43-33F7-4E4C-876900F5B4F5}"/>
              </a:ext>
            </a:extLst>
          </p:cNvPr>
          <p:cNvSpPr>
            <a:spLocks noGrp="1"/>
          </p:cNvSpPr>
          <p:nvPr>
            <p:ph idx="1"/>
          </p:nvPr>
        </p:nvSpPr>
        <p:spPr>
          <a:xfrm>
            <a:off x="1957987" y="2431765"/>
            <a:ext cx="8276026" cy="3320031"/>
          </a:xfrm>
        </p:spPr>
        <p:txBody>
          <a:bodyPr anchor="ctr">
            <a:normAutofit/>
          </a:bodyPr>
          <a:lstStyle/>
          <a:p>
            <a:r>
              <a:rPr lang="en-US" sz="2000" dirty="0">
                <a:solidFill>
                  <a:schemeClr val="tx1">
                    <a:lumMod val="85000"/>
                    <a:lumOff val="15000"/>
                  </a:schemeClr>
                </a:solidFill>
              </a:rPr>
              <a:t>To detect smiles we are using OpenCV Cascade Classifier with haarcascade_smile.</a:t>
            </a:r>
          </a:p>
          <a:p>
            <a:r>
              <a:rPr lang="en-US" sz="2000" dirty="0">
                <a:solidFill>
                  <a:schemeClr val="tx1">
                    <a:lumMod val="85000"/>
                    <a:lumOff val="15000"/>
                  </a:schemeClr>
                </a:solidFill>
              </a:rPr>
              <a:t>To detect face orientation, we are using OpenCV Cascade Classifier with haarcascade_profileface.</a:t>
            </a:r>
          </a:p>
          <a:p>
            <a:endParaRPr lang="en-US" sz="2000" dirty="0">
              <a:solidFill>
                <a:schemeClr val="tx1">
                  <a:lumMod val="85000"/>
                  <a:lumOff val="15000"/>
                </a:schemeClr>
              </a:solidFill>
            </a:endParaRP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21422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B05B99A-3483-6579-9CD0-E3C7CE7A81B5}"/>
              </a:ext>
            </a:extLst>
          </p:cNvPr>
          <p:cNvSpPr>
            <a:spLocks noGrp="1"/>
          </p:cNvSpPr>
          <p:nvPr>
            <p:ph type="title"/>
          </p:nvPr>
        </p:nvSpPr>
        <p:spPr>
          <a:xfrm>
            <a:off x="1137036" y="548640"/>
            <a:ext cx="9543405" cy="1188720"/>
          </a:xfrm>
        </p:spPr>
        <p:txBody>
          <a:bodyPr>
            <a:normAutofit/>
          </a:bodyPr>
          <a:lstStyle/>
          <a:p>
            <a:r>
              <a:rPr lang="en-US">
                <a:solidFill>
                  <a:schemeClr val="tx1">
                    <a:lumMod val="85000"/>
                    <a:lumOff val="15000"/>
                  </a:schemeClr>
                </a:solidFill>
              </a:rPr>
              <a:t>Consecutive Frame Similarity</a:t>
            </a:r>
          </a:p>
        </p:txBody>
      </p:sp>
      <p:sp>
        <p:nvSpPr>
          <p:cNvPr id="3" name="Content Placeholder 2">
            <a:extLst>
              <a:ext uri="{FF2B5EF4-FFF2-40B4-BE49-F238E27FC236}">
                <a16:creationId xmlns:a16="http://schemas.microsoft.com/office/drawing/2014/main" id="{33C6DD9B-0B21-BD25-B499-ADC5952B8228}"/>
              </a:ext>
            </a:extLst>
          </p:cNvPr>
          <p:cNvSpPr>
            <a:spLocks noGrp="1"/>
          </p:cNvSpPr>
          <p:nvPr>
            <p:ph idx="1"/>
          </p:nvPr>
        </p:nvSpPr>
        <p:spPr>
          <a:xfrm>
            <a:off x="1957987" y="2431765"/>
            <a:ext cx="8276026" cy="3320031"/>
          </a:xfrm>
        </p:spPr>
        <p:txBody>
          <a:bodyPr anchor="ctr">
            <a:normAutofit/>
          </a:bodyPr>
          <a:lstStyle/>
          <a:p>
            <a:r>
              <a:rPr lang="en-US" sz="2000">
                <a:solidFill>
                  <a:schemeClr val="tx1">
                    <a:lumMod val="85000"/>
                    <a:lumOff val="15000"/>
                  </a:schemeClr>
                </a:solidFill>
              </a:rPr>
              <a:t>To detect any sudden change in ROI detected we use calculate KL Divergence of Histograms of consecutive frames.</a:t>
            </a:r>
          </a:p>
          <a:p>
            <a:r>
              <a:rPr lang="en-US" sz="2000">
                <a:solidFill>
                  <a:schemeClr val="tx1">
                    <a:lumMod val="85000"/>
                    <a:lumOff val="15000"/>
                  </a:schemeClr>
                </a:solidFill>
              </a:rPr>
              <a:t>If KLD &gt; 0.3 then a sudden change occurred.</a:t>
            </a: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24163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9B79CBC-3954-004F-4E9A-8F3673BA3D81}"/>
              </a:ext>
            </a:extLst>
          </p:cNvPr>
          <p:cNvSpPr>
            <a:spLocks noGrp="1"/>
          </p:cNvSpPr>
          <p:nvPr>
            <p:ph type="title"/>
          </p:nvPr>
        </p:nvSpPr>
        <p:spPr>
          <a:xfrm>
            <a:off x="1137036" y="548640"/>
            <a:ext cx="9543405" cy="1188720"/>
          </a:xfrm>
        </p:spPr>
        <p:txBody>
          <a:bodyPr>
            <a:normAutofit/>
          </a:bodyPr>
          <a:lstStyle/>
          <a:p>
            <a:r>
              <a:rPr lang="en-US">
                <a:solidFill>
                  <a:schemeClr val="tx1">
                    <a:lumMod val="85000"/>
                    <a:lumOff val="15000"/>
                  </a:schemeClr>
                </a:solidFill>
              </a:rPr>
              <a:t>Liveness Detection</a:t>
            </a:r>
          </a:p>
        </p:txBody>
      </p:sp>
      <p:sp>
        <p:nvSpPr>
          <p:cNvPr id="3" name="Content Placeholder 2">
            <a:extLst>
              <a:ext uri="{FF2B5EF4-FFF2-40B4-BE49-F238E27FC236}">
                <a16:creationId xmlns:a16="http://schemas.microsoft.com/office/drawing/2014/main" id="{649EB076-3A9E-12EF-C756-CE854E5052A3}"/>
              </a:ext>
            </a:extLst>
          </p:cNvPr>
          <p:cNvSpPr>
            <a:spLocks noGrp="1"/>
          </p:cNvSpPr>
          <p:nvPr>
            <p:ph idx="1"/>
          </p:nvPr>
        </p:nvSpPr>
        <p:spPr>
          <a:xfrm>
            <a:off x="1957987" y="2431765"/>
            <a:ext cx="8276026" cy="3320031"/>
          </a:xfrm>
        </p:spPr>
        <p:txBody>
          <a:bodyPr anchor="ctr">
            <a:normAutofit/>
          </a:bodyPr>
          <a:lstStyle/>
          <a:p>
            <a:r>
              <a:rPr lang="en-US" sz="2000">
                <a:solidFill>
                  <a:schemeClr val="tx1">
                    <a:lumMod val="85000"/>
                    <a:lumOff val="15000"/>
                  </a:schemeClr>
                </a:solidFill>
              </a:rPr>
              <a:t>Out of our four tested Model we decided to use the Frame based ones together as they preformed well in our testing.</a:t>
            </a:r>
          </a:p>
          <a:p>
            <a:r>
              <a:rPr lang="en-US" sz="2000">
                <a:solidFill>
                  <a:schemeClr val="tx1">
                    <a:lumMod val="85000"/>
                    <a:lumOff val="15000"/>
                  </a:schemeClr>
                </a:solidFill>
              </a:rPr>
              <a:t>We take the average score of Real from each model and only accept the person if the score is more than 0.7.</a:t>
            </a: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33435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C696765-1070-D307-310B-AB15FCD96D77}"/>
              </a:ext>
            </a:extLst>
          </p:cNvPr>
          <p:cNvSpPr>
            <a:spLocks noGrp="1"/>
          </p:cNvSpPr>
          <p:nvPr>
            <p:ph type="title"/>
          </p:nvPr>
        </p:nvSpPr>
        <p:spPr>
          <a:xfrm>
            <a:off x="1137036" y="548640"/>
            <a:ext cx="9543405" cy="1188720"/>
          </a:xfrm>
        </p:spPr>
        <p:txBody>
          <a:bodyPr>
            <a:normAutofit/>
          </a:bodyPr>
          <a:lstStyle/>
          <a:p>
            <a:r>
              <a:rPr lang="en-US">
                <a:solidFill>
                  <a:schemeClr val="tx1">
                    <a:lumMod val="85000"/>
                    <a:lumOff val="15000"/>
                  </a:schemeClr>
                </a:solidFill>
              </a:rPr>
              <a:t>Face Detection</a:t>
            </a:r>
          </a:p>
        </p:txBody>
      </p:sp>
      <p:sp>
        <p:nvSpPr>
          <p:cNvPr id="3" name="Content Placeholder 2">
            <a:extLst>
              <a:ext uri="{FF2B5EF4-FFF2-40B4-BE49-F238E27FC236}">
                <a16:creationId xmlns:a16="http://schemas.microsoft.com/office/drawing/2014/main" id="{129D42C0-3690-85F8-9A5C-18F713DA1FBF}"/>
              </a:ext>
            </a:extLst>
          </p:cNvPr>
          <p:cNvSpPr>
            <a:spLocks noGrp="1"/>
          </p:cNvSpPr>
          <p:nvPr>
            <p:ph idx="1"/>
          </p:nvPr>
        </p:nvSpPr>
        <p:spPr>
          <a:xfrm>
            <a:off x="1957987" y="2431765"/>
            <a:ext cx="8276026" cy="3320031"/>
          </a:xfrm>
        </p:spPr>
        <p:txBody>
          <a:bodyPr anchor="ctr">
            <a:normAutofit/>
          </a:bodyPr>
          <a:lstStyle/>
          <a:p>
            <a:r>
              <a:rPr lang="en-US" sz="2000" dirty="0">
                <a:solidFill>
                  <a:schemeClr val="tx1">
                    <a:lumMod val="85000"/>
                    <a:lumOff val="15000"/>
                  </a:schemeClr>
                </a:solidFill>
              </a:rPr>
              <a:t>It is based on Single-Shot-</a:t>
            </a:r>
            <a:r>
              <a:rPr lang="en-US" sz="2000" dirty="0" err="1">
                <a:solidFill>
                  <a:schemeClr val="tx1">
                    <a:lumMod val="85000"/>
                    <a:lumOff val="15000"/>
                  </a:schemeClr>
                </a:solidFill>
              </a:rPr>
              <a:t>Multibox</a:t>
            </a:r>
            <a:r>
              <a:rPr lang="en-US" sz="2000" dirty="0">
                <a:solidFill>
                  <a:schemeClr val="tx1">
                    <a:lumMod val="85000"/>
                    <a:lumOff val="15000"/>
                  </a:schemeClr>
                </a:solidFill>
              </a:rPr>
              <a:t> detector and uses ResNet-10 Architecture as backbone. The model was trained using images available from the web, but OpenCV provides 2 models for this face detector:</a:t>
            </a:r>
          </a:p>
          <a:p>
            <a:pPr lvl="1"/>
            <a:r>
              <a:rPr lang="en-US" sz="2000" dirty="0">
                <a:solidFill>
                  <a:schemeClr val="tx1">
                    <a:lumMod val="85000"/>
                    <a:lumOff val="15000"/>
                  </a:schemeClr>
                </a:solidFill>
              </a:rPr>
              <a:t>Floating point 16 version of the original caffe implementation.</a:t>
            </a:r>
          </a:p>
          <a:p>
            <a:pPr lvl="1"/>
            <a:r>
              <a:rPr lang="en-US" sz="2000" dirty="0">
                <a:solidFill>
                  <a:schemeClr val="tx1">
                    <a:lumMod val="85000"/>
                    <a:lumOff val="15000"/>
                  </a:schemeClr>
                </a:solidFill>
              </a:rPr>
              <a:t>8-bit quantized version using TensorFlow.</a:t>
            </a:r>
          </a:p>
          <a:p>
            <a:r>
              <a:rPr lang="en-US" sz="2000" dirty="0">
                <a:solidFill>
                  <a:schemeClr val="tx1">
                    <a:lumMod val="85000"/>
                    <a:lumOff val="15000"/>
                  </a:schemeClr>
                </a:solidFill>
              </a:rPr>
              <a:t>We are using the caffe implementation</a:t>
            </a: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84849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2">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8490AB6-ACF4-3130-AE8A-E430E245735A}"/>
              </a:ext>
            </a:extLst>
          </p:cNvPr>
          <p:cNvSpPr>
            <a:spLocks noGrp="1"/>
          </p:cNvSpPr>
          <p:nvPr>
            <p:ph type="title"/>
          </p:nvPr>
        </p:nvSpPr>
        <p:spPr>
          <a:xfrm>
            <a:off x="1137034" y="609600"/>
            <a:ext cx="4784796" cy="1330840"/>
          </a:xfrm>
        </p:spPr>
        <p:txBody>
          <a:bodyPr vert="horz" lIns="91440" tIns="45720" rIns="91440" bIns="45720" rtlCol="0" anchor="ctr">
            <a:normAutofit/>
          </a:bodyPr>
          <a:lstStyle/>
          <a:p>
            <a:r>
              <a:rPr lang="en-US" sz="4400" kern="1200">
                <a:solidFill>
                  <a:schemeClr val="tx1"/>
                </a:solidFill>
                <a:latin typeface="+mj-lt"/>
                <a:ea typeface="+mj-ea"/>
                <a:cs typeface="+mj-cs"/>
              </a:rPr>
              <a:t>Face Encoding</a:t>
            </a:r>
          </a:p>
        </p:txBody>
      </p:sp>
      <p:sp>
        <p:nvSpPr>
          <p:cNvPr id="4" name="Text Placeholder 3">
            <a:extLst>
              <a:ext uri="{FF2B5EF4-FFF2-40B4-BE49-F238E27FC236}">
                <a16:creationId xmlns:a16="http://schemas.microsoft.com/office/drawing/2014/main" id="{ECB90994-8193-E50D-3A62-ADC28514DDC8}"/>
              </a:ext>
            </a:extLst>
          </p:cNvPr>
          <p:cNvSpPr>
            <a:spLocks noGrp="1"/>
          </p:cNvSpPr>
          <p:nvPr>
            <p:ph type="body" sz="half" idx="2"/>
          </p:nvPr>
        </p:nvSpPr>
        <p:spPr>
          <a:xfrm>
            <a:off x="1137034" y="2194102"/>
            <a:ext cx="4438036" cy="3908585"/>
          </a:xfrm>
        </p:spPr>
        <p:txBody>
          <a:bodyPr vert="horz" lIns="91440" tIns="45720" rIns="91440" bIns="45720" rtlCol="0">
            <a:normAutofit/>
          </a:bodyPr>
          <a:lstStyle/>
          <a:p>
            <a:pPr indent="-228600">
              <a:buFont typeface="Arial" panose="020B0604020202020204" pitchFamily="34" charset="0"/>
              <a:buChar char="•"/>
            </a:pPr>
            <a:r>
              <a:rPr lang="en-US" sz="2000"/>
              <a:t>We are using pretrained FaceNet Inception Model to encode Faces into vectors.</a:t>
            </a:r>
          </a:p>
          <a:p>
            <a:pPr indent="-228600">
              <a:buFont typeface="Arial" panose="020B0604020202020204" pitchFamily="34" charset="0"/>
              <a:buChar char="•"/>
            </a:pPr>
            <a:r>
              <a:rPr lang="en-US" sz="2000"/>
              <a:t>Then we compare incoming encoded face with the encoded faces in the database using cosine distance with a threshold of 0.07 for acceptance.</a:t>
            </a:r>
          </a:p>
          <a:p>
            <a:pPr indent="-228600">
              <a:buFont typeface="Arial" panose="020B0604020202020204" pitchFamily="34" charset="0"/>
              <a:buChar char="•"/>
            </a:pPr>
            <a:endParaRPr lang="en-US" sz="2000"/>
          </a:p>
        </p:txBody>
      </p:sp>
      <p:pic>
        <p:nvPicPr>
          <p:cNvPr id="6" name="Content Placeholder 5">
            <a:extLst>
              <a:ext uri="{FF2B5EF4-FFF2-40B4-BE49-F238E27FC236}">
                <a16:creationId xmlns:a16="http://schemas.microsoft.com/office/drawing/2014/main" id="{CC6DFC9B-6704-35E6-F0D8-0E24F480DB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80610" y="2439279"/>
            <a:ext cx="4737650" cy="2001657"/>
          </a:xfrm>
          <a:prstGeom prst="rect">
            <a:avLst/>
          </a:prstGeom>
        </p:spPr>
      </p:pic>
    </p:spTree>
    <p:extLst>
      <p:ext uri="{BB962C8B-B14F-4D97-AF65-F5344CB8AC3E}">
        <p14:creationId xmlns:p14="http://schemas.microsoft.com/office/powerpoint/2010/main" val="10414188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3919FF0-C2D2-D5AB-4778-56A2C71F9F90}"/>
              </a:ext>
            </a:extLst>
          </p:cNvPr>
          <p:cNvSpPr>
            <a:spLocks noGrp="1"/>
          </p:cNvSpPr>
          <p:nvPr>
            <p:ph type="title"/>
          </p:nvPr>
        </p:nvSpPr>
        <p:spPr>
          <a:xfrm>
            <a:off x="1137036" y="548640"/>
            <a:ext cx="9543405" cy="1188720"/>
          </a:xfrm>
        </p:spPr>
        <p:txBody>
          <a:bodyPr>
            <a:normAutofit/>
          </a:bodyPr>
          <a:lstStyle/>
          <a:p>
            <a:r>
              <a:rPr lang="en-US" b="1">
                <a:solidFill>
                  <a:schemeClr val="tx1">
                    <a:lumMod val="85000"/>
                    <a:lumOff val="15000"/>
                  </a:schemeClr>
                </a:solidFill>
                <a:effectLst/>
                <a:latin typeface="Times New Roman" panose="02020603050405020304" pitchFamily="18" charset="0"/>
                <a:ea typeface="Calibri" panose="020F0502020204030204" pitchFamily="34" charset="0"/>
                <a:cs typeface="Arial" panose="020B0604020202020204" pitchFamily="34" charset="0"/>
              </a:rPr>
              <a:t>Flask and SocketIO</a:t>
            </a:r>
            <a:endParaRPr lang="en-US">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6329C8B0-49D6-074B-DCB6-832B3F0DBF60}"/>
              </a:ext>
            </a:extLst>
          </p:cNvPr>
          <p:cNvSpPr>
            <a:spLocks noGrp="1"/>
          </p:cNvSpPr>
          <p:nvPr>
            <p:ph idx="1"/>
          </p:nvPr>
        </p:nvSpPr>
        <p:spPr>
          <a:xfrm>
            <a:off x="1957987" y="2431765"/>
            <a:ext cx="8276026" cy="3320031"/>
          </a:xfrm>
        </p:spPr>
        <p:txBody>
          <a:bodyPr anchor="ctr">
            <a:normAutofit/>
          </a:bodyPr>
          <a:lstStyle/>
          <a:p>
            <a:pPr marL="0" marR="0">
              <a:spcBef>
                <a:spcPts val="0"/>
              </a:spcBef>
              <a:spcAft>
                <a:spcPts val="800"/>
              </a:spcAft>
            </a:pPr>
            <a:r>
              <a:rPr lang="en-US" sz="2000">
                <a:solidFill>
                  <a:schemeClr val="tx1">
                    <a:lumMod val="85000"/>
                    <a:lumOff val="15000"/>
                  </a:schemeClr>
                </a:solidFill>
                <a:effectLst/>
                <a:latin typeface="Times New Roman" panose="02020603050405020304" pitchFamily="18" charset="0"/>
                <a:ea typeface="Calibri" panose="020F0502020204030204" pitchFamily="34" charset="0"/>
                <a:cs typeface="Arial" panose="020B0604020202020204" pitchFamily="34" charset="0"/>
              </a:rPr>
              <a:t>We used Flask as it is widely known to facilitate experimentation to a high degree. </a:t>
            </a:r>
            <a:endParaRPr lang="en-US" sz="2000" b="1">
              <a:solidFill>
                <a:schemeClr val="tx1">
                  <a:lumMod val="85000"/>
                  <a:lumOff val="15000"/>
                </a:schemeClr>
              </a:solidFill>
              <a:effectLst/>
              <a:latin typeface="Times New Roman" panose="02020603050405020304" pitchFamily="18" charset="0"/>
              <a:ea typeface="Calibri" panose="020F0502020204030204" pitchFamily="34" charset="0"/>
              <a:cs typeface="Arial" panose="020B0604020202020204" pitchFamily="34" charset="0"/>
            </a:endParaRPr>
          </a:p>
          <a:p>
            <a:pPr marL="0" marR="0">
              <a:spcBef>
                <a:spcPts val="0"/>
              </a:spcBef>
              <a:spcAft>
                <a:spcPts val="800"/>
              </a:spcAft>
            </a:pPr>
            <a:r>
              <a:rPr lang="en-US" sz="2000">
                <a:solidFill>
                  <a:schemeClr val="tx1">
                    <a:lumMod val="85000"/>
                    <a:lumOff val="15000"/>
                  </a:schemeClr>
                </a:solidFill>
                <a:effectLst/>
                <a:latin typeface="Times New Roman" panose="02020603050405020304" pitchFamily="18" charset="0"/>
                <a:ea typeface="Calibri" panose="020F0502020204030204" pitchFamily="34" charset="0"/>
                <a:cs typeface="Arial" panose="020B0604020202020204" pitchFamily="34" charset="0"/>
              </a:rPr>
              <a:t>In most cases, SocketIO connection will be established with Web Socket, providing a low-overhead communication channel between the server and the client.</a:t>
            </a:r>
          </a:p>
          <a:p>
            <a:endParaRPr lang="en-US" sz="2000">
              <a:solidFill>
                <a:schemeClr val="tx1">
                  <a:lumMod val="85000"/>
                  <a:lumOff val="15000"/>
                </a:schemeClr>
              </a:solidFill>
            </a:endParaRP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1572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7A524D7-FE2E-B31F-CDCA-0BD538E32A42}"/>
              </a:ext>
            </a:extLst>
          </p:cNvPr>
          <p:cNvSpPr>
            <a:spLocks noGrp="1"/>
          </p:cNvSpPr>
          <p:nvPr>
            <p:ph type="title"/>
          </p:nvPr>
        </p:nvSpPr>
        <p:spPr>
          <a:xfrm>
            <a:off x="838200" y="609600"/>
            <a:ext cx="3739341" cy="1330839"/>
          </a:xfrm>
        </p:spPr>
        <p:txBody>
          <a:bodyPr vert="horz" lIns="91440" tIns="45720" rIns="91440" bIns="45720" rtlCol="0" anchor="ctr">
            <a:normAutofit/>
          </a:bodyPr>
          <a:lstStyle/>
          <a:p>
            <a:r>
              <a:rPr lang="en-US" sz="4400" kern="1200">
                <a:solidFill>
                  <a:schemeClr val="tx1"/>
                </a:solidFill>
                <a:latin typeface="+mj-lt"/>
                <a:ea typeface="+mj-ea"/>
                <a:cs typeface="+mj-cs"/>
              </a:rPr>
              <a:t>Introduction</a:t>
            </a:r>
          </a:p>
        </p:txBody>
      </p:sp>
      <p:sp>
        <p:nvSpPr>
          <p:cNvPr id="4" name="Text Placeholder 3">
            <a:extLst>
              <a:ext uri="{FF2B5EF4-FFF2-40B4-BE49-F238E27FC236}">
                <a16:creationId xmlns:a16="http://schemas.microsoft.com/office/drawing/2014/main" id="{C6C9A858-43F4-35FF-F11E-12F8F5F60781}"/>
              </a:ext>
            </a:extLst>
          </p:cNvPr>
          <p:cNvSpPr>
            <a:spLocks noGrp="1"/>
          </p:cNvSpPr>
          <p:nvPr>
            <p:ph type="body" sz="half" idx="2"/>
          </p:nvPr>
        </p:nvSpPr>
        <p:spPr>
          <a:xfrm>
            <a:off x="862366" y="2194102"/>
            <a:ext cx="3427001" cy="3908586"/>
          </a:xfrm>
        </p:spPr>
        <p:txBody>
          <a:bodyPr vert="horz" lIns="91440" tIns="45720" rIns="91440" bIns="45720" rtlCol="0">
            <a:normAutofit/>
          </a:bodyPr>
          <a:lstStyle/>
          <a:p>
            <a:pPr indent="-228600">
              <a:buFont typeface="Arial" panose="020B0604020202020204" pitchFamily="34" charset="0"/>
              <a:buChar char="•"/>
            </a:pPr>
            <a:r>
              <a:rPr lang="en-US" sz="2000" b="0" i="0" u="none" strike="noStrike" baseline="0" dirty="0"/>
              <a:t>According to a survey [1] , 55% of respondents said that their company is using biometrics today. Of them: </a:t>
            </a:r>
          </a:p>
          <a:p>
            <a:pPr indent="-228600">
              <a:buFont typeface="Arial" panose="020B0604020202020204" pitchFamily="34" charset="0"/>
              <a:buChar char="•"/>
            </a:pPr>
            <a:r>
              <a:rPr lang="en-US" sz="2000" b="0" i="0" u="none" strike="noStrike" baseline="0" dirty="0"/>
              <a:t>69% use the technology for authentication. </a:t>
            </a:r>
          </a:p>
          <a:p>
            <a:pPr indent="-228600">
              <a:buFont typeface="Arial" panose="020B0604020202020204" pitchFamily="34" charset="0"/>
              <a:buChar char="•"/>
            </a:pPr>
            <a:r>
              <a:rPr lang="en-US" sz="2000" b="0" i="0" u="none" strike="noStrike" baseline="0" dirty="0"/>
              <a:t>75% use it for identity verification. </a:t>
            </a:r>
          </a:p>
          <a:p>
            <a:pPr indent="-228600">
              <a:buFont typeface="Arial" panose="020B0604020202020204" pitchFamily="34" charset="0"/>
              <a:buChar char="•"/>
            </a:pPr>
            <a:r>
              <a:rPr lang="en-US" sz="2000" b="0" i="0" u="none" strike="noStrike" baseline="0" dirty="0"/>
              <a:t>31% for fraud detection. </a:t>
            </a:r>
          </a:p>
          <a:p>
            <a:pPr indent="-228600">
              <a:buFont typeface="Arial" panose="020B0604020202020204" pitchFamily="34" charset="0"/>
              <a:buChar char="•"/>
            </a:pPr>
            <a:endParaRPr lang="en-US" sz="2000" dirty="0"/>
          </a:p>
        </p:txBody>
      </p:sp>
      <p:pic>
        <p:nvPicPr>
          <p:cNvPr id="7" name="Picture 6" descr="Chart, bar chart&#10;&#10;Description automatically generated">
            <a:extLst>
              <a:ext uri="{FF2B5EF4-FFF2-40B4-BE49-F238E27FC236}">
                <a16:creationId xmlns:a16="http://schemas.microsoft.com/office/drawing/2014/main" id="{0807987E-ED41-446D-8D83-777CAC360B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5457" y="878793"/>
            <a:ext cx="6155141" cy="5124155"/>
          </a:xfrm>
          <a:prstGeom prst="rect">
            <a:avLst/>
          </a:prstGeom>
        </p:spPr>
      </p:pic>
    </p:spTree>
    <p:extLst>
      <p:ext uri="{BB962C8B-B14F-4D97-AF65-F5344CB8AC3E}">
        <p14:creationId xmlns:p14="http://schemas.microsoft.com/office/powerpoint/2010/main" val="34371802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EBDCA08-51D5-38AE-C3C8-2988A3357661}"/>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kern="1200">
                <a:solidFill>
                  <a:schemeClr val="tx1"/>
                </a:solidFill>
                <a:latin typeface="+mj-lt"/>
                <a:ea typeface="+mj-ea"/>
                <a:cs typeface="+mj-cs"/>
              </a:rPr>
              <a:t>Database</a:t>
            </a:r>
          </a:p>
        </p:txBody>
      </p:sp>
      <p:sp>
        <p:nvSpPr>
          <p:cNvPr id="4" name="Text Placeholder 3">
            <a:extLst>
              <a:ext uri="{FF2B5EF4-FFF2-40B4-BE49-F238E27FC236}">
                <a16:creationId xmlns:a16="http://schemas.microsoft.com/office/drawing/2014/main" id="{11B56C34-A03F-A567-E756-16090A7797D7}"/>
              </a:ext>
            </a:extLst>
          </p:cNvPr>
          <p:cNvSpPr>
            <a:spLocks noGrp="1"/>
          </p:cNvSpPr>
          <p:nvPr>
            <p:ph type="body" sz="half" idx="2"/>
          </p:nvPr>
        </p:nvSpPr>
        <p:spPr>
          <a:xfrm>
            <a:off x="1882588" y="1311818"/>
            <a:ext cx="8426823" cy="397567"/>
          </a:xfrm>
        </p:spPr>
        <p:txBody>
          <a:bodyPr vert="horz" lIns="91440" tIns="45720" rIns="91440" bIns="45720" rtlCol="0">
            <a:normAutofit/>
          </a:bodyPr>
          <a:lstStyle/>
          <a:p>
            <a:pPr algn="ctr"/>
            <a:r>
              <a:rPr lang="en-US" sz="1500" kern="1200">
                <a:solidFill>
                  <a:schemeClr val="tx1"/>
                </a:solidFill>
                <a:latin typeface="+mn-lt"/>
                <a:ea typeface="+mn-ea"/>
                <a:cs typeface="+mn-cs"/>
              </a:rPr>
              <a:t>We are using a simplistic database to keep track of users and time log their successful attempts.</a:t>
            </a:r>
          </a:p>
        </p:txBody>
      </p:sp>
      <p:pic>
        <p:nvPicPr>
          <p:cNvPr id="6" name="Content Placeholder 5">
            <a:extLst>
              <a:ext uri="{FF2B5EF4-FFF2-40B4-BE49-F238E27FC236}">
                <a16:creationId xmlns:a16="http://schemas.microsoft.com/office/drawing/2014/main" id="{1C21F36C-C4A2-2BBA-8589-C3EA7D6D3A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3900" y="3038977"/>
            <a:ext cx="10744200" cy="2578608"/>
          </a:xfrm>
          <a:prstGeom prst="rect">
            <a:avLst/>
          </a:prstGeom>
        </p:spPr>
      </p:pic>
    </p:spTree>
    <p:extLst>
      <p:ext uri="{BB962C8B-B14F-4D97-AF65-F5344CB8AC3E}">
        <p14:creationId xmlns:p14="http://schemas.microsoft.com/office/powerpoint/2010/main" val="29882262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BAC1606-0074-6FA2-CE19-F25530324CFA}"/>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sz="4400" kern="1200">
                <a:solidFill>
                  <a:schemeClr val="tx1"/>
                </a:solidFill>
                <a:latin typeface="+mj-lt"/>
                <a:ea typeface="+mj-ea"/>
                <a:cs typeface="+mj-cs"/>
              </a:rPr>
              <a:t>Client Side </a:t>
            </a:r>
          </a:p>
        </p:txBody>
      </p:sp>
      <p:sp>
        <p:nvSpPr>
          <p:cNvPr id="4" name="Text Placeholder 3">
            <a:extLst>
              <a:ext uri="{FF2B5EF4-FFF2-40B4-BE49-F238E27FC236}">
                <a16:creationId xmlns:a16="http://schemas.microsoft.com/office/drawing/2014/main" id="{A116556E-33D1-B063-2EAB-D8E4A3B6297C}"/>
              </a:ext>
            </a:extLst>
          </p:cNvPr>
          <p:cNvSpPr>
            <a:spLocks noGrp="1"/>
          </p:cNvSpPr>
          <p:nvPr>
            <p:ph type="body" sz="half" idx="2"/>
          </p:nvPr>
        </p:nvSpPr>
        <p:spPr>
          <a:xfrm>
            <a:off x="996287" y="4121253"/>
            <a:ext cx="3125337" cy="1136843"/>
          </a:xfrm>
        </p:spPr>
        <p:txBody>
          <a:bodyPr vert="horz" lIns="91440" tIns="45720" rIns="91440" bIns="45720" rtlCol="0">
            <a:normAutofit/>
          </a:bodyPr>
          <a:lstStyle/>
          <a:p>
            <a:pPr algn="ctr"/>
            <a:r>
              <a:rPr lang="en-US" sz="1800" kern="1200" dirty="0">
                <a:solidFill>
                  <a:schemeClr val="tx1"/>
                </a:solidFill>
                <a:latin typeface="+mn-lt"/>
                <a:ea typeface="+mn-ea"/>
                <a:cs typeface="+mn-cs"/>
              </a:rPr>
              <a:t>This Flowchart summarizes client-side operation of each frame read from the webcam.</a:t>
            </a:r>
          </a:p>
        </p:txBody>
      </p:sp>
      <p:pic>
        <p:nvPicPr>
          <p:cNvPr id="6" name="Content Placeholder 5">
            <a:extLst>
              <a:ext uri="{FF2B5EF4-FFF2-40B4-BE49-F238E27FC236}">
                <a16:creationId xmlns:a16="http://schemas.microsoft.com/office/drawing/2014/main" id="{80EC0701-4BB3-D14A-05B6-6CC3F1BF6F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95751" y="923615"/>
            <a:ext cx="5708649" cy="4980795"/>
          </a:xfrm>
          <a:prstGeom prst="rect">
            <a:avLst/>
          </a:prstGeom>
        </p:spPr>
      </p:pic>
    </p:spTree>
    <p:extLst>
      <p:ext uri="{BB962C8B-B14F-4D97-AF65-F5344CB8AC3E}">
        <p14:creationId xmlns:p14="http://schemas.microsoft.com/office/powerpoint/2010/main" val="32250907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BAC1606-0074-6FA2-CE19-F25530324CFA}"/>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sz="4400" kern="1200">
                <a:solidFill>
                  <a:schemeClr val="tx1"/>
                </a:solidFill>
                <a:latin typeface="+mj-lt"/>
                <a:ea typeface="+mj-ea"/>
                <a:cs typeface="+mj-cs"/>
              </a:rPr>
              <a:t>Server Side </a:t>
            </a:r>
          </a:p>
        </p:txBody>
      </p:sp>
      <p:sp>
        <p:nvSpPr>
          <p:cNvPr id="4" name="Text Placeholder 3">
            <a:extLst>
              <a:ext uri="{FF2B5EF4-FFF2-40B4-BE49-F238E27FC236}">
                <a16:creationId xmlns:a16="http://schemas.microsoft.com/office/drawing/2014/main" id="{A116556E-33D1-B063-2EAB-D8E4A3B6297C}"/>
              </a:ext>
            </a:extLst>
          </p:cNvPr>
          <p:cNvSpPr>
            <a:spLocks noGrp="1"/>
          </p:cNvSpPr>
          <p:nvPr>
            <p:ph type="body" sz="half" idx="2"/>
          </p:nvPr>
        </p:nvSpPr>
        <p:spPr>
          <a:xfrm>
            <a:off x="996287" y="4121253"/>
            <a:ext cx="3125337" cy="1136843"/>
          </a:xfrm>
        </p:spPr>
        <p:txBody>
          <a:bodyPr vert="horz" lIns="91440" tIns="45720" rIns="91440" bIns="45720" rtlCol="0">
            <a:normAutofit/>
          </a:bodyPr>
          <a:lstStyle/>
          <a:p>
            <a:pPr algn="ctr"/>
            <a:r>
              <a:rPr lang="en-US" sz="1800" kern="1200" dirty="0">
                <a:solidFill>
                  <a:schemeClr val="tx1"/>
                </a:solidFill>
                <a:latin typeface="+mn-lt"/>
                <a:ea typeface="+mn-ea"/>
                <a:cs typeface="+mn-cs"/>
              </a:rPr>
              <a:t>This Flowchart summarizes server-side operation of each frame received from client.</a:t>
            </a:r>
          </a:p>
        </p:txBody>
      </p:sp>
      <p:pic>
        <p:nvPicPr>
          <p:cNvPr id="8" name="Content Placeholder 7">
            <a:extLst>
              <a:ext uri="{FF2B5EF4-FFF2-40B4-BE49-F238E27FC236}">
                <a16:creationId xmlns:a16="http://schemas.microsoft.com/office/drawing/2014/main" id="{9C81F68C-0304-B0DE-503B-3F8280D391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95751" y="923615"/>
            <a:ext cx="5708649" cy="4980795"/>
          </a:xfrm>
          <a:prstGeom prst="rect">
            <a:avLst/>
          </a:prstGeom>
        </p:spPr>
      </p:pic>
    </p:spTree>
    <p:extLst>
      <p:ext uri="{BB962C8B-B14F-4D97-AF65-F5344CB8AC3E}">
        <p14:creationId xmlns:p14="http://schemas.microsoft.com/office/powerpoint/2010/main" val="37123758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BAC1606-0074-6FA2-CE19-F25530324CFA}"/>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sz="4400" kern="1200">
                <a:solidFill>
                  <a:schemeClr val="tx1"/>
                </a:solidFill>
                <a:latin typeface="+mj-lt"/>
                <a:ea typeface="+mj-ea"/>
                <a:cs typeface="+mj-cs"/>
              </a:rPr>
              <a:t>Register a new face in the database</a:t>
            </a:r>
          </a:p>
        </p:txBody>
      </p:sp>
      <p:sp>
        <p:nvSpPr>
          <p:cNvPr id="4" name="Text Placeholder 3">
            <a:extLst>
              <a:ext uri="{FF2B5EF4-FFF2-40B4-BE49-F238E27FC236}">
                <a16:creationId xmlns:a16="http://schemas.microsoft.com/office/drawing/2014/main" id="{A116556E-33D1-B063-2EAB-D8E4A3B6297C}"/>
              </a:ext>
            </a:extLst>
          </p:cNvPr>
          <p:cNvSpPr>
            <a:spLocks noGrp="1"/>
          </p:cNvSpPr>
          <p:nvPr>
            <p:ph type="body" sz="half" idx="2"/>
          </p:nvPr>
        </p:nvSpPr>
        <p:spPr>
          <a:xfrm>
            <a:off x="996287" y="4121253"/>
            <a:ext cx="3125337" cy="1136843"/>
          </a:xfrm>
        </p:spPr>
        <p:txBody>
          <a:bodyPr vert="horz" lIns="91440" tIns="45720" rIns="91440" bIns="45720" rtlCol="0">
            <a:normAutofit/>
          </a:bodyPr>
          <a:lstStyle/>
          <a:p>
            <a:pPr algn="ctr"/>
            <a:r>
              <a:rPr lang="en-US" sz="1800" kern="1200">
                <a:solidFill>
                  <a:schemeClr val="tx1"/>
                </a:solidFill>
                <a:latin typeface="+mn-lt"/>
                <a:ea typeface="+mn-ea"/>
                <a:cs typeface="+mn-cs"/>
              </a:rPr>
              <a:t>This Flowchart summarizes registration of a new face in the data base.</a:t>
            </a:r>
          </a:p>
        </p:txBody>
      </p:sp>
      <p:pic>
        <p:nvPicPr>
          <p:cNvPr id="9" name="Content Placeholder 8">
            <a:extLst>
              <a:ext uri="{FF2B5EF4-FFF2-40B4-BE49-F238E27FC236}">
                <a16:creationId xmlns:a16="http://schemas.microsoft.com/office/drawing/2014/main" id="{87D7EFFA-69B1-5A6D-93AF-79478384C4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28212" y="578738"/>
            <a:ext cx="5443727" cy="5670549"/>
          </a:xfrm>
          <a:prstGeom prst="rect">
            <a:avLst/>
          </a:prstGeom>
        </p:spPr>
      </p:pic>
    </p:spTree>
    <p:extLst>
      <p:ext uri="{BB962C8B-B14F-4D97-AF65-F5344CB8AC3E}">
        <p14:creationId xmlns:p14="http://schemas.microsoft.com/office/powerpoint/2010/main" val="8325068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0">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9FD89841-909E-E7D9-64D7-3C5F0021BA74}"/>
              </a:ext>
            </a:extLst>
          </p:cNvPr>
          <p:cNvSpPr>
            <a:spLocks noGrp="1"/>
          </p:cNvSpPr>
          <p:nvPr>
            <p:ph type="title"/>
          </p:nvPr>
        </p:nvSpPr>
        <p:spPr>
          <a:xfrm>
            <a:off x="723901" y="509587"/>
            <a:ext cx="7649239" cy="742951"/>
          </a:xfrm>
        </p:spPr>
        <p:txBody>
          <a:bodyPr vert="horz" lIns="91440" tIns="45720" rIns="91440" bIns="45720" rtlCol="0" anchor="ctr">
            <a:normAutofit/>
          </a:bodyPr>
          <a:lstStyle/>
          <a:p>
            <a:r>
              <a:rPr lang="en-US" sz="3600" kern="1200">
                <a:solidFill>
                  <a:schemeClr val="tx1"/>
                </a:solidFill>
                <a:latin typeface="+mj-lt"/>
                <a:ea typeface="+mj-ea"/>
                <a:cs typeface="+mj-cs"/>
              </a:rPr>
              <a:t>Video Demo</a:t>
            </a:r>
          </a:p>
        </p:txBody>
      </p:sp>
      <p:pic>
        <p:nvPicPr>
          <p:cNvPr id="4" name="dis">
            <a:hlinkClick r:id="" action="ppaction://media"/>
            <a:extLst>
              <a:ext uri="{FF2B5EF4-FFF2-40B4-BE49-F238E27FC236}">
                <a16:creationId xmlns:a16="http://schemas.microsoft.com/office/drawing/2014/main" id="{3D390BF8-4D24-BB9D-230F-B09193BD9E7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20609" y="2072640"/>
            <a:ext cx="7338907" cy="4128135"/>
          </a:xfrm>
          <a:prstGeom prst="rect">
            <a:avLst/>
          </a:prstGeom>
        </p:spPr>
      </p:pic>
      <p:sp>
        <p:nvSpPr>
          <p:cNvPr id="13" name="Freeform: Shape 12">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508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13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741393E-C764-4C6F-8886-35CFF2E48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90890DC-37FF-4B49-BD4C-FE4232F69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B37F53B-D963-B595-0665-A8E522F7B1FD}"/>
              </a:ext>
            </a:extLst>
          </p:cNvPr>
          <p:cNvSpPr>
            <a:spLocks noGrp="1"/>
          </p:cNvSpPr>
          <p:nvPr>
            <p:ph type="title"/>
          </p:nvPr>
        </p:nvSpPr>
        <p:spPr>
          <a:xfrm>
            <a:off x="1137038" y="896469"/>
            <a:ext cx="3820630" cy="3005643"/>
          </a:xfrm>
        </p:spPr>
        <p:txBody>
          <a:bodyPr anchor="t">
            <a:normAutofit/>
          </a:bodyPr>
          <a:lstStyle/>
          <a:p>
            <a:r>
              <a:rPr lang="en-US">
                <a:solidFill>
                  <a:schemeClr val="tx1">
                    <a:lumMod val="85000"/>
                    <a:lumOff val="15000"/>
                  </a:schemeClr>
                </a:solidFill>
              </a:rPr>
              <a:t>References</a:t>
            </a:r>
          </a:p>
        </p:txBody>
      </p:sp>
      <p:sp>
        <p:nvSpPr>
          <p:cNvPr id="3" name="Content Placeholder 2">
            <a:extLst>
              <a:ext uri="{FF2B5EF4-FFF2-40B4-BE49-F238E27FC236}">
                <a16:creationId xmlns:a16="http://schemas.microsoft.com/office/drawing/2014/main" id="{360E92C4-3777-5B61-70E8-565CF445B5D3}"/>
              </a:ext>
            </a:extLst>
          </p:cNvPr>
          <p:cNvSpPr>
            <a:spLocks noGrp="1"/>
          </p:cNvSpPr>
          <p:nvPr>
            <p:ph idx="1"/>
          </p:nvPr>
        </p:nvSpPr>
        <p:spPr>
          <a:xfrm>
            <a:off x="6096000" y="896469"/>
            <a:ext cx="4957667" cy="5319430"/>
          </a:xfrm>
        </p:spPr>
        <p:txBody>
          <a:bodyPr>
            <a:normAutofit/>
          </a:bodyPr>
          <a:lstStyle/>
          <a:p>
            <a:pPr marL="0" indent="0">
              <a:buNone/>
            </a:pPr>
            <a:r>
              <a:rPr lang="en-US" sz="2000" b="0" i="0" u="none" strike="noStrike" baseline="0">
                <a:solidFill>
                  <a:schemeClr val="tx1">
                    <a:lumMod val="85000"/>
                    <a:lumOff val="15000"/>
                  </a:schemeClr>
                </a:solidFill>
                <a:latin typeface="Times New Roman" panose="02020603050405020304" pitchFamily="18" charset="0"/>
              </a:rPr>
              <a:t>[1] Goode Intelligence, I. R. (2021, 4 19). Retrieved from https://www.businesswire.com/news/home/20210419005112/en/Goode-Intelligence-and-ID-RD-Announce-2021-Biometric-Survey-Results </a:t>
            </a:r>
          </a:p>
          <a:p>
            <a:pPr marL="0" indent="0">
              <a:buNone/>
            </a:pPr>
            <a:r>
              <a:rPr lang="en-US" sz="2000" b="0" i="0" u="none" strike="noStrike" baseline="0">
                <a:solidFill>
                  <a:schemeClr val="tx1">
                    <a:lumMod val="85000"/>
                    <a:lumOff val="15000"/>
                  </a:schemeClr>
                </a:solidFill>
                <a:latin typeface="Times New Roman" panose="02020603050405020304" pitchFamily="18" charset="0"/>
              </a:rPr>
              <a:t>[2] Peter. (2018, 3 12). </a:t>
            </a:r>
            <a:r>
              <a:rPr lang="en-US" sz="2000" b="0" i="1" u="none" strike="noStrike" baseline="0">
                <a:solidFill>
                  <a:schemeClr val="tx1">
                    <a:lumMod val="85000"/>
                    <a:lumOff val="15000"/>
                  </a:schemeClr>
                </a:solidFill>
                <a:latin typeface="Times New Roman" panose="02020603050405020304" pitchFamily="18" charset="0"/>
              </a:rPr>
              <a:t>Spiceworks</a:t>
            </a:r>
            <a:r>
              <a:rPr lang="en-US" sz="2000" b="0" i="0" u="none" strike="noStrike" baseline="0">
                <a:solidFill>
                  <a:schemeClr val="tx1">
                    <a:lumMod val="85000"/>
                    <a:lumOff val="15000"/>
                  </a:schemeClr>
                </a:solidFill>
                <a:latin typeface="Times New Roman" panose="02020603050405020304" pitchFamily="18" charset="0"/>
              </a:rPr>
              <a:t>. Retrieved from https://community.spiceworks.com/security/articles/2952-data-snapshot-biometrics-in-the-workplace-commonplace-but-are-they-secure </a:t>
            </a:r>
            <a:endParaRPr lang="en-US" sz="2000">
              <a:solidFill>
                <a:schemeClr val="tx1">
                  <a:lumMod val="85000"/>
                  <a:lumOff val="15000"/>
                </a:schemeClr>
              </a:solidFill>
            </a:endParaRPr>
          </a:p>
        </p:txBody>
      </p:sp>
    </p:spTree>
    <p:extLst>
      <p:ext uri="{BB962C8B-B14F-4D97-AF65-F5344CB8AC3E}">
        <p14:creationId xmlns:p14="http://schemas.microsoft.com/office/powerpoint/2010/main" val="294470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0741393E-C764-4C6F-8886-35CFF2E48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9">
            <a:extLst>
              <a:ext uri="{FF2B5EF4-FFF2-40B4-BE49-F238E27FC236}">
                <a16:creationId xmlns:a16="http://schemas.microsoft.com/office/drawing/2014/main" id="{390890DC-37FF-4B49-BD4C-FE4232F69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52708" cy="6858000"/>
          </a:xfrm>
          <a:custGeom>
            <a:avLst/>
            <a:gdLst>
              <a:gd name="connsiteX0" fmla="*/ 0 w 5552708"/>
              <a:gd name="connsiteY0" fmla="*/ 0 h 6858000"/>
              <a:gd name="connsiteX1" fmla="*/ 5443651 w 5552708"/>
              <a:gd name="connsiteY1" fmla="*/ 0 h 6858000"/>
              <a:gd name="connsiteX2" fmla="*/ 5443781 w 5552708"/>
              <a:gd name="connsiteY2" fmla="*/ 512 h 6858000"/>
              <a:gd name="connsiteX3" fmla="*/ 5444033 w 5552708"/>
              <a:gd name="connsiteY3" fmla="*/ 20501 h 6858000"/>
              <a:gd name="connsiteX4" fmla="*/ 5439390 w 5552708"/>
              <a:gd name="connsiteY4" fmla="*/ 44768 h 6858000"/>
              <a:gd name="connsiteX5" fmla="*/ 5443913 w 5552708"/>
              <a:gd name="connsiteY5" fmla="*/ 104988 h 6858000"/>
              <a:gd name="connsiteX6" fmla="*/ 5458241 w 5552708"/>
              <a:gd name="connsiteY6" fmla="*/ 204162 h 6858000"/>
              <a:gd name="connsiteX7" fmla="*/ 5459763 w 5552708"/>
              <a:gd name="connsiteY7" fmla="*/ 225360 h 6858000"/>
              <a:gd name="connsiteX8" fmla="*/ 5454996 w 5552708"/>
              <a:gd name="connsiteY8" fmla="*/ 243902 h 6858000"/>
              <a:gd name="connsiteX9" fmla="*/ 5448597 w 5552708"/>
              <a:gd name="connsiteY9" fmla="*/ 248483 h 6858000"/>
              <a:gd name="connsiteX10" fmla="*/ 5448458 w 5552708"/>
              <a:gd name="connsiteY10" fmla="*/ 260196 h 6858000"/>
              <a:gd name="connsiteX11" fmla="*/ 5447150 w 5552708"/>
              <a:gd name="connsiteY11" fmla="*/ 263377 h 6858000"/>
              <a:gd name="connsiteX12" fmla="*/ 5459187 w 5552708"/>
              <a:gd name="connsiteY12" fmla="*/ 318691 h 6858000"/>
              <a:gd name="connsiteX13" fmla="*/ 5455708 w 5552708"/>
              <a:gd name="connsiteY13" fmla="*/ 365759 h 6858000"/>
              <a:gd name="connsiteX14" fmla="*/ 5473651 w 5552708"/>
              <a:gd name="connsiteY14" fmla="*/ 492182 h 6858000"/>
              <a:gd name="connsiteX15" fmla="*/ 5481453 w 5552708"/>
              <a:gd name="connsiteY15" fmla="*/ 689666 h 6858000"/>
              <a:gd name="connsiteX16" fmla="*/ 5488233 w 5552708"/>
              <a:gd name="connsiteY16" fmla="*/ 816332 h 6858000"/>
              <a:gd name="connsiteX17" fmla="*/ 5529718 w 5552708"/>
              <a:gd name="connsiteY17" fmla="*/ 891550 h 6858000"/>
              <a:gd name="connsiteX18" fmla="*/ 5536104 w 5552708"/>
              <a:gd name="connsiteY18" fmla="*/ 903318 h 6858000"/>
              <a:gd name="connsiteX19" fmla="*/ 5535257 w 5552708"/>
              <a:gd name="connsiteY19" fmla="*/ 905308 h 6858000"/>
              <a:gd name="connsiteX20" fmla="*/ 5537840 w 5552708"/>
              <a:gd name="connsiteY20" fmla="*/ 920621 h 6858000"/>
              <a:gd name="connsiteX21" fmla="*/ 5541663 w 5552708"/>
              <a:gd name="connsiteY21" fmla="*/ 922876 h 6858000"/>
              <a:gd name="connsiteX22" fmla="*/ 5544456 w 5552708"/>
              <a:gd name="connsiteY22" fmla="*/ 933037 h 6858000"/>
              <a:gd name="connsiteX23" fmla="*/ 5552708 w 5552708"/>
              <a:gd name="connsiteY23" fmla="*/ 952132 h 6858000"/>
              <a:gd name="connsiteX24" fmla="*/ 5551675 w 5552708"/>
              <a:gd name="connsiteY24" fmla="*/ 956570 h 6858000"/>
              <a:gd name="connsiteX25" fmla="*/ 5531341 w 5552708"/>
              <a:gd name="connsiteY25" fmla="*/ 1064863 h 6858000"/>
              <a:gd name="connsiteX26" fmla="*/ 5539998 w 5552708"/>
              <a:gd name="connsiteY26" fmla="*/ 1096340 h 6858000"/>
              <a:gd name="connsiteX27" fmla="*/ 5541075 w 5552708"/>
              <a:gd name="connsiteY27" fmla="*/ 1102915 h 6858000"/>
              <a:gd name="connsiteX28" fmla="*/ 5540822 w 5552708"/>
              <a:gd name="connsiteY28" fmla="*/ 1103143 h 6858000"/>
              <a:gd name="connsiteX29" fmla="*/ 5541413 w 5552708"/>
              <a:gd name="connsiteY29" fmla="*/ 1110274 h 6858000"/>
              <a:gd name="connsiteX30" fmla="*/ 5543038 w 5552708"/>
              <a:gd name="connsiteY30" fmla="*/ 1114901 h 6858000"/>
              <a:gd name="connsiteX31" fmla="*/ 5545128 w 5552708"/>
              <a:gd name="connsiteY31" fmla="*/ 1127652 h 6858000"/>
              <a:gd name="connsiteX32" fmla="*/ 5544028 w 5552708"/>
              <a:gd name="connsiteY32" fmla="*/ 1132698 h 6858000"/>
              <a:gd name="connsiteX33" fmla="*/ 5514811 w 5552708"/>
              <a:gd name="connsiteY33" fmla="*/ 1177140 h 6858000"/>
              <a:gd name="connsiteX34" fmla="*/ 5496402 w 5552708"/>
              <a:gd name="connsiteY34" fmla="*/ 1265293 h 6858000"/>
              <a:gd name="connsiteX35" fmla="*/ 5481620 w 5552708"/>
              <a:gd name="connsiteY35" fmla="*/ 1353039 h 6858000"/>
              <a:gd name="connsiteX36" fmla="*/ 5477938 w 5552708"/>
              <a:gd name="connsiteY36" fmla="*/ 1385038 h 6858000"/>
              <a:gd name="connsiteX37" fmla="*/ 5464009 w 5552708"/>
              <a:gd name="connsiteY37" fmla="*/ 1441067 h 6858000"/>
              <a:gd name="connsiteX38" fmla="*/ 5453063 w 5552708"/>
              <a:gd name="connsiteY38" fmla="*/ 1466104 h 6858000"/>
              <a:gd name="connsiteX39" fmla="*/ 5453368 w 5552708"/>
              <a:gd name="connsiteY39" fmla="*/ 1467310 h 6858000"/>
              <a:gd name="connsiteX40" fmla="*/ 5449849 w 5552708"/>
              <a:gd name="connsiteY40" fmla="*/ 1469198 h 6858000"/>
              <a:gd name="connsiteX41" fmla="*/ 5447717 w 5552708"/>
              <a:gd name="connsiteY41" fmla="*/ 1473816 h 6858000"/>
              <a:gd name="connsiteX42" fmla="*/ 5446906 w 5552708"/>
              <a:gd name="connsiteY42" fmla="*/ 1487106 h 6858000"/>
              <a:gd name="connsiteX43" fmla="*/ 5447429 w 5552708"/>
              <a:gd name="connsiteY43" fmla="*/ 1492218 h 6858000"/>
              <a:gd name="connsiteX44" fmla="*/ 5446434 w 5552708"/>
              <a:gd name="connsiteY44" fmla="*/ 1499455 h 6858000"/>
              <a:gd name="connsiteX45" fmla="*/ 5446146 w 5552708"/>
              <a:gd name="connsiteY45" fmla="*/ 1499600 h 6858000"/>
              <a:gd name="connsiteX46" fmla="*/ 5445728 w 5552708"/>
              <a:gd name="connsiteY46" fmla="*/ 1506449 h 6858000"/>
              <a:gd name="connsiteX47" fmla="*/ 5447013 w 5552708"/>
              <a:gd name="connsiteY47" fmla="*/ 1540420 h 6858000"/>
              <a:gd name="connsiteX48" fmla="*/ 5416036 w 5552708"/>
              <a:gd name="connsiteY48" fmla="*/ 1580834 h 6858000"/>
              <a:gd name="connsiteX49" fmla="*/ 5409252 w 5552708"/>
              <a:gd name="connsiteY49" fmla="*/ 1598373 h 6858000"/>
              <a:gd name="connsiteX50" fmla="*/ 5404223 w 5552708"/>
              <a:gd name="connsiteY50" fmla="*/ 1607549 h 6858000"/>
              <a:gd name="connsiteX51" fmla="*/ 5403003 w 5552708"/>
              <a:gd name="connsiteY51" fmla="*/ 1607994 h 6858000"/>
              <a:gd name="connsiteX52" fmla="*/ 5404366 w 5552708"/>
              <a:gd name="connsiteY52" fmla="*/ 1640580 h 6858000"/>
              <a:gd name="connsiteX53" fmla="*/ 5402429 w 5552708"/>
              <a:gd name="connsiteY53" fmla="*/ 1644617 h 6858000"/>
              <a:gd name="connsiteX54" fmla="*/ 5406027 w 5552708"/>
              <a:gd name="connsiteY54" fmla="*/ 1666228 h 6858000"/>
              <a:gd name="connsiteX55" fmla="*/ 5409538 w 5552708"/>
              <a:gd name="connsiteY55" fmla="*/ 1680703 h 6858000"/>
              <a:gd name="connsiteX56" fmla="*/ 5405582 w 5552708"/>
              <a:gd name="connsiteY56" fmla="*/ 1870222 h 6858000"/>
              <a:gd name="connsiteX57" fmla="*/ 5418948 w 5552708"/>
              <a:gd name="connsiteY57" fmla="*/ 1979530 h 6858000"/>
              <a:gd name="connsiteX58" fmla="*/ 5405060 w 5552708"/>
              <a:gd name="connsiteY58" fmla="*/ 2051964 h 6858000"/>
              <a:gd name="connsiteX59" fmla="*/ 5378701 w 5552708"/>
              <a:gd name="connsiteY59" fmla="*/ 2073120 h 6858000"/>
              <a:gd name="connsiteX60" fmla="*/ 5366006 w 5552708"/>
              <a:gd name="connsiteY60" fmla="*/ 2256053 h 6858000"/>
              <a:gd name="connsiteX61" fmla="*/ 5352501 w 5552708"/>
              <a:gd name="connsiteY61" fmla="*/ 2301374 h 6858000"/>
              <a:gd name="connsiteX62" fmla="*/ 5361572 w 5552708"/>
              <a:gd name="connsiteY62" fmla="*/ 2344135 h 6858000"/>
              <a:gd name="connsiteX63" fmla="*/ 5351776 w 5552708"/>
              <a:gd name="connsiteY63" fmla="*/ 2360013 h 6858000"/>
              <a:gd name="connsiteX64" fmla="*/ 5349856 w 5552708"/>
              <a:gd name="connsiteY64" fmla="*/ 2362723 h 6858000"/>
              <a:gd name="connsiteX65" fmla="*/ 5347182 w 5552708"/>
              <a:gd name="connsiteY65" fmla="*/ 2374239 h 6858000"/>
              <a:gd name="connsiteX66" fmla="*/ 5340172 w 5552708"/>
              <a:gd name="connsiteY66" fmla="*/ 2376629 h 6858000"/>
              <a:gd name="connsiteX67" fmla="*/ 5331662 w 5552708"/>
              <a:gd name="connsiteY67" fmla="*/ 2393351 h 6858000"/>
              <a:gd name="connsiteX68" fmla="*/ 5328482 w 5552708"/>
              <a:gd name="connsiteY68" fmla="*/ 2414790 h 6858000"/>
              <a:gd name="connsiteX69" fmla="*/ 5316501 w 5552708"/>
              <a:gd name="connsiteY69" fmla="*/ 2490864 h 6858000"/>
              <a:gd name="connsiteX70" fmla="*/ 5318378 w 5552708"/>
              <a:gd name="connsiteY70" fmla="*/ 2503797 h 6858000"/>
              <a:gd name="connsiteX71" fmla="*/ 5307008 w 5552708"/>
              <a:gd name="connsiteY71" fmla="*/ 2543608 h 6858000"/>
              <a:gd name="connsiteX72" fmla="*/ 5300817 w 5552708"/>
              <a:gd name="connsiteY72" fmla="*/ 2579627 h 6858000"/>
              <a:gd name="connsiteX73" fmla="*/ 5300491 w 5552708"/>
              <a:gd name="connsiteY73" fmla="*/ 2603469 h 6858000"/>
              <a:gd name="connsiteX74" fmla="*/ 5297327 w 5552708"/>
              <a:gd name="connsiteY74" fmla="*/ 2609298 h 6858000"/>
              <a:gd name="connsiteX75" fmla="*/ 5292648 w 5552708"/>
              <a:gd name="connsiteY75" fmla="*/ 2632709 h 6858000"/>
              <a:gd name="connsiteX76" fmla="*/ 5294499 w 5552708"/>
              <a:gd name="connsiteY76" fmla="*/ 2645215 h 6858000"/>
              <a:gd name="connsiteX77" fmla="*/ 5284921 w 5552708"/>
              <a:gd name="connsiteY77" fmla="*/ 2655995 h 6858000"/>
              <a:gd name="connsiteX78" fmla="*/ 5278681 w 5552708"/>
              <a:gd name="connsiteY78" fmla="*/ 2658097 h 6858000"/>
              <a:gd name="connsiteX79" fmla="*/ 5279052 w 5552708"/>
              <a:gd name="connsiteY79" fmla="*/ 2675265 h 6858000"/>
              <a:gd name="connsiteX80" fmla="*/ 5271485 w 5552708"/>
              <a:gd name="connsiteY80" fmla="*/ 2688260 h 6858000"/>
              <a:gd name="connsiteX81" fmla="*/ 5273609 w 5552708"/>
              <a:gd name="connsiteY81" fmla="*/ 2700785 h 6858000"/>
              <a:gd name="connsiteX82" fmla="*/ 5272098 w 5552708"/>
              <a:gd name="connsiteY82" fmla="*/ 2705655 h 6858000"/>
              <a:gd name="connsiteX83" fmla="*/ 5267605 w 5552708"/>
              <a:gd name="connsiteY83" fmla="*/ 2717660 h 6858000"/>
              <a:gd name="connsiteX84" fmla="*/ 5258449 w 5552708"/>
              <a:gd name="connsiteY84" fmla="*/ 2738177 h 6858000"/>
              <a:gd name="connsiteX85" fmla="*/ 5256679 w 5552708"/>
              <a:gd name="connsiteY85" fmla="*/ 2744727 h 6858000"/>
              <a:gd name="connsiteX86" fmla="*/ 5245116 w 5552708"/>
              <a:gd name="connsiteY86" fmla="*/ 2757932 h 6858000"/>
              <a:gd name="connsiteX87" fmla="*/ 5233122 w 5552708"/>
              <a:gd name="connsiteY87" fmla="*/ 2784915 h 6858000"/>
              <a:gd name="connsiteX88" fmla="*/ 5197792 w 5552708"/>
              <a:gd name="connsiteY88" fmla="*/ 2830475 h 6858000"/>
              <a:gd name="connsiteX89" fmla="*/ 5180199 w 5552708"/>
              <a:gd name="connsiteY89" fmla="*/ 2857691 h 6858000"/>
              <a:gd name="connsiteX90" fmla="*/ 5164940 w 5552708"/>
              <a:gd name="connsiteY90" fmla="*/ 2875644 h 6858000"/>
              <a:gd name="connsiteX91" fmla="*/ 5139323 w 5552708"/>
              <a:gd name="connsiteY91" fmla="*/ 2931296 h 6858000"/>
              <a:gd name="connsiteX92" fmla="*/ 5102390 w 5552708"/>
              <a:gd name="connsiteY92" fmla="*/ 3027705 h 6858000"/>
              <a:gd name="connsiteX93" fmla="*/ 5093321 w 5552708"/>
              <a:gd name="connsiteY93" fmla="*/ 3047244 h 6858000"/>
              <a:gd name="connsiteX94" fmla="*/ 5080729 w 5552708"/>
              <a:gd name="connsiteY94" fmla="*/ 3060118 h 6858000"/>
              <a:gd name="connsiteX95" fmla="*/ 5073626 w 5552708"/>
              <a:gd name="connsiteY95" fmla="*/ 3059690 h 6858000"/>
              <a:gd name="connsiteX96" fmla="*/ 5067867 w 5552708"/>
              <a:gd name="connsiteY96" fmla="*/ 3069806 h 6858000"/>
              <a:gd name="connsiteX97" fmla="*/ 5065335 w 5552708"/>
              <a:gd name="connsiteY97" fmla="*/ 3071678 h 6858000"/>
              <a:gd name="connsiteX98" fmla="*/ 5051806 w 5552708"/>
              <a:gd name="connsiteY98" fmla="*/ 3083233 h 6858000"/>
              <a:gd name="connsiteX99" fmla="*/ 5047824 w 5552708"/>
              <a:gd name="connsiteY99" fmla="*/ 3128247 h 6858000"/>
              <a:gd name="connsiteX100" fmla="*/ 5022444 w 5552708"/>
              <a:gd name="connsiteY100" fmla="*/ 3166893 h 6858000"/>
              <a:gd name="connsiteX101" fmla="*/ 4961916 w 5552708"/>
              <a:gd name="connsiteY101" fmla="*/ 3312149 h 6858000"/>
              <a:gd name="connsiteX102" fmla="*/ 4928070 w 5552708"/>
              <a:gd name="connsiteY102" fmla="*/ 3349450 h 6858000"/>
              <a:gd name="connsiteX103" fmla="*/ 4858652 w 5552708"/>
              <a:gd name="connsiteY103" fmla="*/ 3443841 h 6858000"/>
              <a:gd name="connsiteX104" fmla="*/ 4821392 w 5552708"/>
              <a:gd name="connsiteY104" fmla="*/ 3661714 h 6858000"/>
              <a:gd name="connsiteX105" fmla="*/ 4825147 w 5552708"/>
              <a:gd name="connsiteY105" fmla="*/ 3676668 h 6858000"/>
              <a:gd name="connsiteX106" fmla="*/ 4824341 w 5552708"/>
              <a:gd name="connsiteY106" fmla="*/ 3691352 h 6858000"/>
              <a:gd name="connsiteX107" fmla="*/ 4822735 w 5552708"/>
              <a:gd name="connsiteY107" fmla="*/ 3692500 h 6858000"/>
              <a:gd name="connsiteX108" fmla="*/ 4817318 w 5552708"/>
              <a:gd name="connsiteY108" fmla="*/ 3707640 h 6858000"/>
              <a:gd name="connsiteX109" fmla="*/ 4819146 w 5552708"/>
              <a:gd name="connsiteY109" fmla="*/ 3712253 h 6858000"/>
              <a:gd name="connsiteX110" fmla="*/ 4816373 w 5552708"/>
              <a:gd name="connsiteY110" fmla="*/ 3723048 h 6858000"/>
              <a:gd name="connsiteX111" fmla="*/ 4813460 w 5552708"/>
              <a:gd name="connsiteY111" fmla="*/ 3745409 h 6858000"/>
              <a:gd name="connsiteX112" fmla="*/ 4810527 w 5552708"/>
              <a:gd name="connsiteY112" fmla="*/ 3748566 h 6858000"/>
              <a:gd name="connsiteX113" fmla="*/ 4742720 w 5552708"/>
              <a:gd name="connsiteY113" fmla="*/ 3828954 h 6858000"/>
              <a:gd name="connsiteX114" fmla="*/ 4731784 w 5552708"/>
              <a:gd name="connsiteY114" fmla="*/ 3868871 h 6858000"/>
              <a:gd name="connsiteX115" fmla="*/ 4731481 w 5552708"/>
              <a:gd name="connsiteY115" fmla="*/ 3868898 h 6858000"/>
              <a:gd name="connsiteX116" fmla="*/ 4728490 w 5552708"/>
              <a:gd name="connsiteY116" fmla="*/ 3875525 h 6858000"/>
              <a:gd name="connsiteX117" fmla="*/ 4727500 w 5552708"/>
              <a:gd name="connsiteY117" fmla="*/ 3880683 h 6858000"/>
              <a:gd name="connsiteX118" fmla="*/ 4719663 w 5552708"/>
              <a:gd name="connsiteY118" fmla="*/ 3896892 h 6858000"/>
              <a:gd name="connsiteX119" fmla="*/ 4715899 w 5552708"/>
              <a:gd name="connsiteY119" fmla="*/ 3897345 h 6858000"/>
              <a:gd name="connsiteX120" fmla="*/ 4715832 w 5552708"/>
              <a:gd name="connsiteY120" fmla="*/ 3898632 h 6858000"/>
              <a:gd name="connsiteX121" fmla="*/ 4618476 w 5552708"/>
              <a:gd name="connsiteY121" fmla="*/ 4076334 h 6858000"/>
              <a:gd name="connsiteX122" fmla="*/ 4576303 w 5552708"/>
              <a:gd name="connsiteY122" fmla="*/ 4154580 h 6858000"/>
              <a:gd name="connsiteX123" fmla="*/ 4536795 w 5552708"/>
              <a:gd name="connsiteY123" fmla="*/ 4186216 h 6858000"/>
              <a:gd name="connsiteX124" fmla="*/ 4534335 w 5552708"/>
              <a:gd name="connsiteY124" fmla="*/ 4190678 h 6858000"/>
              <a:gd name="connsiteX125" fmla="*/ 4532585 w 5552708"/>
              <a:gd name="connsiteY125" fmla="*/ 4203860 h 6858000"/>
              <a:gd name="connsiteX126" fmla="*/ 4532745 w 5552708"/>
              <a:gd name="connsiteY126" fmla="*/ 4208983 h 6858000"/>
              <a:gd name="connsiteX127" fmla="*/ 4531239 w 5552708"/>
              <a:gd name="connsiteY127" fmla="*/ 4216126 h 6858000"/>
              <a:gd name="connsiteX128" fmla="*/ 4530941 w 5552708"/>
              <a:gd name="connsiteY128" fmla="*/ 4216251 h 6858000"/>
              <a:gd name="connsiteX129" fmla="*/ 4530039 w 5552708"/>
              <a:gd name="connsiteY129" fmla="*/ 4223045 h 6858000"/>
              <a:gd name="connsiteX130" fmla="*/ 4528920 w 5552708"/>
              <a:gd name="connsiteY130" fmla="*/ 4256957 h 6858000"/>
              <a:gd name="connsiteX131" fmla="*/ 4495092 w 5552708"/>
              <a:gd name="connsiteY131" fmla="*/ 4295227 h 6858000"/>
              <a:gd name="connsiteX132" fmla="*/ 4487069 w 5552708"/>
              <a:gd name="connsiteY132" fmla="*/ 4312260 h 6858000"/>
              <a:gd name="connsiteX133" fmla="*/ 4481391 w 5552708"/>
              <a:gd name="connsiteY133" fmla="*/ 4321074 h 6858000"/>
              <a:gd name="connsiteX134" fmla="*/ 4480140 w 5552708"/>
              <a:gd name="connsiteY134" fmla="*/ 4321443 h 6858000"/>
              <a:gd name="connsiteX135" fmla="*/ 4479199 w 5552708"/>
              <a:gd name="connsiteY135" fmla="*/ 4353976 h 6858000"/>
              <a:gd name="connsiteX136" fmla="*/ 4476976 w 5552708"/>
              <a:gd name="connsiteY136" fmla="*/ 4357874 h 6858000"/>
              <a:gd name="connsiteX137" fmla="*/ 4479044 w 5552708"/>
              <a:gd name="connsiteY137" fmla="*/ 4379621 h 6858000"/>
              <a:gd name="connsiteX138" fmla="*/ 4478683 w 5552708"/>
              <a:gd name="connsiteY138" fmla="*/ 4390568 h 6858000"/>
              <a:gd name="connsiteX139" fmla="*/ 4481532 w 5552708"/>
              <a:gd name="connsiteY139" fmla="*/ 4394254 h 6858000"/>
              <a:gd name="connsiteX140" fmla="*/ 4479499 w 5552708"/>
              <a:gd name="connsiteY140" fmla="*/ 4410114 h 6858000"/>
              <a:gd name="connsiteX141" fmla="*/ 4478153 w 5552708"/>
              <a:gd name="connsiteY141" fmla="*/ 4411710 h 6858000"/>
              <a:gd name="connsiteX142" fmla="*/ 4480616 w 5552708"/>
              <a:gd name="connsiteY142" fmla="*/ 4425622 h 6858000"/>
              <a:gd name="connsiteX143" fmla="*/ 4487688 w 5552708"/>
              <a:gd name="connsiteY143" fmla="*/ 4438292 h 6858000"/>
              <a:gd name="connsiteX144" fmla="*/ 4454727 w 5552708"/>
              <a:gd name="connsiteY144" fmla="*/ 4569970 h 6858000"/>
              <a:gd name="connsiteX145" fmla="*/ 4469804 w 5552708"/>
              <a:gd name="connsiteY145" fmla="*/ 4692415 h 6858000"/>
              <a:gd name="connsiteX146" fmla="*/ 4450795 w 5552708"/>
              <a:gd name="connsiteY146" fmla="*/ 4763659 h 6858000"/>
              <a:gd name="connsiteX147" fmla="*/ 4422945 w 5552708"/>
              <a:gd name="connsiteY147" fmla="*/ 4783049 h 6858000"/>
              <a:gd name="connsiteX148" fmla="*/ 4397314 w 5552708"/>
              <a:gd name="connsiteY148" fmla="*/ 4964397 h 6858000"/>
              <a:gd name="connsiteX149" fmla="*/ 4380606 w 5552708"/>
              <a:gd name="connsiteY149" fmla="*/ 5008665 h 6858000"/>
              <a:gd name="connsiteX150" fmla="*/ 4386649 w 5552708"/>
              <a:gd name="connsiteY150" fmla="*/ 5051823 h 6858000"/>
              <a:gd name="connsiteX151" fmla="*/ 4375733 w 5552708"/>
              <a:gd name="connsiteY151" fmla="*/ 5067011 h 6858000"/>
              <a:gd name="connsiteX152" fmla="*/ 4373624 w 5552708"/>
              <a:gd name="connsiteY152" fmla="*/ 5069584 h 6858000"/>
              <a:gd name="connsiteX153" fmla="*/ 4370134 w 5552708"/>
              <a:gd name="connsiteY153" fmla="*/ 5080883 h 6858000"/>
              <a:gd name="connsiteX154" fmla="*/ 4362957 w 5552708"/>
              <a:gd name="connsiteY154" fmla="*/ 5082819 h 6858000"/>
              <a:gd name="connsiteX155" fmla="*/ 4333195 w 5552708"/>
              <a:gd name="connsiteY155" fmla="*/ 5221840 h 6858000"/>
              <a:gd name="connsiteX156" fmla="*/ 4320037 w 5552708"/>
              <a:gd name="connsiteY156" fmla="*/ 5281999 h 6858000"/>
              <a:gd name="connsiteX157" fmla="*/ 4308816 w 5552708"/>
              <a:gd name="connsiteY157" fmla="*/ 5303704 h 6858000"/>
              <a:gd name="connsiteX158" fmla="*/ 4272244 w 5552708"/>
              <a:gd name="connsiteY158" fmla="*/ 5388756 h 6858000"/>
              <a:gd name="connsiteX159" fmla="*/ 4246915 w 5552708"/>
              <a:gd name="connsiteY159" fmla="*/ 5462809 h 6858000"/>
              <a:gd name="connsiteX160" fmla="*/ 4255030 w 5552708"/>
              <a:gd name="connsiteY160" fmla="*/ 5521632 h 6858000"/>
              <a:gd name="connsiteX161" fmla="*/ 4249277 w 5552708"/>
              <a:gd name="connsiteY161" fmla="*/ 5525636 h 6858000"/>
              <a:gd name="connsiteX162" fmla="*/ 4241924 w 5552708"/>
              <a:gd name="connsiteY162" fmla="*/ 5563850 h 6858000"/>
              <a:gd name="connsiteX163" fmla="*/ 4248240 w 5552708"/>
              <a:gd name="connsiteY163" fmla="*/ 5703386 h 6858000"/>
              <a:gd name="connsiteX164" fmla="*/ 4232982 w 5552708"/>
              <a:gd name="connsiteY164" fmla="*/ 5777907 h 6858000"/>
              <a:gd name="connsiteX165" fmla="*/ 4222394 w 5552708"/>
              <a:gd name="connsiteY165" fmla="*/ 5803443 h 6858000"/>
              <a:gd name="connsiteX166" fmla="*/ 4204974 w 5552708"/>
              <a:gd name="connsiteY166" fmla="*/ 5846279 h 6858000"/>
              <a:gd name="connsiteX167" fmla="*/ 4179217 w 5552708"/>
              <a:gd name="connsiteY167" fmla="*/ 5876046 h 6858000"/>
              <a:gd name="connsiteX168" fmla="*/ 4169698 w 5552708"/>
              <a:gd name="connsiteY168" fmla="*/ 5912761 h 6858000"/>
              <a:gd name="connsiteX169" fmla="*/ 4183963 w 5552708"/>
              <a:gd name="connsiteY169" fmla="*/ 5924201 h 6858000"/>
              <a:gd name="connsiteX170" fmla="*/ 4143073 w 5552708"/>
              <a:gd name="connsiteY170" fmla="*/ 6020347 h 6858000"/>
              <a:gd name="connsiteX171" fmla="*/ 4132699 w 5552708"/>
              <a:gd name="connsiteY171" fmla="*/ 6054447 h 6858000"/>
              <a:gd name="connsiteX172" fmla="*/ 4099744 w 5552708"/>
              <a:gd name="connsiteY172" fmla="*/ 6146773 h 6858000"/>
              <a:gd name="connsiteX173" fmla="*/ 4063216 w 5552708"/>
              <a:gd name="connsiteY173" fmla="*/ 6238624 h 6858000"/>
              <a:gd name="connsiteX174" fmla="*/ 4021696 w 5552708"/>
              <a:gd name="connsiteY174" fmla="*/ 6289517 h 6858000"/>
              <a:gd name="connsiteX175" fmla="*/ 3993817 w 5552708"/>
              <a:gd name="connsiteY175" fmla="*/ 6365399 h 6858000"/>
              <a:gd name="connsiteX176" fmla="*/ 3986236 w 5552708"/>
              <a:gd name="connsiteY176" fmla="*/ 6377584 h 6858000"/>
              <a:gd name="connsiteX177" fmla="*/ 3911599 w 5552708"/>
              <a:gd name="connsiteY177" fmla="*/ 6509659 h 6858000"/>
              <a:gd name="connsiteX178" fmla="*/ 3858869 w 5552708"/>
              <a:gd name="connsiteY178" fmla="*/ 6582751 h 6858000"/>
              <a:gd name="connsiteX179" fmla="*/ 3770950 w 5552708"/>
              <a:gd name="connsiteY179" fmla="*/ 6757987 h 6858000"/>
              <a:gd name="connsiteX180" fmla="*/ 3749766 w 5552708"/>
              <a:gd name="connsiteY180" fmla="*/ 6858000 h 6858000"/>
              <a:gd name="connsiteX181" fmla="*/ 12348 w 5552708"/>
              <a:gd name="connsiteY181" fmla="*/ 6858000 h 6858000"/>
              <a:gd name="connsiteX182" fmla="*/ 0 w 5552708"/>
              <a:gd name="connsiteY182" fmla="*/ 67256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552708" h="6858000">
                <a:moveTo>
                  <a:pt x="0" y="0"/>
                </a:moveTo>
                <a:lnTo>
                  <a:pt x="5443651" y="0"/>
                </a:lnTo>
                <a:lnTo>
                  <a:pt x="5443781" y="512"/>
                </a:lnTo>
                <a:cubicBezTo>
                  <a:pt x="5446206" y="7309"/>
                  <a:pt x="5449083" y="15278"/>
                  <a:pt x="5444033" y="20501"/>
                </a:cubicBezTo>
                <a:cubicBezTo>
                  <a:pt x="5435420" y="27795"/>
                  <a:pt x="5439966" y="35996"/>
                  <a:pt x="5439390" y="44768"/>
                </a:cubicBezTo>
                <a:cubicBezTo>
                  <a:pt x="5431962" y="55410"/>
                  <a:pt x="5437588" y="94208"/>
                  <a:pt x="5443913" y="104988"/>
                </a:cubicBezTo>
                <a:cubicBezTo>
                  <a:pt x="5467308" y="131885"/>
                  <a:pt x="5440518" y="182050"/>
                  <a:pt x="5458241" y="204162"/>
                </a:cubicBezTo>
                <a:cubicBezTo>
                  <a:pt x="5460281" y="211583"/>
                  <a:pt x="5460566" y="218611"/>
                  <a:pt x="5459763" y="225360"/>
                </a:cubicBezTo>
                <a:lnTo>
                  <a:pt x="5454996" y="243902"/>
                </a:lnTo>
                <a:lnTo>
                  <a:pt x="5448597" y="248483"/>
                </a:lnTo>
                <a:lnTo>
                  <a:pt x="5448458" y="260196"/>
                </a:lnTo>
                <a:lnTo>
                  <a:pt x="5447150" y="263377"/>
                </a:lnTo>
                <a:cubicBezTo>
                  <a:pt x="5448938" y="273127"/>
                  <a:pt x="5457762" y="301628"/>
                  <a:pt x="5459187" y="318691"/>
                </a:cubicBezTo>
                <a:cubicBezTo>
                  <a:pt x="5456617" y="351374"/>
                  <a:pt x="5481393" y="329570"/>
                  <a:pt x="5455708" y="365759"/>
                </a:cubicBezTo>
                <a:cubicBezTo>
                  <a:pt x="5472236" y="419311"/>
                  <a:pt x="5443611" y="447897"/>
                  <a:pt x="5473651" y="492182"/>
                </a:cubicBezTo>
                <a:cubicBezTo>
                  <a:pt x="5483259" y="556102"/>
                  <a:pt x="5473858" y="624576"/>
                  <a:pt x="5481453" y="689666"/>
                </a:cubicBezTo>
                <a:cubicBezTo>
                  <a:pt x="5481825" y="737836"/>
                  <a:pt x="5505966" y="768312"/>
                  <a:pt x="5488233" y="816332"/>
                </a:cubicBezTo>
                <a:cubicBezTo>
                  <a:pt x="5492515" y="818482"/>
                  <a:pt x="5526923" y="887911"/>
                  <a:pt x="5529718" y="891550"/>
                </a:cubicBezTo>
                <a:lnTo>
                  <a:pt x="5536104" y="903318"/>
                </a:lnTo>
                <a:lnTo>
                  <a:pt x="5535257" y="905308"/>
                </a:lnTo>
                <a:cubicBezTo>
                  <a:pt x="5534066" y="913418"/>
                  <a:pt x="5535399" y="917837"/>
                  <a:pt x="5537840" y="920621"/>
                </a:cubicBezTo>
                <a:lnTo>
                  <a:pt x="5541663" y="922876"/>
                </a:lnTo>
                <a:lnTo>
                  <a:pt x="5544456" y="933037"/>
                </a:lnTo>
                <a:lnTo>
                  <a:pt x="5552708" y="952132"/>
                </a:lnTo>
                <a:lnTo>
                  <a:pt x="5551675" y="956570"/>
                </a:lnTo>
                <a:lnTo>
                  <a:pt x="5531341" y="1064863"/>
                </a:lnTo>
                <a:cubicBezTo>
                  <a:pt x="5534620" y="1074818"/>
                  <a:pt x="5537566" y="1085372"/>
                  <a:pt x="5539998" y="1096340"/>
                </a:cubicBezTo>
                <a:lnTo>
                  <a:pt x="5541075" y="1102915"/>
                </a:lnTo>
                <a:lnTo>
                  <a:pt x="5540822" y="1103143"/>
                </a:lnTo>
                <a:cubicBezTo>
                  <a:pt x="5540471" y="1104784"/>
                  <a:pt x="5540605" y="1107024"/>
                  <a:pt x="5541413" y="1110274"/>
                </a:cubicBezTo>
                <a:lnTo>
                  <a:pt x="5543038" y="1114901"/>
                </a:lnTo>
                <a:cubicBezTo>
                  <a:pt x="5543735" y="1119151"/>
                  <a:pt x="5544432" y="1123402"/>
                  <a:pt x="5545128" y="1127652"/>
                </a:cubicBezTo>
                <a:lnTo>
                  <a:pt x="5544028" y="1132698"/>
                </a:lnTo>
                <a:cubicBezTo>
                  <a:pt x="5534609" y="1151029"/>
                  <a:pt x="5496304" y="1149042"/>
                  <a:pt x="5514811" y="1177140"/>
                </a:cubicBezTo>
                <a:cubicBezTo>
                  <a:pt x="5509719" y="1211798"/>
                  <a:pt x="5486957" y="1231445"/>
                  <a:pt x="5496402" y="1265293"/>
                </a:cubicBezTo>
                <a:cubicBezTo>
                  <a:pt x="5491550" y="1297727"/>
                  <a:pt x="5479431" y="1324727"/>
                  <a:pt x="5481620" y="1353039"/>
                </a:cubicBezTo>
                <a:cubicBezTo>
                  <a:pt x="5473631" y="1363324"/>
                  <a:pt x="5469597" y="1373497"/>
                  <a:pt x="5477938" y="1385038"/>
                </a:cubicBezTo>
                <a:cubicBezTo>
                  <a:pt x="5470625" y="1414924"/>
                  <a:pt x="5455771" y="1420367"/>
                  <a:pt x="5464009" y="1441067"/>
                </a:cubicBezTo>
                <a:cubicBezTo>
                  <a:pt x="5439287" y="1455035"/>
                  <a:pt x="5447714" y="1457216"/>
                  <a:pt x="5453063" y="1466104"/>
                </a:cubicBezTo>
                <a:cubicBezTo>
                  <a:pt x="5453164" y="1466506"/>
                  <a:pt x="5453267" y="1466908"/>
                  <a:pt x="5453368" y="1467310"/>
                </a:cubicBezTo>
                <a:lnTo>
                  <a:pt x="5449849" y="1469198"/>
                </a:lnTo>
                <a:lnTo>
                  <a:pt x="5447717" y="1473816"/>
                </a:lnTo>
                <a:lnTo>
                  <a:pt x="5446906" y="1487106"/>
                </a:lnTo>
                <a:cubicBezTo>
                  <a:pt x="5447081" y="1488810"/>
                  <a:pt x="5447254" y="1490514"/>
                  <a:pt x="5447429" y="1492218"/>
                </a:cubicBezTo>
                <a:cubicBezTo>
                  <a:pt x="5447480" y="1495695"/>
                  <a:pt x="5447119" y="1497953"/>
                  <a:pt x="5446434" y="1499455"/>
                </a:cubicBezTo>
                <a:lnTo>
                  <a:pt x="5446146" y="1499600"/>
                </a:lnTo>
                <a:lnTo>
                  <a:pt x="5445728" y="1506449"/>
                </a:lnTo>
                <a:cubicBezTo>
                  <a:pt x="5445627" y="1518090"/>
                  <a:pt x="5446096" y="1529498"/>
                  <a:pt x="5447013" y="1540420"/>
                </a:cubicBezTo>
                <a:cubicBezTo>
                  <a:pt x="5431084" y="1547368"/>
                  <a:pt x="5443219" y="1588924"/>
                  <a:pt x="5416036" y="1580834"/>
                </a:cubicBezTo>
                <a:cubicBezTo>
                  <a:pt x="5416447" y="1595454"/>
                  <a:pt x="5426812" y="1605684"/>
                  <a:pt x="5409252" y="1598373"/>
                </a:cubicBezTo>
                <a:cubicBezTo>
                  <a:pt x="5408864" y="1603115"/>
                  <a:pt x="5406927" y="1605804"/>
                  <a:pt x="5404223" y="1607549"/>
                </a:cubicBezTo>
                <a:lnTo>
                  <a:pt x="5403003" y="1607994"/>
                </a:lnTo>
                <a:lnTo>
                  <a:pt x="5404366" y="1640580"/>
                </a:lnTo>
                <a:lnTo>
                  <a:pt x="5402429" y="1644617"/>
                </a:lnTo>
                <a:cubicBezTo>
                  <a:pt x="5403628" y="1651821"/>
                  <a:pt x="5404828" y="1659024"/>
                  <a:pt x="5406027" y="1666228"/>
                </a:cubicBezTo>
                <a:lnTo>
                  <a:pt x="5409538" y="1680703"/>
                </a:lnTo>
                <a:lnTo>
                  <a:pt x="5405582" y="1870222"/>
                </a:lnTo>
                <a:cubicBezTo>
                  <a:pt x="5407505" y="1917082"/>
                  <a:pt x="5419912" y="1922890"/>
                  <a:pt x="5418948" y="1979530"/>
                </a:cubicBezTo>
                <a:cubicBezTo>
                  <a:pt x="5381653" y="1974789"/>
                  <a:pt x="5447295" y="2092994"/>
                  <a:pt x="5405060" y="2051964"/>
                </a:cubicBezTo>
                <a:cubicBezTo>
                  <a:pt x="5406099" y="2068965"/>
                  <a:pt x="5389286" y="2084064"/>
                  <a:pt x="5378701" y="2073120"/>
                </a:cubicBezTo>
                <a:cubicBezTo>
                  <a:pt x="5397285" y="2126878"/>
                  <a:pt x="5362129" y="2197651"/>
                  <a:pt x="5366006" y="2256053"/>
                </a:cubicBezTo>
                <a:cubicBezTo>
                  <a:pt x="5334011" y="2283221"/>
                  <a:pt x="5362023" y="2269954"/>
                  <a:pt x="5352501" y="2301374"/>
                </a:cubicBezTo>
                <a:cubicBezTo>
                  <a:pt x="5379308" y="2296096"/>
                  <a:pt x="5332887" y="2338416"/>
                  <a:pt x="5361572" y="2344135"/>
                </a:cubicBezTo>
                <a:cubicBezTo>
                  <a:pt x="5358931" y="2349671"/>
                  <a:pt x="5355467" y="2354856"/>
                  <a:pt x="5351776" y="2360013"/>
                </a:cubicBezTo>
                <a:lnTo>
                  <a:pt x="5349856" y="2362723"/>
                </a:lnTo>
                <a:lnTo>
                  <a:pt x="5347182" y="2374239"/>
                </a:lnTo>
                <a:lnTo>
                  <a:pt x="5340172" y="2376629"/>
                </a:lnTo>
                <a:lnTo>
                  <a:pt x="5331662" y="2393351"/>
                </a:lnTo>
                <a:cubicBezTo>
                  <a:pt x="5329441" y="2399746"/>
                  <a:pt x="5328181" y="2406782"/>
                  <a:pt x="5328482" y="2414790"/>
                </a:cubicBezTo>
                <a:cubicBezTo>
                  <a:pt x="5337359" y="2435605"/>
                  <a:pt x="5319289" y="2463646"/>
                  <a:pt x="5316501" y="2490864"/>
                </a:cubicBezTo>
                <a:cubicBezTo>
                  <a:pt x="5317127" y="2495175"/>
                  <a:pt x="5317754" y="2499486"/>
                  <a:pt x="5318378" y="2503797"/>
                </a:cubicBezTo>
                <a:lnTo>
                  <a:pt x="5307008" y="2543608"/>
                </a:lnTo>
                <a:cubicBezTo>
                  <a:pt x="5304307" y="2555015"/>
                  <a:pt x="5302094" y="2566933"/>
                  <a:pt x="5300817" y="2579627"/>
                </a:cubicBezTo>
                <a:lnTo>
                  <a:pt x="5300491" y="2603469"/>
                </a:lnTo>
                <a:lnTo>
                  <a:pt x="5297327" y="2609298"/>
                </a:lnTo>
                <a:cubicBezTo>
                  <a:pt x="5296149" y="2620041"/>
                  <a:pt x="5302481" y="2635343"/>
                  <a:pt x="5292648" y="2632709"/>
                </a:cubicBezTo>
                <a:lnTo>
                  <a:pt x="5294499" y="2645215"/>
                </a:lnTo>
                <a:lnTo>
                  <a:pt x="5284921" y="2655995"/>
                </a:lnTo>
                <a:cubicBezTo>
                  <a:pt x="5282893" y="2657043"/>
                  <a:pt x="5280790" y="2657749"/>
                  <a:pt x="5278681" y="2658097"/>
                </a:cubicBezTo>
                <a:lnTo>
                  <a:pt x="5279052" y="2675265"/>
                </a:lnTo>
                <a:lnTo>
                  <a:pt x="5271485" y="2688260"/>
                </a:lnTo>
                <a:cubicBezTo>
                  <a:pt x="5272192" y="2692435"/>
                  <a:pt x="5272901" y="2696610"/>
                  <a:pt x="5273609" y="2700785"/>
                </a:cubicBezTo>
                <a:lnTo>
                  <a:pt x="5272098" y="2705655"/>
                </a:lnTo>
                <a:lnTo>
                  <a:pt x="5267605" y="2717660"/>
                </a:lnTo>
                <a:cubicBezTo>
                  <a:pt x="5264770" y="2723740"/>
                  <a:pt x="5261426" y="2730522"/>
                  <a:pt x="5258449" y="2738177"/>
                </a:cubicBezTo>
                <a:lnTo>
                  <a:pt x="5256679" y="2744727"/>
                </a:lnTo>
                <a:lnTo>
                  <a:pt x="5245116" y="2757932"/>
                </a:lnTo>
                <a:cubicBezTo>
                  <a:pt x="5236430" y="2767502"/>
                  <a:pt x="5230416" y="2775146"/>
                  <a:pt x="5233122" y="2784915"/>
                </a:cubicBezTo>
                <a:cubicBezTo>
                  <a:pt x="5221620" y="2799359"/>
                  <a:pt x="5193828" y="2806744"/>
                  <a:pt x="5197792" y="2830475"/>
                </a:cubicBezTo>
                <a:cubicBezTo>
                  <a:pt x="5186798" y="2821932"/>
                  <a:pt x="5192955" y="2855565"/>
                  <a:pt x="5180199" y="2857691"/>
                </a:cubicBezTo>
                <a:cubicBezTo>
                  <a:pt x="5170100" y="2858096"/>
                  <a:pt x="5169614" y="2868393"/>
                  <a:pt x="5164940" y="2875644"/>
                </a:cubicBezTo>
                <a:cubicBezTo>
                  <a:pt x="5154127" y="2879787"/>
                  <a:pt x="5139696" y="2917521"/>
                  <a:pt x="5139323" y="2931296"/>
                </a:cubicBezTo>
                <a:cubicBezTo>
                  <a:pt x="5144210" y="2970932"/>
                  <a:pt x="5099528" y="2996158"/>
                  <a:pt x="5102390" y="3027705"/>
                </a:cubicBezTo>
                <a:cubicBezTo>
                  <a:pt x="5100365" y="3035586"/>
                  <a:pt x="5097192" y="3041915"/>
                  <a:pt x="5093321" y="3047244"/>
                </a:cubicBezTo>
                <a:lnTo>
                  <a:pt x="5080729" y="3060118"/>
                </a:lnTo>
                <a:lnTo>
                  <a:pt x="5073626" y="3059690"/>
                </a:lnTo>
                <a:lnTo>
                  <a:pt x="5067867" y="3069806"/>
                </a:lnTo>
                <a:lnTo>
                  <a:pt x="5065335" y="3071678"/>
                </a:lnTo>
                <a:cubicBezTo>
                  <a:pt x="5060475" y="3075234"/>
                  <a:pt x="5055815" y="3078901"/>
                  <a:pt x="5051806" y="3083233"/>
                </a:cubicBezTo>
                <a:cubicBezTo>
                  <a:pt x="5076417" y="3100024"/>
                  <a:pt x="5021773" y="3122856"/>
                  <a:pt x="5047824" y="3128247"/>
                </a:cubicBezTo>
                <a:cubicBezTo>
                  <a:pt x="5030083" y="3154978"/>
                  <a:pt x="5059535" y="3153095"/>
                  <a:pt x="5022444" y="3166893"/>
                </a:cubicBezTo>
                <a:cubicBezTo>
                  <a:pt x="5009215" y="3225035"/>
                  <a:pt x="4960350" y="3252747"/>
                  <a:pt x="4961916" y="3312149"/>
                </a:cubicBezTo>
                <a:cubicBezTo>
                  <a:pt x="4955371" y="3297387"/>
                  <a:pt x="4932004" y="3332561"/>
                  <a:pt x="4928070" y="3349450"/>
                </a:cubicBezTo>
                <a:cubicBezTo>
                  <a:pt x="4901199" y="3293116"/>
                  <a:pt x="4891428" y="3463059"/>
                  <a:pt x="4858652" y="3443841"/>
                </a:cubicBezTo>
                <a:cubicBezTo>
                  <a:pt x="4840872" y="3495884"/>
                  <a:pt x="4832958" y="3617975"/>
                  <a:pt x="4821392" y="3661714"/>
                </a:cubicBezTo>
                <a:cubicBezTo>
                  <a:pt x="4823621" y="3666551"/>
                  <a:pt x="4824768" y="3671561"/>
                  <a:pt x="4825147" y="3676668"/>
                </a:cubicBezTo>
                <a:lnTo>
                  <a:pt x="4824341" y="3691352"/>
                </a:lnTo>
                <a:lnTo>
                  <a:pt x="4822735" y="3692500"/>
                </a:lnTo>
                <a:cubicBezTo>
                  <a:pt x="4817912" y="3698748"/>
                  <a:pt x="4816795" y="3703524"/>
                  <a:pt x="4817318" y="3707640"/>
                </a:cubicBezTo>
                <a:lnTo>
                  <a:pt x="4819146" y="3712253"/>
                </a:lnTo>
                <a:lnTo>
                  <a:pt x="4816373" y="3723048"/>
                </a:lnTo>
                <a:lnTo>
                  <a:pt x="4813460" y="3745409"/>
                </a:lnTo>
                <a:lnTo>
                  <a:pt x="4810527" y="3748566"/>
                </a:lnTo>
                <a:cubicBezTo>
                  <a:pt x="4798737" y="3762490"/>
                  <a:pt x="4755451" y="3809983"/>
                  <a:pt x="4742720" y="3828954"/>
                </a:cubicBezTo>
                <a:lnTo>
                  <a:pt x="4731784" y="3868871"/>
                </a:lnTo>
                <a:lnTo>
                  <a:pt x="4731481" y="3868898"/>
                </a:lnTo>
                <a:cubicBezTo>
                  <a:pt x="4730422" y="3870084"/>
                  <a:pt x="4729442" y="3872132"/>
                  <a:pt x="4728490" y="3875525"/>
                </a:cubicBezTo>
                <a:lnTo>
                  <a:pt x="4727500" y="3880683"/>
                </a:lnTo>
                <a:lnTo>
                  <a:pt x="4719663" y="3896892"/>
                </a:lnTo>
                <a:lnTo>
                  <a:pt x="4715899" y="3897345"/>
                </a:lnTo>
                <a:cubicBezTo>
                  <a:pt x="4715876" y="3897775"/>
                  <a:pt x="4715854" y="3898203"/>
                  <a:pt x="4715832" y="3898632"/>
                </a:cubicBezTo>
                <a:lnTo>
                  <a:pt x="4618476" y="4076334"/>
                </a:lnTo>
                <a:cubicBezTo>
                  <a:pt x="4617399" y="4112851"/>
                  <a:pt x="4590920" y="4122978"/>
                  <a:pt x="4576303" y="4154580"/>
                </a:cubicBezTo>
                <a:cubicBezTo>
                  <a:pt x="4585172" y="4189077"/>
                  <a:pt x="4550681" y="4172136"/>
                  <a:pt x="4536795" y="4186216"/>
                </a:cubicBezTo>
                <a:lnTo>
                  <a:pt x="4534335" y="4190678"/>
                </a:lnTo>
                <a:lnTo>
                  <a:pt x="4532585" y="4203860"/>
                </a:lnTo>
                <a:cubicBezTo>
                  <a:pt x="4532638" y="4205567"/>
                  <a:pt x="4532692" y="4207276"/>
                  <a:pt x="4532745" y="4208983"/>
                </a:cubicBezTo>
                <a:cubicBezTo>
                  <a:pt x="4532551" y="4212450"/>
                  <a:pt x="4532031" y="4214675"/>
                  <a:pt x="4531239" y="4216126"/>
                </a:cubicBezTo>
                <a:lnTo>
                  <a:pt x="4530941" y="4216251"/>
                </a:lnTo>
                <a:lnTo>
                  <a:pt x="4530039" y="4223045"/>
                </a:lnTo>
                <a:cubicBezTo>
                  <a:pt x="4529114" y="4234633"/>
                  <a:pt x="4528779" y="4246020"/>
                  <a:pt x="4528920" y="4256957"/>
                </a:cubicBezTo>
                <a:cubicBezTo>
                  <a:pt x="4512505" y="4262858"/>
                  <a:pt x="4521695" y="4305010"/>
                  <a:pt x="4495092" y="4295227"/>
                </a:cubicBezTo>
                <a:cubicBezTo>
                  <a:pt x="4494469" y="4309813"/>
                  <a:pt x="4504108" y="4320656"/>
                  <a:pt x="4487069" y="4312260"/>
                </a:cubicBezTo>
                <a:cubicBezTo>
                  <a:pt x="4486347" y="4316957"/>
                  <a:pt x="4484219" y="4319510"/>
                  <a:pt x="4481391" y="4321074"/>
                </a:cubicBezTo>
                <a:lnTo>
                  <a:pt x="4480140" y="4321443"/>
                </a:lnTo>
                <a:lnTo>
                  <a:pt x="4479199" y="4353976"/>
                </a:lnTo>
                <a:lnTo>
                  <a:pt x="4476976" y="4357874"/>
                </a:lnTo>
                <a:cubicBezTo>
                  <a:pt x="4477666" y="4365122"/>
                  <a:pt x="4478355" y="4372372"/>
                  <a:pt x="4479044" y="4379621"/>
                </a:cubicBezTo>
                <a:lnTo>
                  <a:pt x="4478683" y="4390568"/>
                </a:lnTo>
                <a:lnTo>
                  <a:pt x="4481532" y="4394254"/>
                </a:lnTo>
                <a:cubicBezTo>
                  <a:pt x="4482969" y="4397909"/>
                  <a:pt x="4482918" y="4402720"/>
                  <a:pt x="4479499" y="4410114"/>
                </a:cubicBezTo>
                <a:lnTo>
                  <a:pt x="4478153" y="4411710"/>
                </a:lnTo>
                <a:lnTo>
                  <a:pt x="4480616" y="4425622"/>
                </a:lnTo>
                <a:cubicBezTo>
                  <a:pt x="4482131" y="4430247"/>
                  <a:pt x="4484387" y="4434528"/>
                  <a:pt x="4487688" y="4438292"/>
                </a:cubicBezTo>
                <a:cubicBezTo>
                  <a:pt x="4457664" y="4477897"/>
                  <a:pt x="4468221" y="4523123"/>
                  <a:pt x="4454727" y="4569970"/>
                </a:cubicBezTo>
                <a:cubicBezTo>
                  <a:pt x="4417898" y="4583966"/>
                  <a:pt x="4440689" y="4674230"/>
                  <a:pt x="4469804" y="4692415"/>
                </a:cubicBezTo>
                <a:cubicBezTo>
                  <a:pt x="4432851" y="4685322"/>
                  <a:pt x="4490117" y="4807198"/>
                  <a:pt x="4450795" y="4763659"/>
                </a:cubicBezTo>
                <a:cubicBezTo>
                  <a:pt x="4450628" y="4780652"/>
                  <a:pt x="4432755" y="4794620"/>
                  <a:pt x="4422945" y="4783049"/>
                </a:cubicBezTo>
                <a:cubicBezTo>
                  <a:pt x="4437721" y="4837759"/>
                  <a:pt x="4397569" y="4905997"/>
                  <a:pt x="4397314" y="4964397"/>
                </a:cubicBezTo>
                <a:cubicBezTo>
                  <a:pt x="4363407" y="4989414"/>
                  <a:pt x="4392349" y="4977986"/>
                  <a:pt x="4380606" y="5008665"/>
                </a:cubicBezTo>
                <a:cubicBezTo>
                  <a:pt x="4407778" y="5005114"/>
                  <a:pt x="4358378" y="5044304"/>
                  <a:pt x="4386649" y="5051823"/>
                </a:cubicBezTo>
                <a:cubicBezTo>
                  <a:pt x="4383620" y="5057169"/>
                  <a:pt x="4379789" y="5062109"/>
                  <a:pt x="4375733" y="5067011"/>
                </a:cubicBezTo>
                <a:lnTo>
                  <a:pt x="4373624" y="5069584"/>
                </a:lnTo>
                <a:lnTo>
                  <a:pt x="4370134" y="5080883"/>
                </a:lnTo>
                <a:lnTo>
                  <a:pt x="4362957" y="5082819"/>
                </a:lnTo>
                <a:lnTo>
                  <a:pt x="4333195" y="5221840"/>
                </a:lnTo>
                <a:cubicBezTo>
                  <a:pt x="4335888" y="5234770"/>
                  <a:pt x="4329894" y="5274591"/>
                  <a:pt x="4320037" y="5281999"/>
                </a:cubicBezTo>
                <a:cubicBezTo>
                  <a:pt x="4316990" y="5290274"/>
                  <a:pt x="4318795" y="5300010"/>
                  <a:pt x="4308816" y="5303704"/>
                </a:cubicBezTo>
                <a:cubicBezTo>
                  <a:pt x="4300851" y="5321498"/>
                  <a:pt x="4282560" y="5362240"/>
                  <a:pt x="4272244" y="5388756"/>
                </a:cubicBezTo>
                <a:cubicBezTo>
                  <a:pt x="4281980" y="5405143"/>
                  <a:pt x="4255067" y="5425092"/>
                  <a:pt x="4246915" y="5462809"/>
                </a:cubicBezTo>
                <a:cubicBezTo>
                  <a:pt x="4258299" y="5480842"/>
                  <a:pt x="4241233" y="5488203"/>
                  <a:pt x="4255030" y="5521632"/>
                </a:cubicBezTo>
                <a:cubicBezTo>
                  <a:pt x="4253005" y="5522647"/>
                  <a:pt x="4251068" y="5523996"/>
                  <a:pt x="4249277" y="5525636"/>
                </a:cubicBezTo>
                <a:cubicBezTo>
                  <a:pt x="4238872" y="5535166"/>
                  <a:pt x="4235581" y="5552275"/>
                  <a:pt x="4241924" y="5563850"/>
                </a:cubicBezTo>
                <a:cubicBezTo>
                  <a:pt x="4259047" y="5616453"/>
                  <a:pt x="4250256" y="5660812"/>
                  <a:pt x="4248240" y="5703386"/>
                </a:cubicBezTo>
                <a:cubicBezTo>
                  <a:pt x="4243085" y="5751111"/>
                  <a:pt x="4218929" y="5715189"/>
                  <a:pt x="4232982" y="5777907"/>
                </a:cubicBezTo>
                <a:cubicBezTo>
                  <a:pt x="4221558" y="5782651"/>
                  <a:pt x="4219728" y="5790057"/>
                  <a:pt x="4222394" y="5803443"/>
                </a:cubicBezTo>
                <a:cubicBezTo>
                  <a:pt x="4219121" y="5826511"/>
                  <a:pt x="4193576" y="5820653"/>
                  <a:pt x="4204974" y="5846279"/>
                </a:cubicBezTo>
                <a:cubicBezTo>
                  <a:pt x="4191825" y="5839931"/>
                  <a:pt x="4191753" y="5888934"/>
                  <a:pt x="4179217" y="5876046"/>
                </a:cubicBezTo>
                <a:cubicBezTo>
                  <a:pt x="4163863" y="5888983"/>
                  <a:pt x="4183376" y="5899672"/>
                  <a:pt x="4169698" y="5912761"/>
                </a:cubicBezTo>
                <a:cubicBezTo>
                  <a:pt x="4164113" y="5929085"/>
                  <a:pt x="4186281" y="5905514"/>
                  <a:pt x="4183963" y="5924201"/>
                </a:cubicBezTo>
                <a:lnTo>
                  <a:pt x="4143073" y="6020347"/>
                </a:lnTo>
                <a:cubicBezTo>
                  <a:pt x="4148635" y="6035084"/>
                  <a:pt x="4142583" y="6045204"/>
                  <a:pt x="4132699" y="6054447"/>
                </a:cubicBezTo>
                <a:cubicBezTo>
                  <a:pt x="4128762" y="6085993"/>
                  <a:pt x="4111337" y="6112491"/>
                  <a:pt x="4099744" y="6146773"/>
                </a:cubicBezTo>
                <a:cubicBezTo>
                  <a:pt x="4101611" y="6186210"/>
                  <a:pt x="4075513" y="6201974"/>
                  <a:pt x="4063216" y="6238624"/>
                </a:cubicBezTo>
                <a:cubicBezTo>
                  <a:pt x="4076714" y="6279119"/>
                  <a:pt x="4027194" y="6257865"/>
                  <a:pt x="4021696" y="6289517"/>
                </a:cubicBezTo>
                <a:cubicBezTo>
                  <a:pt x="4030060" y="6343907"/>
                  <a:pt x="4004638" y="6285373"/>
                  <a:pt x="3993817" y="6365399"/>
                </a:cubicBezTo>
                <a:cubicBezTo>
                  <a:pt x="3996125" y="6370415"/>
                  <a:pt x="3990553" y="6379380"/>
                  <a:pt x="3986236" y="6377584"/>
                </a:cubicBezTo>
                <a:cubicBezTo>
                  <a:pt x="3984044" y="6395147"/>
                  <a:pt x="3911719" y="6484083"/>
                  <a:pt x="3911599" y="6509659"/>
                </a:cubicBezTo>
                <a:cubicBezTo>
                  <a:pt x="3888028" y="6555694"/>
                  <a:pt x="3870378" y="6548451"/>
                  <a:pt x="3858869" y="6582751"/>
                </a:cubicBezTo>
                <a:cubicBezTo>
                  <a:pt x="3834576" y="6620569"/>
                  <a:pt x="3820634" y="6692927"/>
                  <a:pt x="3770950" y="6757987"/>
                </a:cubicBezTo>
                <a:lnTo>
                  <a:pt x="3749766" y="6858000"/>
                </a:lnTo>
                <a:lnTo>
                  <a:pt x="12348" y="6858000"/>
                </a:lnTo>
                <a:lnTo>
                  <a:pt x="0" y="67256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A7A44402-EDF9-492E-9052-653FFF8422A9}"/>
              </a:ext>
            </a:extLst>
          </p:cNvPr>
          <p:cNvSpPr>
            <a:spLocks noGrp="1"/>
          </p:cNvSpPr>
          <p:nvPr>
            <p:ph idx="1"/>
          </p:nvPr>
        </p:nvSpPr>
        <p:spPr>
          <a:xfrm>
            <a:off x="6096000" y="896469"/>
            <a:ext cx="4957667" cy="5319430"/>
          </a:xfrm>
        </p:spPr>
        <p:txBody>
          <a:bodyPr>
            <a:normAutofit/>
          </a:bodyPr>
          <a:lstStyle/>
          <a:p>
            <a:pPr marL="0" indent="0">
              <a:buNone/>
            </a:pPr>
            <a:r>
              <a:rPr lang="en-US" sz="9000" dirty="0">
                <a:solidFill>
                  <a:schemeClr val="tx1">
                    <a:lumMod val="85000"/>
                    <a:lumOff val="15000"/>
                  </a:schemeClr>
                </a:solidFill>
              </a:rPr>
              <a:t>                   Thank you</a:t>
            </a:r>
          </a:p>
        </p:txBody>
      </p:sp>
    </p:spTree>
    <p:extLst>
      <p:ext uri="{BB962C8B-B14F-4D97-AF65-F5344CB8AC3E}">
        <p14:creationId xmlns:p14="http://schemas.microsoft.com/office/powerpoint/2010/main" val="289665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1">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3">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7A524D7-FE2E-B31F-CDCA-0BD538E32A42}"/>
              </a:ext>
            </a:extLst>
          </p:cNvPr>
          <p:cNvSpPr>
            <a:spLocks noGrp="1"/>
          </p:cNvSpPr>
          <p:nvPr>
            <p:ph type="title"/>
          </p:nvPr>
        </p:nvSpPr>
        <p:spPr>
          <a:xfrm>
            <a:off x="838200" y="609600"/>
            <a:ext cx="3739341" cy="1330839"/>
          </a:xfrm>
        </p:spPr>
        <p:txBody>
          <a:bodyPr vert="horz" lIns="91440" tIns="45720" rIns="91440" bIns="45720" rtlCol="0" anchor="ctr">
            <a:normAutofit/>
          </a:bodyPr>
          <a:lstStyle/>
          <a:p>
            <a:r>
              <a:rPr lang="en-US" sz="4400" kern="1200">
                <a:solidFill>
                  <a:schemeClr val="tx1"/>
                </a:solidFill>
                <a:latin typeface="+mj-lt"/>
                <a:ea typeface="+mj-ea"/>
                <a:cs typeface="+mj-cs"/>
              </a:rPr>
              <a:t>Introduction</a:t>
            </a:r>
          </a:p>
        </p:txBody>
      </p:sp>
      <p:sp>
        <p:nvSpPr>
          <p:cNvPr id="4" name="Text Placeholder 3">
            <a:extLst>
              <a:ext uri="{FF2B5EF4-FFF2-40B4-BE49-F238E27FC236}">
                <a16:creationId xmlns:a16="http://schemas.microsoft.com/office/drawing/2014/main" id="{C6C9A858-43F4-35FF-F11E-12F8F5F60781}"/>
              </a:ext>
            </a:extLst>
          </p:cNvPr>
          <p:cNvSpPr>
            <a:spLocks noGrp="1"/>
          </p:cNvSpPr>
          <p:nvPr>
            <p:ph type="body" sz="half" idx="2"/>
          </p:nvPr>
        </p:nvSpPr>
        <p:spPr>
          <a:xfrm>
            <a:off x="862366" y="2194102"/>
            <a:ext cx="3427001" cy="3908586"/>
          </a:xfrm>
        </p:spPr>
        <p:txBody>
          <a:bodyPr vert="horz" lIns="91440" tIns="45720" rIns="91440" bIns="45720" rtlCol="0">
            <a:normAutofit/>
          </a:bodyPr>
          <a:lstStyle/>
          <a:p>
            <a:pPr indent="-228600">
              <a:buFont typeface="Arial" panose="020B0604020202020204" pitchFamily="34" charset="0"/>
              <a:buChar char="•"/>
            </a:pPr>
            <a:r>
              <a:rPr lang="en-US" sz="1900" i="0" u="none" strike="noStrike" baseline="0"/>
              <a:t>A survey of 500 IT Professional in 2018 [2] revealed that f</a:t>
            </a:r>
            <a:r>
              <a:rPr lang="en-US" sz="1900" b="0" i="0" u="none" strike="noStrike" baseline="0"/>
              <a:t>ingerprint scanning is the most common form of biometric authentication followed by facial recognition technology, which is used in 14% of organizations using Biometrics for authentication. </a:t>
            </a:r>
          </a:p>
          <a:p>
            <a:pPr indent="-228600">
              <a:buFont typeface="Arial" panose="020B0604020202020204" pitchFamily="34" charset="0"/>
              <a:buChar char="•"/>
            </a:pPr>
            <a:r>
              <a:rPr lang="en-US" sz="1900"/>
              <a:t>As this technology grows it calls for the need of robust antispoofing measures and system.</a:t>
            </a:r>
          </a:p>
        </p:txBody>
      </p:sp>
      <p:pic>
        <p:nvPicPr>
          <p:cNvPr id="7" name="Content Placeholder 6">
            <a:extLst>
              <a:ext uri="{FF2B5EF4-FFF2-40B4-BE49-F238E27FC236}">
                <a16:creationId xmlns:a16="http://schemas.microsoft.com/office/drawing/2014/main" id="{FE37996E-1429-AC23-DDEF-3B13420F4D94}"/>
              </a:ext>
            </a:extLst>
          </p:cNvPr>
          <p:cNvPicPr>
            <a:picLocks noGrp="1" noChangeAspect="1"/>
          </p:cNvPicPr>
          <p:nvPr>
            <p:ph idx="1"/>
          </p:nvPr>
        </p:nvPicPr>
        <p:blipFill>
          <a:blip r:embed="rId2"/>
          <a:stretch>
            <a:fillRect/>
          </a:stretch>
        </p:blipFill>
        <p:spPr>
          <a:xfrm>
            <a:off x="5445457" y="1315326"/>
            <a:ext cx="6155141" cy="4251088"/>
          </a:xfrm>
          <a:prstGeom prst="rect">
            <a:avLst/>
          </a:prstGeom>
        </p:spPr>
      </p:pic>
    </p:spTree>
    <p:extLst>
      <p:ext uri="{BB962C8B-B14F-4D97-AF65-F5344CB8AC3E}">
        <p14:creationId xmlns:p14="http://schemas.microsoft.com/office/powerpoint/2010/main" val="2312440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02EF0F-46E4-4A03-9F60-1050C6DCE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582045D0-5727-4EB9-858E-6A3506E74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096785"/>
          </a:xfrm>
          <a:custGeom>
            <a:avLst/>
            <a:gdLst>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452621 w 12192000"/>
              <a:gd name="connsiteY88" fmla="*/ 4694822 h 5096785"/>
              <a:gd name="connsiteX89" fmla="*/ 6434329 w 12192000"/>
              <a:gd name="connsiteY89" fmla="*/ 4704111 h 5096785"/>
              <a:gd name="connsiteX90" fmla="*/ 6425215 w 12192000"/>
              <a:gd name="connsiteY90" fmla="*/ 4710396 h 5096785"/>
              <a:gd name="connsiteX91" fmla="*/ 6425070 w 12192000"/>
              <a:gd name="connsiteY91" fmla="*/ 4711644 h 5096785"/>
              <a:gd name="connsiteX92" fmla="*/ 6386800 w 12192000"/>
              <a:gd name="connsiteY92" fmla="*/ 4715431 h 5096785"/>
              <a:gd name="connsiteX93" fmla="*/ 6382703 w 12192000"/>
              <a:gd name="connsiteY93" fmla="*/ 4717930 h 5096785"/>
              <a:gd name="connsiteX94" fmla="*/ 6356495 w 12192000"/>
              <a:gd name="connsiteY94" fmla="*/ 4717843 h 5096785"/>
              <a:gd name="connsiteX95" fmla="*/ 6343628 w 12192000"/>
              <a:gd name="connsiteY95" fmla="*/ 4719161 h 5096785"/>
              <a:gd name="connsiteX96" fmla="*/ 6338605 w 12192000"/>
              <a:gd name="connsiteY96" fmla="*/ 4716723 h 5096785"/>
              <a:gd name="connsiteX97" fmla="*/ 6320318 w 12192000"/>
              <a:gd name="connsiteY97" fmla="*/ 4720095 h 5096785"/>
              <a:gd name="connsiteX98" fmla="*/ 6318742 w 12192000"/>
              <a:gd name="connsiteY98" fmla="*/ 4721541 h 5096785"/>
              <a:gd name="connsiteX99" fmla="*/ 6301708 w 12192000"/>
              <a:gd name="connsiteY99" fmla="*/ 4720380 h 5096785"/>
              <a:gd name="connsiteX100" fmla="*/ 6285082 w 12192000"/>
              <a:gd name="connsiteY100" fmla="*/ 4714639 h 5096785"/>
              <a:gd name="connsiteX101" fmla="*/ 6136936 w 12192000"/>
              <a:gd name="connsiteY101" fmla="*/ 4758246 h 5096785"/>
              <a:gd name="connsiteX102" fmla="*/ 5988578 w 12192000"/>
              <a:gd name="connsiteY102" fmla="*/ 4754427 h 5096785"/>
              <a:gd name="connsiteX103" fmla="*/ 5908701 w 12192000"/>
              <a:gd name="connsiteY103" fmla="*/ 4779160 h 5096785"/>
              <a:gd name="connsiteX104" fmla="*/ 5892219 w 12192000"/>
              <a:gd name="connsiteY104" fmla="*/ 4807892 h 5096785"/>
              <a:gd name="connsiteX105" fmla="*/ 5683612 w 12192000"/>
              <a:gd name="connsiteY105" fmla="*/ 4848770 h 5096785"/>
              <a:gd name="connsiteX106" fmla="*/ 5635111 w 12192000"/>
              <a:gd name="connsiteY106" fmla="*/ 4868888 h 5096785"/>
              <a:gd name="connsiteX107" fmla="*/ 5582652 w 12192000"/>
              <a:gd name="connsiteY107" fmla="*/ 4866836 h 5096785"/>
              <a:gd name="connsiteX108" fmla="*/ 5567213 w 12192000"/>
              <a:gd name="connsiteY108" fmla="*/ 4878769 h 5096785"/>
              <a:gd name="connsiteX109" fmla="*/ 5564659 w 12192000"/>
              <a:gd name="connsiteY109" fmla="*/ 4881042 h 5096785"/>
              <a:gd name="connsiteX110" fmla="*/ 5552102 w 12192000"/>
              <a:gd name="connsiteY110" fmla="*/ 4885426 h 5096785"/>
              <a:gd name="connsiteX111" fmla="*/ 5551475 w 12192000"/>
              <a:gd name="connsiteY111" fmla="*/ 4892560 h 5096785"/>
              <a:gd name="connsiteX112" fmla="*/ 5534664 w 12192000"/>
              <a:gd name="connsiteY112" fmla="*/ 4903385 h 5096785"/>
              <a:gd name="connsiteX113" fmla="*/ 5510737 w 12192000"/>
              <a:gd name="connsiteY113" fmla="*/ 4909807 h 5096785"/>
              <a:gd name="connsiteX114" fmla="*/ 5393901 w 12192000"/>
              <a:gd name="connsiteY114" fmla="*/ 4933709 h 5096785"/>
              <a:gd name="connsiteX115" fmla="*/ 5325782 w 12192000"/>
              <a:gd name="connsiteY115" fmla="*/ 4951789 h 5096785"/>
              <a:gd name="connsiteX116" fmla="*/ 5302703 w 12192000"/>
              <a:gd name="connsiteY116" fmla="*/ 4964590 h 5096785"/>
              <a:gd name="connsiteX117" fmla="*/ 5268591 w 12192000"/>
              <a:gd name="connsiteY117" fmla="*/ 4978479 h 5096785"/>
              <a:gd name="connsiteX118" fmla="*/ 5210559 w 12192000"/>
              <a:gd name="connsiteY118" fmla="*/ 5007585 h 5096785"/>
              <a:gd name="connsiteX119" fmla="*/ 5177597 w 12192000"/>
              <a:gd name="connsiteY119" fmla="*/ 5015926 h 5096785"/>
              <a:gd name="connsiteX120" fmla="*/ 5160569 w 12192000"/>
              <a:gd name="connsiteY120" fmla="*/ 5025681 h 5096785"/>
              <a:gd name="connsiteX121" fmla="*/ 5152748 w 12192000"/>
              <a:gd name="connsiteY121" fmla="*/ 5026569 h 5096785"/>
              <a:gd name="connsiteX122" fmla="*/ 5127678 w 12192000"/>
              <a:gd name="connsiteY122" fmla="*/ 5032947 h 5096785"/>
              <a:gd name="connsiteX123" fmla="*/ 5113147 w 12192000"/>
              <a:gd name="connsiteY123" fmla="*/ 5035818 h 5096785"/>
              <a:gd name="connsiteX124" fmla="*/ 5107301 w 12192000"/>
              <a:gd name="connsiteY124" fmla="*/ 5036672 h 5096785"/>
              <a:gd name="connsiteX125" fmla="*/ 5093215 w 12192000"/>
              <a:gd name="connsiteY125" fmla="*/ 5032880 h 5096785"/>
              <a:gd name="connsiteX126" fmla="*/ 5077058 w 12192000"/>
              <a:gd name="connsiteY126" fmla="*/ 5038681 h 5096785"/>
              <a:gd name="connsiteX127" fmla="*/ 5057349 w 12192000"/>
              <a:gd name="connsiteY127" fmla="*/ 5036015 h 5096785"/>
              <a:gd name="connsiteX128" fmla="*/ 5053945 w 12192000"/>
              <a:gd name="connsiteY128" fmla="*/ 5041952 h 5096785"/>
              <a:gd name="connsiteX129" fmla="*/ 5040021 w 12192000"/>
              <a:gd name="connsiteY129" fmla="*/ 5050052 h 5096785"/>
              <a:gd name="connsiteX130" fmla="*/ 5025913 w 12192000"/>
              <a:gd name="connsiteY130" fmla="*/ 5046535 h 5096785"/>
              <a:gd name="connsiteX131" fmla="*/ 4998218 w 12192000"/>
              <a:gd name="connsiteY131" fmla="*/ 5048065 h 5096785"/>
              <a:gd name="connsiteX132" fmla="*/ 4991008 w 12192000"/>
              <a:gd name="connsiteY132" fmla="*/ 5050439 h 5096785"/>
              <a:gd name="connsiteX133" fmla="*/ 4963503 w 12192000"/>
              <a:gd name="connsiteY133" fmla="*/ 5047575 h 5096785"/>
              <a:gd name="connsiteX134" fmla="*/ 4921053 w 12192000"/>
              <a:gd name="connsiteY134" fmla="*/ 5048925 h 5096785"/>
              <a:gd name="connsiteX135" fmla="*/ 4873420 w 12192000"/>
              <a:gd name="connsiteY135" fmla="*/ 5054929 h 5096785"/>
              <a:gd name="connsiteX136" fmla="*/ 4858825 w 12192000"/>
              <a:gd name="connsiteY136" fmla="*/ 5051329 h 5096785"/>
              <a:gd name="connsiteX137" fmla="*/ 4769340 w 12192000"/>
              <a:gd name="connsiteY137" fmla="*/ 5053090 h 5096785"/>
              <a:gd name="connsiteX138" fmla="*/ 4744152 w 12192000"/>
              <a:gd name="connsiteY138" fmla="*/ 5053391 h 5096785"/>
              <a:gd name="connsiteX139" fmla="*/ 4723556 w 12192000"/>
              <a:gd name="connsiteY139" fmla="*/ 5059633 h 5096785"/>
              <a:gd name="connsiteX140" fmla="*/ 4719699 w 12192000"/>
              <a:gd name="connsiteY140" fmla="*/ 5066298 h 5096785"/>
              <a:gd name="connsiteX141" fmla="*/ 4706016 w 12192000"/>
              <a:gd name="connsiteY141" fmla="*/ 5067422 h 5096785"/>
              <a:gd name="connsiteX142" fmla="*/ 4702593 w 12192000"/>
              <a:gd name="connsiteY142" fmla="*/ 5068973 h 5096785"/>
              <a:gd name="connsiteX143" fmla="*/ 4682766 w 12192000"/>
              <a:gd name="connsiteY143" fmla="*/ 5076609 h 5096785"/>
              <a:gd name="connsiteX144" fmla="*/ 4634960 w 12192000"/>
              <a:gd name="connsiteY144" fmla="*/ 5061852 h 5096785"/>
              <a:gd name="connsiteX145" fmla="*/ 4580645 w 12192000"/>
              <a:gd name="connsiteY145" fmla="*/ 5069246 h 5096785"/>
              <a:gd name="connsiteX146" fmla="*/ 4368005 w 12192000"/>
              <a:gd name="connsiteY146" fmla="*/ 5057426 h 5096785"/>
              <a:gd name="connsiteX147" fmla="*/ 4339489 w 12192000"/>
              <a:gd name="connsiteY147" fmla="*/ 5080858 h 5096785"/>
              <a:gd name="connsiteX148" fmla="*/ 4253895 w 12192000"/>
              <a:gd name="connsiteY148" fmla="*/ 5085008 h 5096785"/>
              <a:gd name="connsiteX149" fmla="*/ 4117780 w 12192000"/>
              <a:gd name="connsiteY149" fmla="*/ 5045175 h 5096785"/>
              <a:gd name="connsiteX150" fmla="*/ 3960074 w 12192000"/>
              <a:gd name="connsiteY150" fmla="*/ 5050708 h 5096785"/>
              <a:gd name="connsiteX151" fmla="*/ 3947260 w 12192000"/>
              <a:gd name="connsiteY151" fmla="*/ 5041167 h 5096785"/>
              <a:gd name="connsiteX152" fmla="*/ 3931969 w 12192000"/>
              <a:gd name="connsiteY152" fmla="*/ 5035902 h 5096785"/>
              <a:gd name="connsiteX153" fmla="*/ 3929836 w 12192000"/>
              <a:gd name="connsiteY153" fmla="*/ 5036901 h 5096785"/>
              <a:gd name="connsiteX154" fmla="*/ 3911296 w 12192000"/>
              <a:gd name="connsiteY154" fmla="*/ 5035663 h 5096785"/>
              <a:gd name="connsiteX155" fmla="*/ 3907746 w 12192000"/>
              <a:gd name="connsiteY155" fmla="*/ 5032107 h 5096785"/>
              <a:gd name="connsiteX156" fmla="*/ 3895182 w 12192000"/>
              <a:gd name="connsiteY156" fmla="*/ 5030229 h 5096785"/>
              <a:gd name="connsiteX157" fmla="*/ 3870866 w 12192000"/>
              <a:gd name="connsiteY157" fmla="*/ 5023753 h 5096785"/>
              <a:gd name="connsiteX158" fmla="*/ 3865913 w 12192000"/>
              <a:gd name="connsiteY158" fmla="*/ 5025143 h 5096785"/>
              <a:gd name="connsiteX159" fmla="*/ 3828606 w 12192000"/>
              <a:gd name="connsiteY159" fmla="*/ 5019426 h 5096785"/>
              <a:gd name="connsiteX160" fmla="*/ 3827901 w 12192000"/>
              <a:gd name="connsiteY160" fmla="*/ 5020583 h 5096785"/>
              <a:gd name="connsiteX161" fmla="*/ 3816543 w 12192000"/>
              <a:gd name="connsiteY161" fmla="*/ 5024366 h 5096785"/>
              <a:gd name="connsiteX162" fmla="*/ 3795278 w 12192000"/>
              <a:gd name="connsiteY162" fmla="*/ 5028779 h 5096785"/>
              <a:gd name="connsiteX163" fmla="*/ 3743858 w 12192000"/>
              <a:gd name="connsiteY163" fmla="*/ 5054237 h 5096785"/>
              <a:gd name="connsiteX164" fmla="*/ 3704945 w 12192000"/>
              <a:gd name="connsiteY164" fmla="*/ 5048413 h 5096785"/>
              <a:gd name="connsiteX165" fmla="*/ 3696992 w 12192000"/>
              <a:gd name="connsiteY165" fmla="*/ 5047914 h 5096785"/>
              <a:gd name="connsiteX166" fmla="*/ 3696780 w 12192000"/>
              <a:gd name="connsiteY166" fmla="*/ 5048181 h 5096785"/>
              <a:gd name="connsiteX167" fmla="*/ 3688290 w 12192000"/>
              <a:gd name="connsiteY167" fmla="*/ 5048204 h 5096785"/>
              <a:gd name="connsiteX168" fmla="*/ 3682486 w 12192000"/>
              <a:gd name="connsiteY168" fmla="*/ 5047000 h 5096785"/>
              <a:gd name="connsiteX169" fmla="*/ 3667056 w 12192000"/>
              <a:gd name="connsiteY169" fmla="*/ 5046030 h 5096785"/>
              <a:gd name="connsiteX170" fmla="*/ 3661403 w 12192000"/>
              <a:gd name="connsiteY170" fmla="*/ 5047537 h 5096785"/>
              <a:gd name="connsiteX171" fmla="*/ 3658673 w 12192000"/>
              <a:gd name="connsiteY171" fmla="*/ 5050790 h 5096785"/>
              <a:gd name="connsiteX172" fmla="*/ 3657333 w 12192000"/>
              <a:gd name="connsiteY172" fmla="*/ 5050325 h 5096785"/>
              <a:gd name="connsiteX173" fmla="*/ 3626778 w 12192000"/>
              <a:gd name="connsiteY173" fmla="*/ 5057882 h 5096785"/>
              <a:gd name="connsiteX174" fmla="*/ 3560067 w 12192000"/>
              <a:gd name="connsiteY174" fmla="*/ 5064266 h 5096785"/>
              <a:gd name="connsiteX175" fmla="*/ 3522641 w 12192000"/>
              <a:gd name="connsiteY175" fmla="*/ 5063654 h 5096785"/>
              <a:gd name="connsiteX176" fmla="*/ 3419275 w 12192000"/>
              <a:gd name="connsiteY176" fmla="*/ 5066646 h 5096785"/>
              <a:gd name="connsiteX177" fmla="*/ 3314869 w 12192000"/>
              <a:gd name="connsiteY177" fmla="*/ 5073197 h 5096785"/>
              <a:gd name="connsiteX178" fmla="*/ 3259088 w 12192000"/>
              <a:gd name="connsiteY178" fmla="*/ 5096363 h 5096785"/>
              <a:gd name="connsiteX179" fmla="*/ 3253104 w 12192000"/>
              <a:gd name="connsiteY179" fmla="*/ 5096785 h 5096785"/>
              <a:gd name="connsiteX180" fmla="*/ 3238751 w 12192000"/>
              <a:gd name="connsiteY180" fmla="*/ 5092996 h 5096785"/>
              <a:gd name="connsiteX181" fmla="*/ 3233681 w 12192000"/>
              <a:gd name="connsiteY181" fmla="*/ 5090758 h 5096785"/>
              <a:gd name="connsiteX182" fmla="*/ 3225562 w 12192000"/>
              <a:gd name="connsiteY182" fmla="*/ 5089215 h 5096785"/>
              <a:gd name="connsiteX183" fmla="*/ 3225260 w 12192000"/>
              <a:gd name="connsiteY183" fmla="*/ 5089437 h 5096785"/>
              <a:gd name="connsiteX184" fmla="*/ 3217859 w 12192000"/>
              <a:gd name="connsiteY184" fmla="*/ 5087484 h 5096785"/>
              <a:gd name="connsiteX185" fmla="*/ 3182980 w 12192000"/>
              <a:gd name="connsiteY185" fmla="*/ 5074650 h 5096785"/>
              <a:gd name="connsiteX186" fmla="*/ 3123938 w 12192000"/>
              <a:gd name="connsiteY186" fmla="*/ 5089912 h 5096785"/>
              <a:gd name="connsiteX187" fmla="*/ 3101912 w 12192000"/>
              <a:gd name="connsiteY187" fmla="*/ 5090281 h 5096785"/>
              <a:gd name="connsiteX188" fmla="*/ 3089591 w 12192000"/>
              <a:gd name="connsiteY188" fmla="*/ 5091865 h 5096785"/>
              <a:gd name="connsiteX189" fmla="*/ 3088465 w 12192000"/>
              <a:gd name="connsiteY189" fmla="*/ 5092858 h 5096785"/>
              <a:gd name="connsiteX190" fmla="*/ 3055081 w 12192000"/>
              <a:gd name="connsiteY190" fmla="*/ 5080424 h 5096785"/>
              <a:gd name="connsiteX191" fmla="*/ 3049807 w 12192000"/>
              <a:gd name="connsiteY191" fmla="*/ 5080860 h 5096785"/>
              <a:gd name="connsiteX192" fmla="*/ 3029122 w 12192000"/>
              <a:gd name="connsiteY192" fmla="*/ 5070085 h 5096785"/>
              <a:gd name="connsiteX193" fmla="*/ 3017862 w 12192000"/>
              <a:gd name="connsiteY193" fmla="*/ 5065942 h 5096785"/>
              <a:gd name="connsiteX194" fmla="*/ 3015868 w 12192000"/>
              <a:gd name="connsiteY194" fmla="*/ 5061832 h 5096785"/>
              <a:gd name="connsiteX195" fmla="*/ 2998644 w 12192000"/>
              <a:gd name="connsiteY195" fmla="*/ 5057210 h 5096785"/>
              <a:gd name="connsiteX196" fmla="*/ 2996219 w 12192000"/>
              <a:gd name="connsiteY196" fmla="*/ 5057788 h 5096785"/>
              <a:gd name="connsiteX197" fmla="*/ 2983676 w 12192000"/>
              <a:gd name="connsiteY197" fmla="*/ 5049852 h 5096785"/>
              <a:gd name="connsiteX198" fmla="*/ 2975170 w 12192000"/>
              <a:gd name="connsiteY198" fmla="*/ 5038214 h 5096785"/>
              <a:gd name="connsiteX199" fmla="*/ 2822441 w 12192000"/>
              <a:gd name="connsiteY199" fmla="*/ 5014517 h 5096785"/>
              <a:gd name="connsiteX200" fmla="*/ 2708054 w 12192000"/>
              <a:gd name="connsiteY200" fmla="*/ 4950706 h 5096785"/>
              <a:gd name="connsiteX201" fmla="*/ 2624713 w 12192000"/>
              <a:gd name="connsiteY201" fmla="*/ 4938959 h 5096785"/>
              <a:gd name="connsiteX202" fmla="*/ 2588328 w 12192000"/>
              <a:gd name="connsiteY202" fmla="*/ 4956476 h 5096785"/>
              <a:gd name="connsiteX203" fmla="*/ 2389931 w 12192000"/>
              <a:gd name="connsiteY203" fmla="*/ 4905785 h 5096785"/>
              <a:gd name="connsiteX204" fmla="*/ 2335186 w 12192000"/>
              <a:gd name="connsiteY204" fmla="*/ 4902957 h 5096785"/>
              <a:gd name="connsiteX205" fmla="*/ 2295307 w 12192000"/>
              <a:gd name="connsiteY205" fmla="*/ 4879800 h 5096785"/>
              <a:gd name="connsiteX206" fmla="*/ 2273393 w 12192000"/>
              <a:gd name="connsiteY206" fmla="*/ 4883565 h 5096785"/>
              <a:gd name="connsiteX207" fmla="*/ 2269523 w 12192000"/>
              <a:gd name="connsiteY207" fmla="*/ 4884442 h 5096785"/>
              <a:gd name="connsiteX208" fmla="*/ 2256015 w 12192000"/>
              <a:gd name="connsiteY208" fmla="*/ 4883014 h 5096785"/>
              <a:gd name="connsiteX209" fmla="*/ 2249731 w 12192000"/>
              <a:gd name="connsiteY209" fmla="*/ 4888778 h 5096785"/>
              <a:gd name="connsiteX210" fmla="*/ 2227629 w 12192000"/>
              <a:gd name="connsiteY210" fmla="*/ 4891047 h 5096785"/>
              <a:gd name="connsiteX211" fmla="*/ 2203460 w 12192000"/>
              <a:gd name="connsiteY211" fmla="*/ 4886696 h 5096785"/>
              <a:gd name="connsiteX212" fmla="*/ 2091528 w 12192000"/>
              <a:gd name="connsiteY212" fmla="*/ 4859155 h 5096785"/>
              <a:gd name="connsiteX213" fmla="*/ 2022901 w 12192000"/>
              <a:gd name="connsiteY213" fmla="*/ 4846594 h 5096785"/>
              <a:gd name="connsiteX214" fmla="*/ 1994227 w 12192000"/>
              <a:gd name="connsiteY214" fmla="*/ 4847973 h 5096785"/>
              <a:gd name="connsiteX215" fmla="*/ 1955936 w 12192000"/>
              <a:gd name="connsiteY215" fmla="*/ 4845765 h 5096785"/>
              <a:gd name="connsiteX216" fmla="*/ 1741924 w 12192000"/>
              <a:gd name="connsiteY216" fmla="*/ 4808054 h 5096785"/>
              <a:gd name="connsiteX217" fmla="*/ 1734410 w 12192000"/>
              <a:gd name="connsiteY217" fmla="*/ 4811675 h 5096785"/>
              <a:gd name="connsiteX218" fmla="*/ 1691423 w 12192000"/>
              <a:gd name="connsiteY218" fmla="*/ 4802777 h 5096785"/>
              <a:gd name="connsiteX219" fmla="*/ 1554504 w 12192000"/>
              <a:gd name="connsiteY219" fmla="*/ 4739985 h 5096785"/>
              <a:gd name="connsiteX220" fmla="*/ 1470119 w 12192000"/>
              <a:gd name="connsiteY220" fmla="*/ 4723470 h 5096785"/>
              <a:gd name="connsiteX221" fmla="*/ 1437967 w 12192000"/>
              <a:gd name="connsiteY221" fmla="*/ 4722710 h 5096785"/>
              <a:gd name="connsiteX222" fmla="*/ 1384234 w 12192000"/>
              <a:gd name="connsiteY222" fmla="*/ 4721117 h 5096785"/>
              <a:gd name="connsiteX223" fmla="*/ 1338647 w 12192000"/>
              <a:gd name="connsiteY223" fmla="*/ 4732483 h 5096785"/>
              <a:gd name="connsiteX224" fmla="*/ 1295869 w 12192000"/>
              <a:gd name="connsiteY224" fmla="*/ 4726175 h 5096785"/>
              <a:gd name="connsiteX225" fmla="*/ 1292949 w 12192000"/>
              <a:gd name="connsiteY225" fmla="*/ 4708469 h 5096785"/>
              <a:gd name="connsiteX226" fmla="*/ 1244908 w 12192000"/>
              <a:gd name="connsiteY226" fmla="*/ 4706993 h 5096785"/>
              <a:gd name="connsiteX227" fmla="*/ 1171266 w 12192000"/>
              <a:gd name="connsiteY227" fmla="*/ 4706535 h 5096785"/>
              <a:gd name="connsiteX228" fmla="*/ 1160868 w 12192000"/>
              <a:gd name="connsiteY228" fmla="*/ 4701936 h 5096785"/>
              <a:gd name="connsiteX229" fmla="*/ 1147599 w 12192000"/>
              <a:gd name="connsiteY229" fmla="*/ 4714833 h 5096785"/>
              <a:gd name="connsiteX230" fmla="*/ 1119603 w 12192000"/>
              <a:gd name="connsiteY230" fmla="*/ 4721303 h 5096785"/>
              <a:gd name="connsiteX231" fmla="*/ 997851 w 12192000"/>
              <a:gd name="connsiteY231" fmla="*/ 4722336 h 5096785"/>
              <a:gd name="connsiteX232" fmla="*/ 976455 w 12192000"/>
              <a:gd name="connsiteY232" fmla="*/ 4726407 h 5096785"/>
              <a:gd name="connsiteX233" fmla="*/ 949939 w 12192000"/>
              <a:gd name="connsiteY233" fmla="*/ 4719699 h 5096785"/>
              <a:gd name="connsiteX234" fmla="*/ 894148 w 12192000"/>
              <a:gd name="connsiteY234" fmla="*/ 4710406 h 5096785"/>
              <a:gd name="connsiteX235" fmla="*/ 857990 w 12192000"/>
              <a:gd name="connsiteY235" fmla="*/ 4696844 h 5096785"/>
              <a:gd name="connsiteX236" fmla="*/ 848649 w 12192000"/>
              <a:gd name="connsiteY236" fmla="*/ 4704021 h 5096785"/>
              <a:gd name="connsiteX237" fmla="*/ 826436 w 12192000"/>
              <a:gd name="connsiteY237" fmla="*/ 4707421 h 5096785"/>
              <a:gd name="connsiteX238" fmla="*/ 733052 w 12192000"/>
              <a:gd name="connsiteY238" fmla="*/ 4701884 h 5096785"/>
              <a:gd name="connsiteX239" fmla="*/ 716185 w 12192000"/>
              <a:gd name="connsiteY239" fmla="*/ 4703827 h 5096785"/>
              <a:gd name="connsiteX240" fmla="*/ 696663 w 12192000"/>
              <a:gd name="connsiteY240" fmla="*/ 4697420 h 5096785"/>
              <a:gd name="connsiteX241" fmla="*/ 582722 w 12192000"/>
              <a:gd name="connsiteY241" fmla="*/ 4658637 h 5096785"/>
              <a:gd name="connsiteX242" fmla="*/ 581118 w 12192000"/>
              <a:gd name="connsiteY242" fmla="*/ 4654120 h 5096785"/>
              <a:gd name="connsiteX243" fmla="*/ 546453 w 12192000"/>
              <a:gd name="connsiteY243" fmla="*/ 4652542 h 5096785"/>
              <a:gd name="connsiteX244" fmla="*/ 536773 w 12192000"/>
              <a:gd name="connsiteY244" fmla="*/ 4644609 h 5096785"/>
              <a:gd name="connsiteX245" fmla="*/ 518899 w 12192000"/>
              <a:gd name="connsiteY245" fmla="*/ 4642839 h 5096785"/>
              <a:gd name="connsiteX246" fmla="*/ 388896 w 12192000"/>
              <a:gd name="connsiteY246" fmla="*/ 4619173 h 5096785"/>
              <a:gd name="connsiteX247" fmla="*/ 366479 w 12192000"/>
              <a:gd name="connsiteY247" fmla="*/ 4618896 h 5096785"/>
              <a:gd name="connsiteX248" fmla="*/ 342781 w 12192000"/>
              <a:gd name="connsiteY248" fmla="*/ 4601239 h 5096785"/>
              <a:gd name="connsiteX249" fmla="*/ 255925 w 12192000"/>
              <a:gd name="connsiteY249" fmla="*/ 4598685 h 5096785"/>
              <a:gd name="connsiteX250" fmla="*/ 226919 w 12192000"/>
              <a:gd name="connsiteY250" fmla="*/ 4598460 h 5096785"/>
              <a:gd name="connsiteX251" fmla="*/ 213925 w 12192000"/>
              <a:gd name="connsiteY251" fmla="*/ 4597783 h 5096785"/>
              <a:gd name="connsiteX252" fmla="*/ 215196 w 12192000"/>
              <a:gd name="connsiteY252" fmla="*/ 4588576 h 5096785"/>
              <a:gd name="connsiteX253" fmla="*/ 180214 w 12192000"/>
              <a:gd name="connsiteY253" fmla="*/ 4583701 h 5096785"/>
              <a:gd name="connsiteX254" fmla="*/ 83203 w 12192000"/>
              <a:gd name="connsiteY254" fmla="*/ 4531664 h 5096785"/>
              <a:gd name="connsiteX255" fmla="*/ 4106 w 12192000"/>
              <a:gd name="connsiteY255" fmla="*/ 4517202 h 5096785"/>
              <a:gd name="connsiteX256" fmla="*/ 0 w 12192000"/>
              <a:gd name="connsiteY256" fmla="*/ 4516084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452621 w 12192000"/>
              <a:gd name="connsiteY88" fmla="*/ 4694822 h 5096785"/>
              <a:gd name="connsiteX89" fmla="*/ 6434329 w 12192000"/>
              <a:gd name="connsiteY89" fmla="*/ 4704111 h 5096785"/>
              <a:gd name="connsiteX90" fmla="*/ 6425215 w 12192000"/>
              <a:gd name="connsiteY90" fmla="*/ 4710396 h 5096785"/>
              <a:gd name="connsiteX91" fmla="*/ 6425070 w 12192000"/>
              <a:gd name="connsiteY91" fmla="*/ 4711644 h 5096785"/>
              <a:gd name="connsiteX92" fmla="*/ 6386800 w 12192000"/>
              <a:gd name="connsiteY92" fmla="*/ 4715431 h 5096785"/>
              <a:gd name="connsiteX93" fmla="*/ 6382703 w 12192000"/>
              <a:gd name="connsiteY93" fmla="*/ 4717930 h 5096785"/>
              <a:gd name="connsiteX94" fmla="*/ 6356495 w 12192000"/>
              <a:gd name="connsiteY94" fmla="*/ 4717843 h 5096785"/>
              <a:gd name="connsiteX95" fmla="*/ 6343628 w 12192000"/>
              <a:gd name="connsiteY95" fmla="*/ 4719161 h 5096785"/>
              <a:gd name="connsiteX96" fmla="*/ 6338605 w 12192000"/>
              <a:gd name="connsiteY96" fmla="*/ 4716723 h 5096785"/>
              <a:gd name="connsiteX97" fmla="*/ 6320318 w 12192000"/>
              <a:gd name="connsiteY97" fmla="*/ 4720095 h 5096785"/>
              <a:gd name="connsiteX98" fmla="*/ 6318742 w 12192000"/>
              <a:gd name="connsiteY98" fmla="*/ 4721541 h 5096785"/>
              <a:gd name="connsiteX99" fmla="*/ 6301708 w 12192000"/>
              <a:gd name="connsiteY99" fmla="*/ 4720380 h 5096785"/>
              <a:gd name="connsiteX100" fmla="*/ 6285082 w 12192000"/>
              <a:gd name="connsiteY100" fmla="*/ 4714639 h 5096785"/>
              <a:gd name="connsiteX101" fmla="*/ 6136936 w 12192000"/>
              <a:gd name="connsiteY101" fmla="*/ 4758246 h 5096785"/>
              <a:gd name="connsiteX102" fmla="*/ 5988578 w 12192000"/>
              <a:gd name="connsiteY102" fmla="*/ 4754427 h 5096785"/>
              <a:gd name="connsiteX103" fmla="*/ 5908701 w 12192000"/>
              <a:gd name="connsiteY103" fmla="*/ 4779160 h 5096785"/>
              <a:gd name="connsiteX104" fmla="*/ 5892219 w 12192000"/>
              <a:gd name="connsiteY104" fmla="*/ 4807892 h 5096785"/>
              <a:gd name="connsiteX105" fmla="*/ 5683612 w 12192000"/>
              <a:gd name="connsiteY105" fmla="*/ 4848770 h 5096785"/>
              <a:gd name="connsiteX106" fmla="*/ 5635111 w 12192000"/>
              <a:gd name="connsiteY106" fmla="*/ 4868888 h 5096785"/>
              <a:gd name="connsiteX107" fmla="*/ 5582652 w 12192000"/>
              <a:gd name="connsiteY107" fmla="*/ 4866836 h 5096785"/>
              <a:gd name="connsiteX108" fmla="*/ 5567213 w 12192000"/>
              <a:gd name="connsiteY108" fmla="*/ 4878769 h 5096785"/>
              <a:gd name="connsiteX109" fmla="*/ 5564659 w 12192000"/>
              <a:gd name="connsiteY109" fmla="*/ 4881042 h 5096785"/>
              <a:gd name="connsiteX110" fmla="*/ 5552102 w 12192000"/>
              <a:gd name="connsiteY110" fmla="*/ 4885426 h 5096785"/>
              <a:gd name="connsiteX111" fmla="*/ 5551475 w 12192000"/>
              <a:gd name="connsiteY111" fmla="*/ 4892560 h 5096785"/>
              <a:gd name="connsiteX112" fmla="*/ 5534664 w 12192000"/>
              <a:gd name="connsiteY112" fmla="*/ 4903385 h 5096785"/>
              <a:gd name="connsiteX113" fmla="*/ 5510737 w 12192000"/>
              <a:gd name="connsiteY113" fmla="*/ 4909807 h 5096785"/>
              <a:gd name="connsiteX114" fmla="*/ 5393901 w 12192000"/>
              <a:gd name="connsiteY114" fmla="*/ 4933709 h 5096785"/>
              <a:gd name="connsiteX115" fmla="*/ 5325782 w 12192000"/>
              <a:gd name="connsiteY115" fmla="*/ 4951789 h 5096785"/>
              <a:gd name="connsiteX116" fmla="*/ 5302703 w 12192000"/>
              <a:gd name="connsiteY116" fmla="*/ 4964590 h 5096785"/>
              <a:gd name="connsiteX117" fmla="*/ 5268591 w 12192000"/>
              <a:gd name="connsiteY117" fmla="*/ 4978479 h 5096785"/>
              <a:gd name="connsiteX118" fmla="*/ 5210559 w 12192000"/>
              <a:gd name="connsiteY118" fmla="*/ 5007585 h 5096785"/>
              <a:gd name="connsiteX119" fmla="*/ 5177597 w 12192000"/>
              <a:gd name="connsiteY119" fmla="*/ 5015926 h 5096785"/>
              <a:gd name="connsiteX120" fmla="*/ 5160569 w 12192000"/>
              <a:gd name="connsiteY120" fmla="*/ 5025681 h 5096785"/>
              <a:gd name="connsiteX121" fmla="*/ 5152748 w 12192000"/>
              <a:gd name="connsiteY121" fmla="*/ 5026569 h 5096785"/>
              <a:gd name="connsiteX122" fmla="*/ 5127678 w 12192000"/>
              <a:gd name="connsiteY122" fmla="*/ 5032947 h 5096785"/>
              <a:gd name="connsiteX123" fmla="*/ 5113147 w 12192000"/>
              <a:gd name="connsiteY123" fmla="*/ 5035818 h 5096785"/>
              <a:gd name="connsiteX124" fmla="*/ 5107301 w 12192000"/>
              <a:gd name="connsiteY124" fmla="*/ 5036672 h 5096785"/>
              <a:gd name="connsiteX125" fmla="*/ 5093215 w 12192000"/>
              <a:gd name="connsiteY125" fmla="*/ 5032880 h 5096785"/>
              <a:gd name="connsiteX126" fmla="*/ 5077058 w 12192000"/>
              <a:gd name="connsiteY126" fmla="*/ 5038681 h 5096785"/>
              <a:gd name="connsiteX127" fmla="*/ 5057349 w 12192000"/>
              <a:gd name="connsiteY127" fmla="*/ 5036015 h 5096785"/>
              <a:gd name="connsiteX128" fmla="*/ 5053945 w 12192000"/>
              <a:gd name="connsiteY128" fmla="*/ 5041952 h 5096785"/>
              <a:gd name="connsiteX129" fmla="*/ 5040021 w 12192000"/>
              <a:gd name="connsiteY129" fmla="*/ 5050052 h 5096785"/>
              <a:gd name="connsiteX130" fmla="*/ 5025913 w 12192000"/>
              <a:gd name="connsiteY130" fmla="*/ 5046535 h 5096785"/>
              <a:gd name="connsiteX131" fmla="*/ 4998218 w 12192000"/>
              <a:gd name="connsiteY131" fmla="*/ 5048065 h 5096785"/>
              <a:gd name="connsiteX132" fmla="*/ 4991008 w 12192000"/>
              <a:gd name="connsiteY132" fmla="*/ 5050439 h 5096785"/>
              <a:gd name="connsiteX133" fmla="*/ 4963503 w 12192000"/>
              <a:gd name="connsiteY133" fmla="*/ 5047575 h 5096785"/>
              <a:gd name="connsiteX134" fmla="*/ 4921053 w 12192000"/>
              <a:gd name="connsiteY134" fmla="*/ 5048925 h 5096785"/>
              <a:gd name="connsiteX135" fmla="*/ 4873420 w 12192000"/>
              <a:gd name="connsiteY135" fmla="*/ 5054929 h 5096785"/>
              <a:gd name="connsiteX136" fmla="*/ 4858825 w 12192000"/>
              <a:gd name="connsiteY136" fmla="*/ 5051329 h 5096785"/>
              <a:gd name="connsiteX137" fmla="*/ 4769340 w 12192000"/>
              <a:gd name="connsiteY137" fmla="*/ 5053090 h 5096785"/>
              <a:gd name="connsiteX138" fmla="*/ 4744152 w 12192000"/>
              <a:gd name="connsiteY138" fmla="*/ 5053391 h 5096785"/>
              <a:gd name="connsiteX139" fmla="*/ 4723556 w 12192000"/>
              <a:gd name="connsiteY139" fmla="*/ 5059633 h 5096785"/>
              <a:gd name="connsiteX140" fmla="*/ 4719699 w 12192000"/>
              <a:gd name="connsiteY140" fmla="*/ 5066298 h 5096785"/>
              <a:gd name="connsiteX141" fmla="*/ 4706016 w 12192000"/>
              <a:gd name="connsiteY141" fmla="*/ 5067422 h 5096785"/>
              <a:gd name="connsiteX142" fmla="*/ 4702593 w 12192000"/>
              <a:gd name="connsiteY142" fmla="*/ 5068973 h 5096785"/>
              <a:gd name="connsiteX143" fmla="*/ 4682766 w 12192000"/>
              <a:gd name="connsiteY143" fmla="*/ 5076609 h 5096785"/>
              <a:gd name="connsiteX144" fmla="*/ 4634960 w 12192000"/>
              <a:gd name="connsiteY144" fmla="*/ 5061852 h 5096785"/>
              <a:gd name="connsiteX145" fmla="*/ 4580645 w 12192000"/>
              <a:gd name="connsiteY145" fmla="*/ 5069246 h 5096785"/>
              <a:gd name="connsiteX146" fmla="*/ 4368005 w 12192000"/>
              <a:gd name="connsiteY146" fmla="*/ 5057426 h 5096785"/>
              <a:gd name="connsiteX147" fmla="*/ 4339489 w 12192000"/>
              <a:gd name="connsiteY147" fmla="*/ 5080858 h 5096785"/>
              <a:gd name="connsiteX148" fmla="*/ 4253895 w 12192000"/>
              <a:gd name="connsiteY148" fmla="*/ 5085008 h 5096785"/>
              <a:gd name="connsiteX149" fmla="*/ 4117780 w 12192000"/>
              <a:gd name="connsiteY149" fmla="*/ 5045175 h 5096785"/>
              <a:gd name="connsiteX150" fmla="*/ 3960074 w 12192000"/>
              <a:gd name="connsiteY150" fmla="*/ 5050708 h 5096785"/>
              <a:gd name="connsiteX151" fmla="*/ 3947260 w 12192000"/>
              <a:gd name="connsiteY151" fmla="*/ 5041167 h 5096785"/>
              <a:gd name="connsiteX152" fmla="*/ 3931969 w 12192000"/>
              <a:gd name="connsiteY152" fmla="*/ 5035902 h 5096785"/>
              <a:gd name="connsiteX153" fmla="*/ 3929836 w 12192000"/>
              <a:gd name="connsiteY153" fmla="*/ 5036901 h 5096785"/>
              <a:gd name="connsiteX154" fmla="*/ 3911296 w 12192000"/>
              <a:gd name="connsiteY154" fmla="*/ 5035663 h 5096785"/>
              <a:gd name="connsiteX155" fmla="*/ 3907746 w 12192000"/>
              <a:gd name="connsiteY155" fmla="*/ 5032107 h 5096785"/>
              <a:gd name="connsiteX156" fmla="*/ 3895182 w 12192000"/>
              <a:gd name="connsiteY156" fmla="*/ 5030229 h 5096785"/>
              <a:gd name="connsiteX157" fmla="*/ 3870866 w 12192000"/>
              <a:gd name="connsiteY157" fmla="*/ 5023753 h 5096785"/>
              <a:gd name="connsiteX158" fmla="*/ 3865913 w 12192000"/>
              <a:gd name="connsiteY158" fmla="*/ 5025143 h 5096785"/>
              <a:gd name="connsiteX159" fmla="*/ 3828606 w 12192000"/>
              <a:gd name="connsiteY159" fmla="*/ 5019426 h 5096785"/>
              <a:gd name="connsiteX160" fmla="*/ 3827901 w 12192000"/>
              <a:gd name="connsiteY160" fmla="*/ 5020583 h 5096785"/>
              <a:gd name="connsiteX161" fmla="*/ 3816543 w 12192000"/>
              <a:gd name="connsiteY161" fmla="*/ 5024366 h 5096785"/>
              <a:gd name="connsiteX162" fmla="*/ 3795278 w 12192000"/>
              <a:gd name="connsiteY162" fmla="*/ 5028779 h 5096785"/>
              <a:gd name="connsiteX163" fmla="*/ 3743858 w 12192000"/>
              <a:gd name="connsiteY163" fmla="*/ 5054237 h 5096785"/>
              <a:gd name="connsiteX164" fmla="*/ 3704945 w 12192000"/>
              <a:gd name="connsiteY164" fmla="*/ 5048413 h 5096785"/>
              <a:gd name="connsiteX165" fmla="*/ 3696992 w 12192000"/>
              <a:gd name="connsiteY165" fmla="*/ 5047914 h 5096785"/>
              <a:gd name="connsiteX166" fmla="*/ 3696780 w 12192000"/>
              <a:gd name="connsiteY166" fmla="*/ 5048181 h 5096785"/>
              <a:gd name="connsiteX167" fmla="*/ 3688290 w 12192000"/>
              <a:gd name="connsiteY167" fmla="*/ 5048204 h 5096785"/>
              <a:gd name="connsiteX168" fmla="*/ 3682486 w 12192000"/>
              <a:gd name="connsiteY168" fmla="*/ 5047000 h 5096785"/>
              <a:gd name="connsiteX169" fmla="*/ 3667056 w 12192000"/>
              <a:gd name="connsiteY169" fmla="*/ 5046030 h 5096785"/>
              <a:gd name="connsiteX170" fmla="*/ 3661403 w 12192000"/>
              <a:gd name="connsiteY170" fmla="*/ 5047537 h 5096785"/>
              <a:gd name="connsiteX171" fmla="*/ 3658673 w 12192000"/>
              <a:gd name="connsiteY171" fmla="*/ 5050790 h 5096785"/>
              <a:gd name="connsiteX172" fmla="*/ 3657333 w 12192000"/>
              <a:gd name="connsiteY172" fmla="*/ 5050325 h 5096785"/>
              <a:gd name="connsiteX173" fmla="*/ 3626778 w 12192000"/>
              <a:gd name="connsiteY173" fmla="*/ 5057882 h 5096785"/>
              <a:gd name="connsiteX174" fmla="*/ 3560067 w 12192000"/>
              <a:gd name="connsiteY174" fmla="*/ 5064266 h 5096785"/>
              <a:gd name="connsiteX175" fmla="*/ 3522641 w 12192000"/>
              <a:gd name="connsiteY175" fmla="*/ 5063654 h 5096785"/>
              <a:gd name="connsiteX176" fmla="*/ 3419275 w 12192000"/>
              <a:gd name="connsiteY176" fmla="*/ 5066646 h 5096785"/>
              <a:gd name="connsiteX177" fmla="*/ 3314869 w 12192000"/>
              <a:gd name="connsiteY177" fmla="*/ 5073197 h 5096785"/>
              <a:gd name="connsiteX178" fmla="*/ 3259088 w 12192000"/>
              <a:gd name="connsiteY178" fmla="*/ 5096363 h 5096785"/>
              <a:gd name="connsiteX179" fmla="*/ 3253104 w 12192000"/>
              <a:gd name="connsiteY179" fmla="*/ 5096785 h 5096785"/>
              <a:gd name="connsiteX180" fmla="*/ 3238751 w 12192000"/>
              <a:gd name="connsiteY180" fmla="*/ 5092996 h 5096785"/>
              <a:gd name="connsiteX181" fmla="*/ 3233681 w 12192000"/>
              <a:gd name="connsiteY181" fmla="*/ 5090758 h 5096785"/>
              <a:gd name="connsiteX182" fmla="*/ 3225562 w 12192000"/>
              <a:gd name="connsiteY182" fmla="*/ 5089215 h 5096785"/>
              <a:gd name="connsiteX183" fmla="*/ 3225260 w 12192000"/>
              <a:gd name="connsiteY183" fmla="*/ 5089437 h 5096785"/>
              <a:gd name="connsiteX184" fmla="*/ 3217859 w 12192000"/>
              <a:gd name="connsiteY184" fmla="*/ 5087484 h 5096785"/>
              <a:gd name="connsiteX185" fmla="*/ 3182980 w 12192000"/>
              <a:gd name="connsiteY185" fmla="*/ 5074650 h 5096785"/>
              <a:gd name="connsiteX186" fmla="*/ 3123938 w 12192000"/>
              <a:gd name="connsiteY186" fmla="*/ 5089912 h 5096785"/>
              <a:gd name="connsiteX187" fmla="*/ 3101912 w 12192000"/>
              <a:gd name="connsiteY187" fmla="*/ 5090281 h 5096785"/>
              <a:gd name="connsiteX188" fmla="*/ 3089591 w 12192000"/>
              <a:gd name="connsiteY188" fmla="*/ 5091865 h 5096785"/>
              <a:gd name="connsiteX189" fmla="*/ 3088465 w 12192000"/>
              <a:gd name="connsiteY189" fmla="*/ 5092858 h 5096785"/>
              <a:gd name="connsiteX190" fmla="*/ 3055081 w 12192000"/>
              <a:gd name="connsiteY190" fmla="*/ 5080424 h 5096785"/>
              <a:gd name="connsiteX191" fmla="*/ 3049807 w 12192000"/>
              <a:gd name="connsiteY191" fmla="*/ 5080860 h 5096785"/>
              <a:gd name="connsiteX192" fmla="*/ 3029122 w 12192000"/>
              <a:gd name="connsiteY192" fmla="*/ 5070085 h 5096785"/>
              <a:gd name="connsiteX193" fmla="*/ 3017862 w 12192000"/>
              <a:gd name="connsiteY193" fmla="*/ 5065942 h 5096785"/>
              <a:gd name="connsiteX194" fmla="*/ 3015868 w 12192000"/>
              <a:gd name="connsiteY194" fmla="*/ 5061832 h 5096785"/>
              <a:gd name="connsiteX195" fmla="*/ 2998644 w 12192000"/>
              <a:gd name="connsiteY195" fmla="*/ 5057210 h 5096785"/>
              <a:gd name="connsiteX196" fmla="*/ 2996219 w 12192000"/>
              <a:gd name="connsiteY196" fmla="*/ 5057788 h 5096785"/>
              <a:gd name="connsiteX197" fmla="*/ 2983676 w 12192000"/>
              <a:gd name="connsiteY197" fmla="*/ 5049852 h 5096785"/>
              <a:gd name="connsiteX198" fmla="*/ 2975170 w 12192000"/>
              <a:gd name="connsiteY198" fmla="*/ 5038214 h 5096785"/>
              <a:gd name="connsiteX199" fmla="*/ 2822441 w 12192000"/>
              <a:gd name="connsiteY199" fmla="*/ 5014517 h 5096785"/>
              <a:gd name="connsiteX200" fmla="*/ 2624713 w 12192000"/>
              <a:gd name="connsiteY200" fmla="*/ 4938959 h 5096785"/>
              <a:gd name="connsiteX201" fmla="*/ 2588328 w 12192000"/>
              <a:gd name="connsiteY201" fmla="*/ 4956476 h 5096785"/>
              <a:gd name="connsiteX202" fmla="*/ 2389931 w 12192000"/>
              <a:gd name="connsiteY202" fmla="*/ 4905785 h 5096785"/>
              <a:gd name="connsiteX203" fmla="*/ 2335186 w 12192000"/>
              <a:gd name="connsiteY203" fmla="*/ 4902957 h 5096785"/>
              <a:gd name="connsiteX204" fmla="*/ 2295307 w 12192000"/>
              <a:gd name="connsiteY204" fmla="*/ 4879800 h 5096785"/>
              <a:gd name="connsiteX205" fmla="*/ 2273393 w 12192000"/>
              <a:gd name="connsiteY205" fmla="*/ 4883565 h 5096785"/>
              <a:gd name="connsiteX206" fmla="*/ 2269523 w 12192000"/>
              <a:gd name="connsiteY206" fmla="*/ 4884442 h 5096785"/>
              <a:gd name="connsiteX207" fmla="*/ 2256015 w 12192000"/>
              <a:gd name="connsiteY207" fmla="*/ 4883014 h 5096785"/>
              <a:gd name="connsiteX208" fmla="*/ 2249731 w 12192000"/>
              <a:gd name="connsiteY208" fmla="*/ 4888778 h 5096785"/>
              <a:gd name="connsiteX209" fmla="*/ 2227629 w 12192000"/>
              <a:gd name="connsiteY209" fmla="*/ 4891047 h 5096785"/>
              <a:gd name="connsiteX210" fmla="*/ 2203460 w 12192000"/>
              <a:gd name="connsiteY210" fmla="*/ 4886696 h 5096785"/>
              <a:gd name="connsiteX211" fmla="*/ 2091528 w 12192000"/>
              <a:gd name="connsiteY211" fmla="*/ 4859155 h 5096785"/>
              <a:gd name="connsiteX212" fmla="*/ 2022901 w 12192000"/>
              <a:gd name="connsiteY212" fmla="*/ 4846594 h 5096785"/>
              <a:gd name="connsiteX213" fmla="*/ 1994227 w 12192000"/>
              <a:gd name="connsiteY213" fmla="*/ 4847973 h 5096785"/>
              <a:gd name="connsiteX214" fmla="*/ 1955936 w 12192000"/>
              <a:gd name="connsiteY214" fmla="*/ 4845765 h 5096785"/>
              <a:gd name="connsiteX215" fmla="*/ 1741924 w 12192000"/>
              <a:gd name="connsiteY215" fmla="*/ 4808054 h 5096785"/>
              <a:gd name="connsiteX216" fmla="*/ 1734410 w 12192000"/>
              <a:gd name="connsiteY216" fmla="*/ 4811675 h 5096785"/>
              <a:gd name="connsiteX217" fmla="*/ 1691423 w 12192000"/>
              <a:gd name="connsiteY217" fmla="*/ 4802777 h 5096785"/>
              <a:gd name="connsiteX218" fmla="*/ 1554504 w 12192000"/>
              <a:gd name="connsiteY218" fmla="*/ 4739985 h 5096785"/>
              <a:gd name="connsiteX219" fmla="*/ 1470119 w 12192000"/>
              <a:gd name="connsiteY219" fmla="*/ 4723470 h 5096785"/>
              <a:gd name="connsiteX220" fmla="*/ 1437967 w 12192000"/>
              <a:gd name="connsiteY220" fmla="*/ 4722710 h 5096785"/>
              <a:gd name="connsiteX221" fmla="*/ 1384234 w 12192000"/>
              <a:gd name="connsiteY221" fmla="*/ 4721117 h 5096785"/>
              <a:gd name="connsiteX222" fmla="*/ 1338647 w 12192000"/>
              <a:gd name="connsiteY222" fmla="*/ 4732483 h 5096785"/>
              <a:gd name="connsiteX223" fmla="*/ 1295869 w 12192000"/>
              <a:gd name="connsiteY223" fmla="*/ 4726175 h 5096785"/>
              <a:gd name="connsiteX224" fmla="*/ 1292949 w 12192000"/>
              <a:gd name="connsiteY224" fmla="*/ 4708469 h 5096785"/>
              <a:gd name="connsiteX225" fmla="*/ 1244908 w 12192000"/>
              <a:gd name="connsiteY225" fmla="*/ 4706993 h 5096785"/>
              <a:gd name="connsiteX226" fmla="*/ 1171266 w 12192000"/>
              <a:gd name="connsiteY226" fmla="*/ 4706535 h 5096785"/>
              <a:gd name="connsiteX227" fmla="*/ 1160868 w 12192000"/>
              <a:gd name="connsiteY227" fmla="*/ 4701936 h 5096785"/>
              <a:gd name="connsiteX228" fmla="*/ 1147599 w 12192000"/>
              <a:gd name="connsiteY228" fmla="*/ 4714833 h 5096785"/>
              <a:gd name="connsiteX229" fmla="*/ 1119603 w 12192000"/>
              <a:gd name="connsiteY229" fmla="*/ 4721303 h 5096785"/>
              <a:gd name="connsiteX230" fmla="*/ 997851 w 12192000"/>
              <a:gd name="connsiteY230" fmla="*/ 4722336 h 5096785"/>
              <a:gd name="connsiteX231" fmla="*/ 976455 w 12192000"/>
              <a:gd name="connsiteY231" fmla="*/ 4726407 h 5096785"/>
              <a:gd name="connsiteX232" fmla="*/ 949939 w 12192000"/>
              <a:gd name="connsiteY232" fmla="*/ 4719699 h 5096785"/>
              <a:gd name="connsiteX233" fmla="*/ 894148 w 12192000"/>
              <a:gd name="connsiteY233" fmla="*/ 4710406 h 5096785"/>
              <a:gd name="connsiteX234" fmla="*/ 857990 w 12192000"/>
              <a:gd name="connsiteY234" fmla="*/ 4696844 h 5096785"/>
              <a:gd name="connsiteX235" fmla="*/ 848649 w 12192000"/>
              <a:gd name="connsiteY235" fmla="*/ 4704021 h 5096785"/>
              <a:gd name="connsiteX236" fmla="*/ 826436 w 12192000"/>
              <a:gd name="connsiteY236" fmla="*/ 4707421 h 5096785"/>
              <a:gd name="connsiteX237" fmla="*/ 733052 w 12192000"/>
              <a:gd name="connsiteY237" fmla="*/ 4701884 h 5096785"/>
              <a:gd name="connsiteX238" fmla="*/ 716185 w 12192000"/>
              <a:gd name="connsiteY238" fmla="*/ 4703827 h 5096785"/>
              <a:gd name="connsiteX239" fmla="*/ 696663 w 12192000"/>
              <a:gd name="connsiteY239" fmla="*/ 4697420 h 5096785"/>
              <a:gd name="connsiteX240" fmla="*/ 582722 w 12192000"/>
              <a:gd name="connsiteY240" fmla="*/ 4658637 h 5096785"/>
              <a:gd name="connsiteX241" fmla="*/ 581118 w 12192000"/>
              <a:gd name="connsiteY241" fmla="*/ 4654120 h 5096785"/>
              <a:gd name="connsiteX242" fmla="*/ 546453 w 12192000"/>
              <a:gd name="connsiteY242" fmla="*/ 4652542 h 5096785"/>
              <a:gd name="connsiteX243" fmla="*/ 536773 w 12192000"/>
              <a:gd name="connsiteY243" fmla="*/ 4644609 h 5096785"/>
              <a:gd name="connsiteX244" fmla="*/ 518899 w 12192000"/>
              <a:gd name="connsiteY244" fmla="*/ 4642839 h 5096785"/>
              <a:gd name="connsiteX245" fmla="*/ 388896 w 12192000"/>
              <a:gd name="connsiteY245" fmla="*/ 4619173 h 5096785"/>
              <a:gd name="connsiteX246" fmla="*/ 366479 w 12192000"/>
              <a:gd name="connsiteY246" fmla="*/ 4618896 h 5096785"/>
              <a:gd name="connsiteX247" fmla="*/ 342781 w 12192000"/>
              <a:gd name="connsiteY247" fmla="*/ 4601239 h 5096785"/>
              <a:gd name="connsiteX248" fmla="*/ 255925 w 12192000"/>
              <a:gd name="connsiteY248" fmla="*/ 4598685 h 5096785"/>
              <a:gd name="connsiteX249" fmla="*/ 226919 w 12192000"/>
              <a:gd name="connsiteY249" fmla="*/ 4598460 h 5096785"/>
              <a:gd name="connsiteX250" fmla="*/ 213925 w 12192000"/>
              <a:gd name="connsiteY250" fmla="*/ 4597783 h 5096785"/>
              <a:gd name="connsiteX251" fmla="*/ 215196 w 12192000"/>
              <a:gd name="connsiteY251" fmla="*/ 4588576 h 5096785"/>
              <a:gd name="connsiteX252" fmla="*/ 180214 w 12192000"/>
              <a:gd name="connsiteY252" fmla="*/ 4583701 h 5096785"/>
              <a:gd name="connsiteX253" fmla="*/ 83203 w 12192000"/>
              <a:gd name="connsiteY253" fmla="*/ 4531664 h 5096785"/>
              <a:gd name="connsiteX254" fmla="*/ 4106 w 12192000"/>
              <a:gd name="connsiteY254" fmla="*/ 4517202 h 5096785"/>
              <a:gd name="connsiteX255" fmla="*/ 0 w 12192000"/>
              <a:gd name="connsiteY255" fmla="*/ 4516084 h 5096785"/>
              <a:gd name="connsiteX256" fmla="*/ 0 w 12192000"/>
              <a:gd name="connsiteY256"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452621 w 12192000"/>
              <a:gd name="connsiteY88" fmla="*/ 4694822 h 5096785"/>
              <a:gd name="connsiteX89" fmla="*/ 6434329 w 12192000"/>
              <a:gd name="connsiteY89" fmla="*/ 4704111 h 5096785"/>
              <a:gd name="connsiteX90" fmla="*/ 6425215 w 12192000"/>
              <a:gd name="connsiteY90" fmla="*/ 4710396 h 5096785"/>
              <a:gd name="connsiteX91" fmla="*/ 6425070 w 12192000"/>
              <a:gd name="connsiteY91" fmla="*/ 4711644 h 5096785"/>
              <a:gd name="connsiteX92" fmla="*/ 6386800 w 12192000"/>
              <a:gd name="connsiteY92" fmla="*/ 4715431 h 5096785"/>
              <a:gd name="connsiteX93" fmla="*/ 6382703 w 12192000"/>
              <a:gd name="connsiteY93" fmla="*/ 4717930 h 5096785"/>
              <a:gd name="connsiteX94" fmla="*/ 6356495 w 12192000"/>
              <a:gd name="connsiteY94" fmla="*/ 4717843 h 5096785"/>
              <a:gd name="connsiteX95" fmla="*/ 6343628 w 12192000"/>
              <a:gd name="connsiteY95" fmla="*/ 4719161 h 5096785"/>
              <a:gd name="connsiteX96" fmla="*/ 6338605 w 12192000"/>
              <a:gd name="connsiteY96" fmla="*/ 4716723 h 5096785"/>
              <a:gd name="connsiteX97" fmla="*/ 6320318 w 12192000"/>
              <a:gd name="connsiteY97" fmla="*/ 4720095 h 5096785"/>
              <a:gd name="connsiteX98" fmla="*/ 6318742 w 12192000"/>
              <a:gd name="connsiteY98" fmla="*/ 4721541 h 5096785"/>
              <a:gd name="connsiteX99" fmla="*/ 6301708 w 12192000"/>
              <a:gd name="connsiteY99" fmla="*/ 4720380 h 5096785"/>
              <a:gd name="connsiteX100" fmla="*/ 6285082 w 12192000"/>
              <a:gd name="connsiteY100" fmla="*/ 4714639 h 5096785"/>
              <a:gd name="connsiteX101" fmla="*/ 6136936 w 12192000"/>
              <a:gd name="connsiteY101" fmla="*/ 4758246 h 5096785"/>
              <a:gd name="connsiteX102" fmla="*/ 5988578 w 12192000"/>
              <a:gd name="connsiteY102" fmla="*/ 4754427 h 5096785"/>
              <a:gd name="connsiteX103" fmla="*/ 5908701 w 12192000"/>
              <a:gd name="connsiteY103" fmla="*/ 4779160 h 5096785"/>
              <a:gd name="connsiteX104" fmla="*/ 5892219 w 12192000"/>
              <a:gd name="connsiteY104" fmla="*/ 4807892 h 5096785"/>
              <a:gd name="connsiteX105" fmla="*/ 5683612 w 12192000"/>
              <a:gd name="connsiteY105" fmla="*/ 4848770 h 5096785"/>
              <a:gd name="connsiteX106" fmla="*/ 5635111 w 12192000"/>
              <a:gd name="connsiteY106" fmla="*/ 4868888 h 5096785"/>
              <a:gd name="connsiteX107" fmla="*/ 5582652 w 12192000"/>
              <a:gd name="connsiteY107" fmla="*/ 4866836 h 5096785"/>
              <a:gd name="connsiteX108" fmla="*/ 5567213 w 12192000"/>
              <a:gd name="connsiteY108" fmla="*/ 4878769 h 5096785"/>
              <a:gd name="connsiteX109" fmla="*/ 5564659 w 12192000"/>
              <a:gd name="connsiteY109" fmla="*/ 4881042 h 5096785"/>
              <a:gd name="connsiteX110" fmla="*/ 5552102 w 12192000"/>
              <a:gd name="connsiteY110" fmla="*/ 4885426 h 5096785"/>
              <a:gd name="connsiteX111" fmla="*/ 5551475 w 12192000"/>
              <a:gd name="connsiteY111" fmla="*/ 4892560 h 5096785"/>
              <a:gd name="connsiteX112" fmla="*/ 5534664 w 12192000"/>
              <a:gd name="connsiteY112" fmla="*/ 4903385 h 5096785"/>
              <a:gd name="connsiteX113" fmla="*/ 5510737 w 12192000"/>
              <a:gd name="connsiteY113" fmla="*/ 4909807 h 5096785"/>
              <a:gd name="connsiteX114" fmla="*/ 5393901 w 12192000"/>
              <a:gd name="connsiteY114" fmla="*/ 4933709 h 5096785"/>
              <a:gd name="connsiteX115" fmla="*/ 5325782 w 12192000"/>
              <a:gd name="connsiteY115" fmla="*/ 4951789 h 5096785"/>
              <a:gd name="connsiteX116" fmla="*/ 5302703 w 12192000"/>
              <a:gd name="connsiteY116" fmla="*/ 4964590 h 5096785"/>
              <a:gd name="connsiteX117" fmla="*/ 5268591 w 12192000"/>
              <a:gd name="connsiteY117" fmla="*/ 4978479 h 5096785"/>
              <a:gd name="connsiteX118" fmla="*/ 5210559 w 12192000"/>
              <a:gd name="connsiteY118" fmla="*/ 5007585 h 5096785"/>
              <a:gd name="connsiteX119" fmla="*/ 5177597 w 12192000"/>
              <a:gd name="connsiteY119" fmla="*/ 5015926 h 5096785"/>
              <a:gd name="connsiteX120" fmla="*/ 5160569 w 12192000"/>
              <a:gd name="connsiteY120" fmla="*/ 5025681 h 5096785"/>
              <a:gd name="connsiteX121" fmla="*/ 5152748 w 12192000"/>
              <a:gd name="connsiteY121" fmla="*/ 5026569 h 5096785"/>
              <a:gd name="connsiteX122" fmla="*/ 5127678 w 12192000"/>
              <a:gd name="connsiteY122" fmla="*/ 5032947 h 5096785"/>
              <a:gd name="connsiteX123" fmla="*/ 5113147 w 12192000"/>
              <a:gd name="connsiteY123" fmla="*/ 5035818 h 5096785"/>
              <a:gd name="connsiteX124" fmla="*/ 5107301 w 12192000"/>
              <a:gd name="connsiteY124" fmla="*/ 5036672 h 5096785"/>
              <a:gd name="connsiteX125" fmla="*/ 5093215 w 12192000"/>
              <a:gd name="connsiteY125" fmla="*/ 5032880 h 5096785"/>
              <a:gd name="connsiteX126" fmla="*/ 5077058 w 12192000"/>
              <a:gd name="connsiteY126" fmla="*/ 5038681 h 5096785"/>
              <a:gd name="connsiteX127" fmla="*/ 5057349 w 12192000"/>
              <a:gd name="connsiteY127" fmla="*/ 5036015 h 5096785"/>
              <a:gd name="connsiteX128" fmla="*/ 5053945 w 12192000"/>
              <a:gd name="connsiteY128" fmla="*/ 5041952 h 5096785"/>
              <a:gd name="connsiteX129" fmla="*/ 5040021 w 12192000"/>
              <a:gd name="connsiteY129" fmla="*/ 5050052 h 5096785"/>
              <a:gd name="connsiteX130" fmla="*/ 5025913 w 12192000"/>
              <a:gd name="connsiteY130" fmla="*/ 5046535 h 5096785"/>
              <a:gd name="connsiteX131" fmla="*/ 4998218 w 12192000"/>
              <a:gd name="connsiteY131" fmla="*/ 5048065 h 5096785"/>
              <a:gd name="connsiteX132" fmla="*/ 4991008 w 12192000"/>
              <a:gd name="connsiteY132" fmla="*/ 5050439 h 5096785"/>
              <a:gd name="connsiteX133" fmla="*/ 4963503 w 12192000"/>
              <a:gd name="connsiteY133" fmla="*/ 5047575 h 5096785"/>
              <a:gd name="connsiteX134" fmla="*/ 4921053 w 12192000"/>
              <a:gd name="connsiteY134" fmla="*/ 5048925 h 5096785"/>
              <a:gd name="connsiteX135" fmla="*/ 4873420 w 12192000"/>
              <a:gd name="connsiteY135" fmla="*/ 5054929 h 5096785"/>
              <a:gd name="connsiteX136" fmla="*/ 4858825 w 12192000"/>
              <a:gd name="connsiteY136" fmla="*/ 5051329 h 5096785"/>
              <a:gd name="connsiteX137" fmla="*/ 4769340 w 12192000"/>
              <a:gd name="connsiteY137" fmla="*/ 5053090 h 5096785"/>
              <a:gd name="connsiteX138" fmla="*/ 4744152 w 12192000"/>
              <a:gd name="connsiteY138" fmla="*/ 5053391 h 5096785"/>
              <a:gd name="connsiteX139" fmla="*/ 4723556 w 12192000"/>
              <a:gd name="connsiteY139" fmla="*/ 5059633 h 5096785"/>
              <a:gd name="connsiteX140" fmla="*/ 4719699 w 12192000"/>
              <a:gd name="connsiteY140" fmla="*/ 5066298 h 5096785"/>
              <a:gd name="connsiteX141" fmla="*/ 4706016 w 12192000"/>
              <a:gd name="connsiteY141" fmla="*/ 5067422 h 5096785"/>
              <a:gd name="connsiteX142" fmla="*/ 4702593 w 12192000"/>
              <a:gd name="connsiteY142" fmla="*/ 5068973 h 5096785"/>
              <a:gd name="connsiteX143" fmla="*/ 4682766 w 12192000"/>
              <a:gd name="connsiteY143" fmla="*/ 5076609 h 5096785"/>
              <a:gd name="connsiteX144" fmla="*/ 4634960 w 12192000"/>
              <a:gd name="connsiteY144" fmla="*/ 5061852 h 5096785"/>
              <a:gd name="connsiteX145" fmla="*/ 4580645 w 12192000"/>
              <a:gd name="connsiteY145" fmla="*/ 5069246 h 5096785"/>
              <a:gd name="connsiteX146" fmla="*/ 4368005 w 12192000"/>
              <a:gd name="connsiteY146" fmla="*/ 5057426 h 5096785"/>
              <a:gd name="connsiteX147" fmla="*/ 4339489 w 12192000"/>
              <a:gd name="connsiteY147" fmla="*/ 5080858 h 5096785"/>
              <a:gd name="connsiteX148" fmla="*/ 4253895 w 12192000"/>
              <a:gd name="connsiteY148" fmla="*/ 5085008 h 5096785"/>
              <a:gd name="connsiteX149" fmla="*/ 4117780 w 12192000"/>
              <a:gd name="connsiteY149" fmla="*/ 5045175 h 5096785"/>
              <a:gd name="connsiteX150" fmla="*/ 3960074 w 12192000"/>
              <a:gd name="connsiteY150" fmla="*/ 5050708 h 5096785"/>
              <a:gd name="connsiteX151" fmla="*/ 3947260 w 12192000"/>
              <a:gd name="connsiteY151" fmla="*/ 5041167 h 5096785"/>
              <a:gd name="connsiteX152" fmla="*/ 3931969 w 12192000"/>
              <a:gd name="connsiteY152" fmla="*/ 5035902 h 5096785"/>
              <a:gd name="connsiteX153" fmla="*/ 3929836 w 12192000"/>
              <a:gd name="connsiteY153" fmla="*/ 5036901 h 5096785"/>
              <a:gd name="connsiteX154" fmla="*/ 3911296 w 12192000"/>
              <a:gd name="connsiteY154" fmla="*/ 5035663 h 5096785"/>
              <a:gd name="connsiteX155" fmla="*/ 3907746 w 12192000"/>
              <a:gd name="connsiteY155" fmla="*/ 5032107 h 5096785"/>
              <a:gd name="connsiteX156" fmla="*/ 3895182 w 12192000"/>
              <a:gd name="connsiteY156" fmla="*/ 5030229 h 5096785"/>
              <a:gd name="connsiteX157" fmla="*/ 3870866 w 12192000"/>
              <a:gd name="connsiteY157" fmla="*/ 5023753 h 5096785"/>
              <a:gd name="connsiteX158" fmla="*/ 3865913 w 12192000"/>
              <a:gd name="connsiteY158" fmla="*/ 5025143 h 5096785"/>
              <a:gd name="connsiteX159" fmla="*/ 3828606 w 12192000"/>
              <a:gd name="connsiteY159" fmla="*/ 5019426 h 5096785"/>
              <a:gd name="connsiteX160" fmla="*/ 3827901 w 12192000"/>
              <a:gd name="connsiteY160" fmla="*/ 5020583 h 5096785"/>
              <a:gd name="connsiteX161" fmla="*/ 3816543 w 12192000"/>
              <a:gd name="connsiteY161" fmla="*/ 5024366 h 5096785"/>
              <a:gd name="connsiteX162" fmla="*/ 3795278 w 12192000"/>
              <a:gd name="connsiteY162" fmla="*/ 5028779 h 5096785"/>
              <a:gd name="connsiteX163" fmla="*/ 3743858 w 12192000"/>
              <a:gd name="connsiteY163" fmla="*/ 5054237 h 5096785"/>
              <a:gd name="connsiteX164" fmla="*/ 3704945 w 12192000"/>
              <a:gd name="connsiteY164" fmla="*/ 5048413 h 5096785"/>
              <a:gd name="connsiteX165" fmla="*/ 3696992 w 12192000"/>
              <a:gd name="connsiteY165" fmla="*/ 5047914 h 5096785"/>
              <a:gd name="connsiteX166" fmla="*/ 3696780 w 12192000"/>
              <a:gd name="connsiteY166" fmla="*/ 5048181 h 5096785"/>
              <a:gd name="connsiteX167" fmla="*/ 3688290 w 12192000"/>
              <a:gd name="connsiteY167" fmla="*/ 5048204 h 5096785"/>
              <a:gd name="connsiteX168" fmla="*/ 3682486 w 12192000"/>
              <a:gd name="connsiteY168" fmla="*/ 5047000 h 5096785"/>
              <a:gd name="connsiteX169" fmla="*/ 3667056 w 12192000"/>
              <a:gd name="connsiteY169" fmla="*/ 5046030 h 5096785"/>
              <a:gd name="connsiteX170" fmla="*/ 3661403 w 12192000"/>
              <a:gd name="connsiteY170" fmla="*/ 5047537 h 5096785"/>
              <a:gd name="connsiteX171" fmla="*/ 3658673 w 12192000"/>
              <a:gd name="connsiteY171" fmla="*/ 5050790 h 5096785"/>
              <a:gd name="connsiteX172" fmla="*/ 3657333 w 12192000"/>
              <a:gd name="connsiteY172" fmla="*/ 5050325 h 5096785"/>
              <a:gd name="connsiteX173" fmla="*/ 3626778 w 12192000"/>
              <a:gd name="connsiteY173" fmla="*/ 5057882 h 5096785"/>
              <a:gd name="connsiteX174" fmla="*/ 3560067 w 12192000"/>
              <a:gd name="connsiteY174" fmla="*/ 5064266 h 5096785"/>
              <a:gd name="connsiteX175" fmla="*/ 3522641 w 12192000"/>
              <a:gd name="connsiteY175" fmla="*/ 5063654 h 5096785"/>
              <a:gd name="connsiteX176" fmla="*/ 3419275 w 12192000"/>
              <a:gd name="connsiteY176" fmla="*/ 5066646 h 5096785"/>
              <a:gd name="connsiteX177" fmla="*/ 3314869 w 12192000"/>
              <a:gd name="connsiteY177" fmla="*/ 5073197 h 5096785"/>
              <a:gd name="connsiteX178" fmla="*/ 3259088 w 12192000"/>
              <a:gd name="connsiteY178" fmla="*/ 5096363 h 5096785"/>
              <a:gd name="connsiteX179" fmla="*/ 3253104 w 12192000"/>
              <a:gd name="connsiteY179" fmla="*/ 5096785 h 5096785"/>
              <a:gd name="connsiteX180" fmla="*/ 3238751 w 12192000"/>
              <a:gd name="connsiteY180" fmla="*/ 5092996 h 5096785"/>
              <a:gd name="connsiteX181" fmla="*/ 3233681 w 12192000"/>
              <a:gd name="connsiteY181" fmla="*/ 5090758 h 5096785"/>
              <a:gd name="connsiteX182" fmla="*/ 3225562 w 12192000"/>
              <a:gd name="connsiteY182" fmla="*/ 5089215 h 5096785"/>
              <a:gd name="connsiteX183" fmla="*/ 3225260 w 12192000"/>
              <a:gd name="connsiteY183" fmla="*/ 5089437 h 5096785"/>
              <a:gd name="connsiteX184" fmla="*/ 3217859 w 12192000"/>
              <a:gd name="connsiteY184" fmla="*/ 5087484 h 5096785"/>
              <a:gd name="connsiteX185" fmla="*/ 3182980 w 12192000"/>
              <a:gd name="connsiteY185" fmla="*/ 5074650 h 5096785"/>
              <a:gd name="connsiteX186" fmla="*/ 3123938 w 12192000"/>
              <a:gd name="connsiteY186" fmla="*/ 5089912 h 5096785"/>
              <a:gd name="connsiteX187" fmla="*/ 3101912 w 12192000"/>
              <a:gd name="connsiteY187" fmla="*/ 5090281 h 5096785"/>
              <a:gd name="connsiteX188" fmla="*/ 3089591 w 12192000"/>
              <a:gd name="connsiteY188" fmla="*/ 5091865 h 5096785"/>
              <a:gd name="connsiteX189" fmla="*/ 3088465 w 12192000"/>
              <a:gd name="connsiteY189" fmla="*/ 5092858 h 5096785"/>
              <a:gd name="connsiteX190" fmla="*/ 3055081 w 12192000"/>
              <a:gd name="connsiteY190" fmla="*/ 5080424 h 5096785"/>
              <a:gd name="connsiteX191" fmla="*/ 3049807 w 12192000"/>
              <a:gd name="connsiteY191" fmla="*/ 5080860 h 5096785"/>
              <a:gd name="connsiteX192" fmla="*/ 3029122 w 12192000"/>
              <a:gd name="connsiteY192" fmla="*/ 5070085 h 5096785"/>
              <a:gd name="connsiteX193" fmla="*/ 3017862 w 12192000"/>
              <a:gd name="connsiteY193" fmla="*/ 5065942 h 5096785"/>
              <a:gd name="connsiteX194" fmla="*/ 3015868 w 12192000"/>
              <a:gd name="connsiteY194" fmla="*/ 5061832 h 5096785"/>
              <a:gd name="connsiteX195" fmla="*/ 2998644 w 12192000"/>
              <a:gd name="connsiteY195" fmla="*/ 5057210 h 5096785"/>
              <a:gd name="connsiteX196" fmla="*/ 2996219 w 12192000"/>
              <a:gd name="connsiteY196" fmla="*/ 5057788 h 5096785"/>
              <a:gd name="connsiteX197" fmla="*/ 2983676 w 12192000"/>
              <a:gd name="connsiteY197" fmla="*/ 5049852 h 5096785"/>
              <a:gd name="connsiteX198" fmla="*/ 2975170 w 12192000"/>
              <a:gd name="connsiteY198" fmla="*/ 5038214 h 5096785"/>
              <a:gd name="connsiteX199" fmla="*/ 2822441 w 12192000"/>
              <a:gd name="connsiteY199" fmla="*/ 5014517 h 5096785"/>
              <a:gd name="connsiteX200" fmla="*/ 2624713 w 12192000"/>
              <a:gd name="connsiteY200" fmla="*/ 4938959 h 5096785"/>
              <a:gd name="connsiteX201" fmla="*/ 2532669 w 12192000"/>
              <a:gd name="connsiteY201" fmla="*/ 4940573 h 5096785"/>
              <a:gd name="connsiteX202" fmla="*/ 2389931 w 12192000"/>
              <a:gd name="connsiteY202" fmla="*/ 4905785 h 5096785"/>
              <a:gd name="connsiteX203" fmla="*/ 2335186 w 12192000"/>
              <a:gd name="connsiteY203" fmla="*/ 4902957 h 5096785"/>
              <a:gd name="connsiteX204" fmla="*/ 2295307 w 12192000"/>
              <a:gd name="connsiteY204" fmla="*/ 4879800 h 5096785"/>
              <a:gd name="connsiteX205" fmla="*/ 2273393 w 12192000"/>
              <a:gd name="connsiteY205" fmla="*/ 4883565 h 5096785"/>
              <a:gd name="connsiteX206" fmla="*/ 2269523 w 12192000"/>
              <a:gd name="connsiteY206" fmla="*/ 4884442 h 5096785"/>
              <a:gd name="connsiteX207" fmla="*/ 2256015 w 12192000"/>
              <a:gd name="connsiteY207" fmla="*/ 4883014 h 5096785"/>
              <a:gd name="connsiteX208" fmla="*/ 2249731 w 12192000"/>
              <a:gd name="connsiteY208" fmla="*/ 4888778 h 5096785"/>
              <a:gd name="connsiteX209" fmla="*/ 2227629 w 12192000"/>
              <a:gd name="connsiteY209" fmla="*/ 4891047 h 5096785"/>
              <a:gd name="connsiteX210" fmla="*/ 2203460 w 12192000"/>
              <a:gd name="connsiteY210" fmla="*/ 4886696 h 5096785"/>
              <a:gd name="connsiteX211" fmla="*/ 2091528 w 12192000"/>
              <a:gd name="connsiteY211" fmla="*/ 4859155 h 5096785"/>
              <a:gd name="connsiteX212" fmla="*/ 2022901 w 12192000"/>
              <a:gd name="connsiteY212" fmla="*/ 4846594 h 5096785"/>
              <a:gd name="connsiteX213" fmla="*/ 1994227 w 12192000"/>
              <a:gd name="connsiteY213" fmla="*/ 4847973 h 5096785"/>
              <a:gd name="connsiteX214" fmla="*/ 1955936 w 12192000"/>
              <a:gd name="connsiteY214" fmla="*/ 4845765 h 5096785"/>
              <a:gd name="connsiteX215" fmla="*/ 1741924 w 12192000"/>
              <a:gd name="connsiteY215" fmla="*/ 4808054 h 5096785"/>
              <a:gd name="connsiteX216" fmla="*/ 1734410 w 12192000"/>
              <a:gd name="connsiteY216" fmla="*/ 4811675 h 5096785"/>
              <a:gd name="connsiteX217" fmla="*/ 1691423 w 12192000"/>
              <a:gd name="connsiteY217" fmla="*/ 4802777 h 5096785"/>
              <a:gd name="connsiteX218" fmla="*/ 1554504 w 12192000"/>
              <a:gd name="connsiteY218" fmla="*/ 4739985 h 5096785"/>
              <a:gd name="connsiteX219" fmla="*/ 1470119 w 12192000"/>
              <a:gd name="connsiteY219" fmla="*/ 4723470 h 5096785"/>
              <a:gd name="connsiteX220" fmla="*/ 1437967 w 12192000"/>
              <a:gd name="connsiteY220" fmla="*/ 4722710 h 5096785"/>
              <a:gd name="connsiteX221" fmla="*/ 1384234 w 12192000"/>
              <a:gd name="connsiteY221" fmla="*/ 4721117 h 5096785"/>
              <a:gd name="connsiteX222" fmla="*/ 1338647 w 12192000"/>
              <a:gd name="connsiteY222" fmla="*/ 4732483 h 5096785"/>
              <a:gd name="connsiteX223" fmla="*/ 1295869 w 12192000"/>
              <a:gd name="connsiteY223" fmla="*/ 4726175 h 5096785"/>
              <a:gd name="connsiteX224" fmla="*/ 1292949 w 12192000"/>
              <a:gd name="connsiteY224" fmla="*/ 4708469 h 5096785"/>
              <a:gd name="connsiteX225" fmla="*/ 1244908 w 12192000"/>
              <a:gd name="connsiteY225" fmla="*/ 4706993 h 5096785"/>
              <a:gd name="connsiteX226" fmla="*/ 1171266 w 12192000"/>
              <a:gd name="connsiteY226" fmla="*/ 4706535 h 5096785"/>
              <a:gd name="connsiteX227" fmla="*/ 1160868 w 12192000"/>
              <a:gd name="connsiteY227" fmla="*/ 4701936 h 5096785"/>
              <a:gd name="connsiteX228" fmla="*/ 1147599 w 12192000"/>
              <a:gd name="connsiteY228" fmla="*/ 4714833 h 5096785"/>
              <a:gd name="connsiteX229" fmla="*/ 1119603 w 12192000"/>
              <a:gd name="connsiteY229" fmla="*/ 4721303 h 5096785"/>
              <a:gd name="connsiteX230" fmla="*/ 997851 w 12192000"/>
              <a:gd name="connsiteY230" fmla="*/ 4722336 h 5096785"/>
              <a:gd name="connsiteX231" fmla="*/ 976455 w 12192000"/>
              <a:gd name="connsiteY231" fmla="*/ 4726407 h 5096785"/>
              <a:gd name="connsiteX232" fmla="*/ 949939 w 12192000"/>
              <a:gd name="connsiteY232" fmla="*/ 4719699 h 5096785"/>
              <a:gd name="connsiteX233" fmla="*/ 894148 w 12192000"/>
              <a:gd name="connsiteY233" fmla="*/ 4710406 h 5096785"/>
              <a:gd name="connsiteX234" fmla="*/ 857990 w 12192000"/>
              <a:gd name="connsiteY234" fmla="*/ 4696844 h 5096785"/>
              <a:gd name="connsiteX235" fmla="*/ 848649 w 12192000"/>
              <a:gd name="connsiteY235" fmla="*/ 4704021 h 5096785"/>
              <a:gd name="connsiteX236" fmla="*/ 826436 w 12192000"/>
              <a:gd name="connsiteY236" fmla="*/ 4707421 h 5096785"/>
              <a:gd name="connsiteX237" fmla="*/ 733052 w 12192000"/>
              <a:gd name="connsiteY237" fmla="*/ 4701884 h 5096785"/>
              <a:gd name="connsiteX238" fmla="*/ 716185 w 12192000"/>
              <a:gd name="connsiteY238" fmla="*/ 4703827 h 5096785"/>
              <a:gd name="connsiteX239" fmla="*/ 696663 w 12192000"/>
              <a:gd name="connsiteY239" fmla="*/ 4697420 h 5096785"/>
              <a:gd name="connsiteX240" fmla="*/ 582722 w 12192000"/>
              <a:gd name="connsiteY240" fmla="*/ 4658637 h 5096785"/>
              <a:gd name="connsiteX241" fmla="*/ 581118 w 12192000"/>
              <a:gd name="connsiteY241" fmla="*/ 4654120 h 5096785"/>
              <a:gd name="connsiteX242" fmla="*/ 546453 w 12192000"/>
              <a:gd name="connsiteY242" fmla="*/ 4652542 h 5096785"/>
              <a:gd name="connsiteX243" fmla="*/ 536773 w 12192000"/>
              <a:gd name="connsiteY243" fmla="*/ 4644609 h 5096785"/>
              <a:gd name="connsiteX244" fmla="*/ 518899 w 12192000"/>
              <a:gd name="connsiteY244" fmla="*/ 4642839 h 5096785"/>
              <a:gd name="connsiteX245" fmla="*/ 388896 w 12192000"/>
              <a:gd name="connsiteY245" fmla="*/ 4619173 h 5096785"/>
              <a:gd name="connsiteX246" fmla="*/ 366479 w 12192000"/>
              <a:gd name="connsiteY246" fmla="*/ 4618896 h 5096785"/>
              <a:gd name="connsiteX247" fmla="*/ 342781 w 12192000"/>
              <a:gd name="connsiteY247" fmla="*/ 4601239 h 5096785"/>
              <a:gd name="connsiteX248" fmla="*/ 255925 w 12192000"/>
              <a:gd name="connsiteY248" fmla="*/ 4598685 h 5096785"/>
              <a:gd name="connsiteX249" fmla="*/ 226919 w 12192000"/>
              <a:gd name="connsiteY249" fmla="*/ 4598460 h 5096785"/>
              <a:gd name="connsiteX250" fmla="*/ 213925 w 12192000"/>
              <a:gd name="connsiteY250" fmla="*/ 4597783 h 5096785"/>
              <a:gd name="connsiteX251" fmla="*/ 215196 w 12192000"/>
              <a:gd name="connsiteY251" fmla="*/ 4588576 h 5096785"/>
              <a:gd name="connsiteX252" fmla="*/ 180214 w 12192000"/>
              <a:gd name="connsiteY252" fmla="*/ 4583701 h 5096785"/>
              <a:gd name="connsiteX253" fmla="*/ 83203 w 12192000"/>
              <a:gd name="connsiteY253" fmla="*/ 4531664 h 5096785"/>
              <a:gd name="connsiteX254" fmla="*/ 4106 w 12192000"/>
              <a:gd name="connsiteY254" fmla="*/ 4517202 h 5096785"/>
              <a:gd name="connsiteX255" fmla="*/ 0 w 12192000"/>
              <a:gd name="connsiteY255" fmla="*/ 4516084 h 5096785"/>
              <a:gd name="connsiteX256" fmla="*/ 0 w 12192000"/>
              <a:gd name="connsiteY256"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452621 w 12192000"/>
              <a:gd name="connsiteY88" fmla="*/ 4694822 h 5096785"/>
              <a:gd name="connsiteX89" fmla="*/ 6434329 w 12192000"/>
              <a:gd name="connsiteY89" fmla="*/ 4704111 h 5096785"/>
              <a:gd name="connsiteX90" fmla="*/ 6425215 w 12192000"/>
              <a:gd name="connsiteY90" fmla="*/ 4710396 h 5096785"/>
              <a:gd name="connsiteX91" fmla="*/ 6425070 w 12192000"/>
              <a:gd name="connsiteY91" fmla="*/ 4711644 h 5096785"/>
              <a:gd name="connsiteX92" fmla="*/ 6386800 w 12192000"/>
              <a:gd name="connsiteY92" fmla="*/ 4715431 h 5096785"/>
              <a:gd name="connsiteX93" fmla="*/ 6382703 w 12192000"/>
              <a:gd name="connsiteY93" fmla="*/ 4717930 h 5096785"/>
              <a:gd name="connsiteX94" fmla="*/ 6356495 w 12192000"/>
              <a:gd name="connsiteY94" fmla="*/ 4717843 h 5096785"/>
              <a:gd name="connsiteX95" fmla="*/ 6343628 w 12192000"/>
              <a:gd name="connsiteY95" fmla="*/ 4719161 h 5096785"/>
              <a:gd name="connsiteX96" fmla="*/ 6338605 w 12192000"/>
              <a:gd name="connsiteY96" fmla="*/ 4716723 h 5096785"/>
              <a:gd name="connsiteX97" fmla="*/ 6320318 w 12192000"/>
              <a:gd name="connsiteY97" fmla="*/ 4720095 h 5096785"/>
              <a:gd name="connsiteX98" fmla="*/ 6318742 w 12192000"/>
              <a:gd name="connsiteY98" fmla="*/ 4721541 h 5096785"/>
              <a:gd name="connsiteX99" fmla="*/ 6301708 w 12192000"/>
              <a:gd name="connsiteY99" fmla="*/ 4720380 h 5096785"/>
              <a:gd name="connsiteX100" fmla="*/ 6285082 w 12192000"/>
              <a:gd name="connsiteY100" fmla="*/ 4714639 h 5096785"/>
              <a:gd name="connsiteX101" fmla="*/ 6136936 w 12192000"/>
              <a:gd name="connsiteY101" fmla="*/ 4758246 h 5096785"/>
              <a:gd name="connsiteX102" fmla="*/ 5988578 w 12192000"/>
              <a:gd name="connsiteY102" fmla="*/ 4754427 h 5096785"/>
              <a:gd name="connsiteX103" fmla="*/ 5908701 w 12192000"/>
              <a:gd name="connsiteY103" fmla="*/ 4779160 h 5096785"/>
              <a:gd name="connsiteX104" fmla="*/ 5892219 w 12192000"/>
              <a:gd name="connsiteY104" fmla="*/ 4807892 h 5096785"/>
              <a:gd name="connsiteX105" fmla="*/ 5683612 w 12192000"/>
              <a:gd name="connsiteY105" fmla="*/ 4848770 h 5096785"/>
              <a:gd name="connsiteX106" fmla="*/ 5635111 w 12192000"/>
              <a:gd name="connsiteY106" fmla="*/ 4868888 h 5096785"/>
              <a:gd name="connsiteX107" fmla="*/ 5582652 w 12192000"/>
              <a:gd name="connsiteY107" fmla="*/ 4866836 h 5096785"/>
              <a:gd name="connsiteX108" fmla="*/ 5567213 w 12192000"/>
              <a:gd name="connsiteY108" fmla="*/ 4878769 h 5096785"/>
              <a:gd name="connsiteX109" fmla="*/ 5564659 w 12192000"/>
              <a:gd name="connsiteY109" fmla="*/ 4881042 h 5096785"/>
              <a:gd name="connsiteX110" fmla="*/ 5552102 w 12192000"/>
              <a:gd name="connsiteY110" fmla="*/ 4885426 h 5096785"/>
              <a:gd name="connsiteX111" fmla="*/ 5551475 w 12192000"/>
              <a:gd name="connsiteY111" fmla="*/ 4892560 h 5096785"/>
              <a:gd name="connsiteX112" fmla="*/ 5534664 w 12192000"/>
              <a:gd name="connsiteY112" fmla="*/ 4903385 h 5096785"/>
              <a:gd name="connsiteX113" fmla="*/ 5510737 w 12192000"/>
              <a:gd name="connsiteY113" fmla="*/ 4909807 h 5096785"/>
              <a:gd name="connsiteX114" fmla="*/ 5393901 w 12192000"/>
              <a:gd name="connsiteY114" fmla="*/ 4933709 h 5096785"/>
              <a:gd name="connsiteX115" fmla="*/ 5325782 w 12192000"/>
              <a:gd name="connsiteY115" fmla="*/ 4951789 h 5096785"/>
              <a:gd name="connsiteX116" fmla="*/ 5302703 w 12192000"/>
              <a:gd name="connsiteY116" fmla="*/ 4964590 h 5096785"/>
              <a:gd name="connsiteX117" fmla="*/ 5268591 w 12192000"/>
              <a:gd name="connsiteY117" fmla="*/ 4978479 h 5096785"/>
              <a:gd name="connsiteX118" fmla="*/ 5210559 w 12192000"/>
              <a:gd name="connsiteY118" fmla="*/ 5007585 h 5096785"/>
              <a:gd name="connsiteX119" fmla="*/ 5177597 w 12192000"/>
              <a:gd name="connsiteY119" fmla="*/ 5015926 h 5096785"/>
              <a:gd name="connsiteX120" fmla="*/ 5160569 w 12192000"/>
              <a:gd name="connsiteY120" fmla="*/ 5025681 h 5096785"/>
              <a:gd name="connsiteX121" fmla="*/ 5152748 w 12192000"/>
              <a:gd name="connsiteY121" fmla="*/ 5026569 h 5096785"/>
              <a:gd name="connsiteX122" fmla="*/ 5127678 w 12192000"/>
              <a:gd name="connsiteY122" fmla="*/ 5032947 h 5096785"/>
              <a:gd name="connsiteX123" fmla="*/ 5113147 w 12192000"/>
              <a:gd name="connsiteY123" fmla="*/ 5035818 h 5096785"/>
              <a:gd name="connsiteX124" fmla="*/ 5107301 w 12192000"/>
              <a:gd name="connsiteY124" fmla="*/ 5036672 h 5096785"/>
              <a:gd name="connsiteX125" fmla="*/ 5093215 w 12192000"/>
              <a:gd name="connsiteY125" fmla="*/ 5032880 h 5096785"/>
              <a:gd name="connsiteX126" fmla="*/ 5077058 w 12192000"/>
              <a:gd name="connsiteY126" fmla="*/ 5038681 h 5096785"/>
              <a:gd name="connsiteX127" fmla="*/ 5057349 w 12192000"/>
              <a:gd name="connsiteY127" fmla="*/ 5036015 h 5096785"/>
              <a:gd name="connsiteX128" fmla="*/ 5053945 w 12192000"/>
              <a:gd name="connsiteY128" fmla="*/ 5041952 h 5096785"/>
              <a:gd name="connsiteX129" fmla="*/ 5040021 w 12192000"/>
              <a:gd name="connsiteY129" fmla="*/ 5050052 h 5096785"/>
              <a:gd name="connsiteX130" fmla="*/ 5025913 w 12192000"/>
              <a:gd name="connsiteY130" fmla="*/ 5046535 h 5096785"/>
              <a:gd name="connsiteX131" fmla="*/ 4998218 w 12192000"/>
              <a:gd name="connsiteY131" fmla="*/ 5048065 h 5096785"/>
              <a:gd name="connsiteX132" fmla="*/ 4991008 w 12192000"/>
              <a:gd name="connsiteY132" fmla="*/ 5050439 h 5096785"/>
              <a:gd name="connsiteX133" fmla="*/ 4963503 w 12192000"/>
              <a:gd name="connsiteY133" fmla="*/ 5047575 h 5096785"/>
              <a:gd name="connsiteX134" fmla="*/ 4921053 w 12192000"/>
              <a:gd name="connsiteY134" fmla="*/ 5048925 h 5096785"/>
              <a:gd name="connsiteX135" fmla="*/ 4873420 w 12192000"/>
              <a:gd name="connsiteY135" fmla="*/ 5054929 h 5096785"/>
              <a:gd name="connsiteX136" fmla="*/ 4858825 w 12192000"/>
              <a:gd name="connsiteY136" fmla="*/ 5051329 h 5096785"/>
              <a:gd name="connsiteX137" fmla="*/ 4769340 w 12192000"/>
              <a:gd name="connsiteY137" fmla="*/ 5053090 h 5096785"/>
              <a:gd name="connsiteX138" fmla="*/ 4744152 w 12192000"/>
              <a:gd name="connsiteY138" fmla="*/ 5053391 h 5096785"/>
              <a:gd name="connsiteX139" fmla="*/ 4723556 w 12192000"/>
              <a:gd name="connsiteY139" fmla="*/ 5059633 h 5096785"/>
              <a:gd name="connsiteX140" fmla="*/ 4719699 w 12192000"/>
              <a:gd name="connsiteY140" fmla="*/ 5066298 h 5096785"/>
              <a:gd name="connsiteX141" fmla="*/ 4706016 w 12192000"/>
              <a:gd name="connsiteY141" fmla="*/ 5067422 h 5096785"/>
              <a:gd name="connsiteX142" fmla="*/ 4702593 w 12192000"/>
              <a:gd name="connsiteY142" fmla="*/ 5068973 h 5096785"/>
              <a:gd name="connsiteX143" fmla="*/ 4682766 w 12192000"/>
              <a:gd name="connsiteY143" fmla="*/ 5076609 h 5096785"/>
              <a:gd name="connsiteX144" fmla="*/ 4634960 w 12192000"/>
              <a:gd name="connsiteY144" fmla="*/ 5061852 h 5096785"/>
              <a:gd name="connsiteX145" fmla="*/ 4580645 w 12192000"/>
              <a:gd name="connsiteY145" fmla="*/ 5069246 h 5096785"/>
              <a:gd name="connsiteX146" fmla="*/ 4368005 w 12192000"/>
              <a:gd name="connsiteY146" fmla="*/ 5057426 h 5096785"/>
              <a:gd name="connsiteX147" fmla="*/ 4339489 w 12192000"/>
              <a:gd name="connsiteY147" fmla="*/ 5080858 h 5096785"/>
              <a:gd name="connsiteX148" fmla="*/ 4253895 w 12192000"/>
              <a:gd name="connsiteY148" fmla="*/ 5085008 h 5096785"/>
              <a:gd name="connsiteX149" fmla="*/ 4117780 w 12192000"/>
              <a:gd name="connsiteY149" fmla="*/ 5045175 h 5096785"/>
              <a:gd name="connsiteX150" fmla="*/ 3960074 w 12192000"/>
              <a:gd name="connsiteY150" fmla="*/ 5050708 h 5096785"/>
              <a:gd name="connsiteX151" fmla="*/ 3947260 w 12192000"/>
              <a:gd name="connsiteY151" fmla="*/ 5041167 h 5096785"/>
              <a:gd name="connsiteX152" fmla="*/ 3931969 w 12192000"/>
              <a:gd name="connsiteY152" fmla="*/ 5035902 h 5096785"/>
              <a:gd name="connsiteX153" fmla="*/ 3929836 w 12192000"/>
              <a:gd name="connsiteY153" fmla="*/ 5036901 h 5096785"/>
              <a:gd name="connsiteX154" fmla="*/ 3911296 w 12192000"/>
              <a:gd name="connsiteY154" fmla="*/ 5035663 h 5096785"/>
              <a:gd name="connsiteX155" fmla="*/ 3907746 w 12192000"/>
              <a:gd name="connsiteY155" fmla="*/ 5032107 h 5096785"/>
              <a:gd name="connsiteX156" fmla="*/ 3895182 w 12192000"/>
              <a:gd name="connsiteY156" fmla="*/ 5030229 h 5096785"/>
              <a:gd name="connsiteX157" fmla="*/ 3870866 w 12192000"/>
              <a:gd name="connsiteY157" fmla="*/ 5023753 h 5096785"/>
              <a:gd name="connsiteX158" fmla="*/ 3865913 w 12192000"/>
              <a:gd name="connsiteY158" fmla="*/ 5025143 h 5096785"/>
              <a:gd name="connsiteX159" fmla="*/ 3828606 w 12192000"/>
              <a:gd name="connsiteY159" fmla="*/ 5019426 h 5096785"/>
              <a:gd name="connsiteX160" fmla="*/ 3827901 w 12192000"/>
              <a:gd name="connsiteY160" fmla="*/ 5020583 h 5096785"/>
              <a:gd name="connsiteX161" fmla="*/ 3816543 w 12192000"/>
              <a:gd name="connsiteY161" fmla="*/ 5024366 h 5096785"/>
              <a:gd name="connsiteX162" fmla="*/ 3795278 w 12192000"/>
              <a:gd name="connsiteY162" fmla="*/ 5028779 h 5096785"/>
              <a:gd name="connsiteX163" fmla="*/ 3743858 w 12192000"/>
              <a:gd name="connsiteY163" fmla="*/ 5054237 h 5096785"/>
              <a:gd name="connsiteX164" fmla="*/ 3704945 w 12192000"/>
              <a:gd name="connsiteY164" fmla="*/ 5048413 h 5096785"/>
              <a:gd name="connsiteX165" fmla="*/ 3696992 w 12192000"/>
              <a:gd name="connsiteY165" fmla="*/ 5047914 h 5096785"/>
              <a:gd name="connsiteX166" fmla="*/ 3696780 w 12192000"/>
              <a:gd name="connsiteY166" fmla="*/ 5048181 h 5096785"/>
              <a:gd name="connsiteX167" fmla="*/ 3688290 w 12192000"/>
              <a:gd name="connsiteY167" fmla="*/ 5048204 h 5096785"/>
              <a:gd name="connsiteX168" fmla="*/ 3682486 w 12192000"/>
              <a:gd name="connsiteY168" fmla="*/ 5047000 h 5096785"/>
              <a:gd name="connsiteX169" fmla="*/ 3667056 w 12192000"/>
              <a:gd name="connsiteY169" fmla="*/ 5046030 h 5096785"/>
              <a:gd name="connsiteX170" fmla="*/ 3661403 w 12192000"/>
              <a:gd name="connsiteY170" fmla="*/ 5047537 h 5096785"/>
              <a:gd name="connsiteX171" fmla="*/ 3658673 w 12192000"/>
              <a:gd name="connsiteY171" fmla="*/ 5050790 h 5096785"/>
              <a:gd name="connsiteX172" fmla="*/ 3657333 w 12192000"/>
              <a:gd name="connsiteY172" fmla="*/ 5050325 h 5096785"/>
              <a:gd name="connsiteX173" fmla="*/ 3626778 w 12192000"/>
              <a:gd name="connsiteY173" fmla="*/ 5057882 h 5096785"/>
              <a:gd name="connsiteX174" fmla="*/ 3560067 w 12192000"/>
              <a:gd name="connsiteY174" fmla="*/ 5064266 h 5096785"/>
              <a:gd name="connsiteX175" fmla="*/ 3522641 w 12192000"/>
              <a:gd name="connsiteY175" fmla="*/ 5063654 h 5096785"/>
              <a:gd name="connsiteX176" fmla="*/ 3419275 w 12192000"/>
              <a:gd name="connsiteY176" fmla="*/ 5066646 h 5096785"/>
              <a:gd name="connsiteX177" fmla="*/ 3314869 w 12192000"/>
              <a:gd name="connsiteY177" fmla="*/ 5073197 h 5096785"/>
              <a:gd name="connsiteX178" fmla="*/ 3259088 w 12192000"/>
              <a:gd name="connsiteY178" fmla="*/ 5096363 h 5096785"/>
              <a:gd name="connsiteX179" fmla="*/ 3253104 w 12192000"/>
              <a:gd name="connsiteY179" fmla="*/ 5096785 h 5096785"/>
              <a:gd name="connsiteX180" fmla="*/ 3238751 w 12192000"/>
              <a:gd name="connsiteY180" fmla="*/ 5092996 h 5096785"/>
              <a:gd name="connsiteX181" fmla="*/ 3233681 w 12192000"/>
              <a:gd name="connsiteY181" fmla="*/ 5090758 h 5096785"/>
              <a:gd name="connsiteX182" fmla="*/ 3225562 w 12192000"/>
              <a:gd name="connsiteY182" fmla="*/ 5089215 h 5096785"/>
              <a:gd name="connsiteX183" fmla="*/ 3225260 w 12192000"/>
              <a:gd name="connsiteY183" fmla="*/ 5089437 h 5096785"/>
              <a:gd name="connsiteX184" fmla="*/ 3217859 w 12192000"/>
              <a:gd name="connsiteY184" fmla="*/ 5087484 h 5096785"/>
              <a:gd name="connsiteX185" fmla="*/ 3182980 w 12192000"/>
              <a:gd name="connsiteY185" fmla="*/ 5074650 h 5096785"/>
              <a:gd name="connsiteX186" fmla="*/ 3123938 w 12192000"/>
              <a:gd name="connsiteY186" fmla="*/ 5089912 h 5096785"/>
              <a:gd name="connsiteX187" fmla="*/ 3101912 w 12192000"/>
              <a:gd name="connsiteY187" fmla="*/ 5090281 h 5096785"/>
              <a:gd name="connsiteX188" fmla="*/ 3089591 w 12192000"/>
              <a:gd name="connsiteY188" fmla="*/ 5091865 h 5096785"/>
              <a:gd name="connsiteX189" fmla="*/ 3088465 w 12192000"/>
              <a:gd name="connsiteY189" fmla="*/ 5092858 h 5096785"/>
              <a:gd name="connsiteX190" fmla="*/ 3055081 w 12192000"/>
              <a:gd name="connsiteY190" fmla="*/ 5080424 h 5096785"/>
              <a:gd name="connsiteX191" fmla="*/ 3049807 w 12192000"/>
              <a:gd name="connsiteY191" fmla="*/ 5080860 h 5096785"/>
              <a:gd name="connsiteX192" fmla="*/ 3029122 w 12192000"/>
              <a:gd name="connsiteY192" fmla="*/ 5070085 h 5096785"/>
              <a:gd name="connsiteX193" fmla="*/ 3017862 w 12192000"/>
              <a:gd name="connsiteY193" fmla="*/ 5065942 h 5096785"/>
              <a:gd name="connsiteX194" fmla="*/ 3015868 w 12192000"/>
              <a:gd name="connsiteY194" fmla="*/ 5061832 h 5096785"/>
              <a:gd name="connsiteX195" fmla="*/ 2998644 w 12192000"/>
              <a:gd name="connsiteY195" fmla="*/ 5057210 h 5096785"/>
              <a:gd name="connsiteX196" fmla="*/ 2996219 w 12192000"/>
              <a:gd name="connsiteY196" fmla="*/ 5057788 h 5096785"/>
              <a:gd name="connsiteX197" fmla="*/ 2983676 w 12192000"/>
              <a:gd name="connsiteY197" fmla="*/ 5049852 h 5096785"/>
              <a:gd name="connsiteX198" fmla="*/ 2975170 w 12192000"/>
              <a:gd name="connsiteY198" fmla="*/ 5038214 h 5096785"/>
              <a:gd name="connsiteX199" fmla="*/ 2822441 w 12192000"/>
              <a:gd name="connsiteY199" fmla="*/ 5014517 h 5096785"/>
              <a:gd name="connsiteX200" fmla="*/ 2532669 w 12192000"/>
              <a:gd name="connsiteY200" fmla="*/ 4940573 h 5096785"/>
              <a:gd name="connsiteX201" fmla="*/ 2389931 w 12192000"/>
              <a:gd name="connsiteY201" fmla="*/ 4905785 h 5096785"/>
              <a:gd name="connsiteX202" fmla="*/ 2335186 w 12192000"/>
              <a:gd name="connsiteY202" fmla="*/ 4902957 h 5096785"/>
              <a:gd name="connsiteX203" fmla="*/ 2295307 w 12192000"/>
              <a:gd name="connsiteY203" fmla="*/ 4879800 h 5096785"/>
              <a:gd name="connsiteX204" fmla="*/ 2273393 w 12192000"/>
              <a:gd name="connsiteY204" fmla="*/ 4883565 h 5096785"/>
              <a:gd name="connsiteX205" fmla="*/ 2269523 w 12192000"/>
              <a:gd name="connsiteY205" fmla="*/ 4884442 h 5096785"/>
              <a:gd name="connsiteX206" fmla="*/ 2256015 w 12192000"/>
              <a:gd name="connsiteY206" fmla="*/ 4883014 h 5096785"/>
              <a:gd name="connsiteX207" fmla="*/ 2249731 w 12192000"/>
              <a:gd name="connsiteY207" fmla="*/ 4888778 h 5096785"/>
              <a:gd name="connsiteX208" fmla="*/ 2227629 w 12192000"/>
              <a:gd name="connsiteY208" fmla="*/ 4891047 h 5096785"/>
              <a:gd name="connsiteX209" fmla="*/ 2203460 w 12192000"/>
              <a:gd name="connsiteY209" fmla="*/ 4886696 h 5096785"/>
              <a:gd name="connsiteX210" fmla="*/ 2091528 w 12192000"/>
              <a:gd name="connsiteY210" fmla="*/ 4859155 h 5096785"/>
              <a:gd name="connsiteX211" fmla="*/ 2022901 w 12192000"/>
              <a:gd name="connsiteY211" fmla="*/ 4846594 h 5096785"/>
              <a:gd name="connsiteX212" fmla="*/ 1994227 w 12192000"/>
              <a:gd name="connsiteY212" fmla="*/ 4847973 h 5096785"/>
              <a:gd name="connsiteX213" fmla="*/ 1955936 w 12192000"/>
              <a:gd name="connsiteY213" fmla="*/ 4845765 h 5096785"/>
              <a:gd name="connsiteX214" fmla="*/ 1741924 w 12192000"/>
              <a:gd name="connsiteY214" fmla="*/ 4808054 h 5096785"/>
              <a:gd name="connsiteX215" fmla="*/ 1734410 w 12192000"/>
              <a:gd name="connsiteY215" fmla="*/ 4811675 h 5096785"/>
              <a:gd name="connsiteX216" fmla="*/ 1691423 w 12192000"/>
              <a:gd name="connsiteY216" fmla="*/ 4802777 h 5096785"/>
              <a:gd name="connsiteX217" fmla="*/ 1554504 w 12192000"/>
              <a:gd name="connsiteY217" fmla="*/ 4739985 h 5096785"/>
              <a:gd name="connsiteX218" fmla="*/ 1470119 w 12192000"/>
              <a:gd name="connsiteY218" fmla="*/ 4723470 h 5096785"/>
              <a:gd name="connsiteX219" fmla="*/ 1437967 w 12192000"/>
              <a:gd name="connsiteY219" fmla="*/ 4722710 h 5096785"/>
              <a:gd name="connsiteX220" fmla="*/ 1384234 w 12192000"/>
              <a:gd name="connsiteY220" fmla="*/ 4721117 h 5096785"/>
              <a:gd name="connsiteX221" fmla="*/ 1338647 w 12192000"/>
              <a:gd name="connsiteY221" fmla="*/ 4732483 h 5096785"/>
              <a:gd name="connsiteX222" fmla="*/ 1295869 w 12192000"/>
              <a:gd name="connsiteY222" fmla="*/ 4726175 h 5096785"/>
              <a:gd name="connsiteX223" fmla="*/ 1292949 w 12192000"/>
              <a:gd name="connsiteY223" fmla="*/ 4708469 h 5096785"/>
              <a:gd name="connsiteX224" fmla="*/ 1244908 w 12192000"/>
              <a:gd name="connsiteY224" fmla="*/ 4706993 h 5096785"/>
              <a:gd name="connsiteX225" fmla="*/ 1171266 w 12192000"/>
              <a:gd name="connsiteY225" fmla="*/ 4706535 h 5096785"/>
              <a:gd name="connsiteX226" fmla="*/ 1160868 w 12192000"/>
              <a:gd name="connsiteY226" fmla="*/ 4701936 h 5096785"/>
              <a:gd name="connsiteX227" fmla="*/ 1147599 w 12192000"/>
              <a:gd name="connsiteY227" fmla="*/ 4714833 h 5096785"/>
              <a:gd name="connsiteX228" fmla="*/ 1119603 w 12192000"/>
              <a:gd name="connsiteY228" fmla="*/ 4721303 h 5096785"/>
              <a:gd name="connsiteX229" fmla="*/ 997851 w 12192000"/>
              <a:gd name="connsiteY229" fmla="*/ 4722336 h 5096785"/>
              <a:gd name="connsiteX230" fmla="*/ 976455 w 12192000"/>
              <a:gd name="connsiteY230" fmla="*/ 4726407 h 5096785"/>
              <a:gd name="connsiteX231" fmla="*/ 949939 w 12192000"/>
              <a:gd name="connsiteY231" fmla="*/ 4719699 h 5096785"/>
              <a:gd name="connsiteX232" fmla="*/ 894148 w 12192000"/>
              <a:gd name="connsiteY232" fmla="*/ 4710406 h 5096785"/>
              <a:gd name="connsiteX233" fmla="*/ 857990 w 12192000"/>
              <a:gd name="connsiteY233" fmla="*/ 4696844 h 5096785"/>
              <a:gd name="connsiteX234" fmla="*/ 848649 w 12192000"/>
              <a:gd name="connsiteY234" fmla="*/ 4704021 h 5096785"/>
              <a:gd name="connsiteX235" fmla="*/ 826436 w 12192000"/>
              <a:gd name="connsiteY235" fmla="*/ 4707421 h 5096785"/>
              <a:gd name="connsiteX236" fmla="*/ 733052 w 12192000"/>
              <a:gd name="connsiteY236" fmla="*/ 4701884 h 5096785"/>
              <a:gd name="connsiteX237" fmla="*/ 716185 w 12192000"/>
              <a:gd name="connsiteY237" fmla="*/ 4703827 h 5096785"/>
              <a:gd name="connsiteX238" fmla="*/ 696663 w 12192000"/>
              <a:gd name="connsiteY238" fmla="*/ 4697420 h 5096785"/>
              <a:gd name="connsiteX239" fmla="*/ 582722 w 12192000"/>
              <a:gd name="connsiteY239" fmla="*/ 4658637 h 5096785"/>
              <a:gd name="connsiteX240" fmla="*/ 581118 w 12192000"/>
              <a:gd name="connsiteY240" fmla="*/ 4654120 h 5096785"/>
              <a:gd name="connsiteX241" fmla="*/ 546453 w 12192000"/>
              <a:gd name="connsiteY241" fmla="*/ 4652542 h 5096785"/>
              <a:gd name="connsiteX242" fmla="*/ 536773 w 12192000"/>
              <a:gd name="connsiteY242" fmla="*/ 4644609 h 5096785"/>
              <a:gd name="connsiteX243" fmla="*/ 518899 w 12192000"/>
              <a:gd name="connsiteY243" fmla="*/ 4642839 h 5096785"/>
              <a:gd name="connsiteX244" fmla="*/ 388896 w 12192000"/>
              <a:gd name="connsiteY244" fmla="*/ 4619173 h 5096785"/>
              <a:gd name="connsiteX245" fmla="*/ 366479 w 12192000"/>
              <a:gd name="connsiteY245" fmla="*/ 4618896 h 5096785"/>
              <a:gd name="connsiteX246" fmla="*/ 342781 w 12192000"/>
              <a:gd name="connsiteY246" fmla="*/ 4601239 h 5096785"/>
              <a:gd name="connsiteX247" fmla="*/ 255925 w 12192000"/>
              <a:gd name="connsiteY247" fmla="*/ 4598685 h 5096785"/>
              <a:gd name="connsiteX248" fmla="*/ 226919 w 12192000"/>
              <a:gd name="connsiteY248" fmla="*/ 4598460 h 5096785"/>
              <a:gd name="connsiteX249" fmla="*/ 213925 w 12192000"/>
              <a:gd name="connsiteY249" fmla="*/ 4597783 h 5096785"/>
              <a:gd name="connsiteX250" fmla="*/ 215196 w 12192000"/>
              <a:gd name="connsiteY250" fmla="*/ 4588576 h 5096785"/>
              <a:gd name="connsiteX251" fmla="*/ 180214 w 12192000"/>
              <a:gd name="connsiteY251" fmla="*/ 4583701 h 5096785"/>
              <a:gd name="connsiteX252" fmla="*/ 83203 w 12192000"/>
              <a:gd name="connsiteY252" fmla="*/ 4531664 h 5096785"/>
              <a:gd name="connsiteX253" fmla="*/ 4106 w 12192000"/>
              <a:gd name="connsiteY253" fmla="*/ 4517202 h 5096785"/>
              <a:gd name="connsiteX254" fmla="*/ 0 w 12192000"/>
              <a:gd name="connsiteY254" fmla="*/ 4516084 h 5096785"/>
              <a:gd name="connsiteX255" fmla="*/ 0 w 12192000"/>
              <a:gd name="connsiteY255"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452621 w 12192000"/>
              <a:gd name="connsiteY88" fmla="*/ 4694822 h 5096785"/>
              <a:gd name="connsiteX89" fmla="*/ 6434329 w 12192000"/>
              <a:gd name="connsiteY89" fmla="*/ 4704111 h 5096785"/>
              <a:gd name="connsiteX90" fmla="*/ 6425215 w 12192000"/>
              <a:gd name="connsiteY90" fmla="*/ 4710396 h 5096785"/>
              <a:gd name="connsiteX91" fmla="*/ 6425070 w 12192000"/>
              <a:gd name="connsiteY91" fmla="*/ 4711644 h 5096785"/>
              <a:gd name="connsiteX92" fmla="*/ 6386800 w 12192000"/>
              <a:gd name="connsiteY92" fmla="*/ 4715431 h 5096785"/>
              <a:gd name="connsiteX93" fmla="*/ 6382703 w 12192000"/>
              <a:gd name="connsiteY93" fmla="*/ 4717930 h 5096785"/>
              <a:gd name="connsiteX94" fmla="*/ 6356495 w 12192000"/>
              <a:gd name="connsiteY94" fmla="*/ 4717843 h 5096785"/>
              <a:gd name="connsiteX95" fmla="*/ 6343628 w 12192000"/>
              <a:gd name="connsiteY95" fmla="*/ 4719161 h 5096785"/>
              <a:gd name="connsiteX96" fmla="*/ 6338605 w 12192000"/>
              <a:gd name="connsiteY96" fmla="*/ 4716723 h 5096785"/>
              <a:gd name="connsiteX97" fmla="*/ 6320318 w 12192000"/>
              <a:gd name="connsiteY97" fmla="*/ 4720095 h 5096785"/>
              <a:gd name="connsiteX98" fmla="*/ 6318742 w 12192000"/>
              <a:gd name="connsiteY98" fmla="*/ 4721541 h 5096785"/>
              <a:gd name="connsiteX99" fmla="*/ 6301708 w 12192000"/>
              <a:gd name="connsiteY99" fmla="*/ 4720380 h 5096785"/>
              <a:gd name="connsiteX100" fmla="*/ 6285082 w 12192000"/>
              <a:gd name="connsiteY100" fmla="*/ 4714639 h 5096785"/>
              <a:gd name="connsiteX101" fmla="*/ 6136936 w 12192000"/>
              <a:gd name="connsiteY101" fmla="*/ 4758246 h 5096785"/>
              <a:gd name="connsiteX102" fmla="*/ 5988578 w 12192000"/>
              <a:gd name="connsiteY102" fmla="*/ 4754427 h 5096785"/>
              <a:gd name="connsiteX103" fmla="*/ 5908701 w 12192000"/>
              <a:gd name="connsiteY103" fmla="*/ 4779160 h 5096785"/>
              <a:gd name="connsiteX104" fmla="*/ 5892219 w 12192000"/>
              <a:gd name="connsiteY104" fmla="*/ 4807892 h 5096785"/>
              <a:gd name="connsiteX105" fmla="*/ 5683612 w 12192000"/>
              <a:gd name="connsiteY105" fmla="*/ 4848770 h 5096785"/>
              <a:gd name="connsiteX106" fmla="*/ 5635111 w 12192000"/>
              <a:gd name="connsiteY106" fmla="*/ 4868888 h 5096785"/>
              <a:gd name="connsiteX107" fmla="*/ 5582652 w 12192000"/>
              <a:gd name="connsiteY107" fmla="*/ 4866836 h 5096785"/>
              <a:gd name="connsiteX108" fmla="*/ 5567213 w 12192000"/>
              <a:gd name="connsiteY108" fmla="*/ 4878769 h 5096785"/>
              <a:gd name="connsiteX109" fmla="*/ 5564659 w 12192000"/>
              <a:gd name="connsiteY109" fmla="*/ 4881042 h 5096785"/>
              <a:gd name="connsiteX110" fmla="*/ 5552102 w 12192000"/>
              <a:gd name="connsiteY110" fmla="*/ 4885426 h 5096785"/>
              <a:gd name="connsiteX111" fmla="*/ 5551475 w 12192000"/>
              <a:gd name="connsiteY111" fmla="*/ 4892560 h 5096785"/>
              <a:gd name="connsiteX112" fmla="*/ 5534664 w 12192000"/>
              <a:gd name="connsiteY112" fmla="*/ 4903385 h 5096785"/>
              <a:gd name="connsiteX113" fmla="*/ 5510737 w 12192000"/>
              <a:gd name="connsiteY113" fmla="*/ 4909807 h 5096785"/>
              <a:gd name="connsiteX114" fmla="*/ 5393901 w 12192000"/>
              <a:gd name="connsiteY114" fmla="*/ 4933709 h 5096785"/>
              <a:gd name="connsiteX115" fmla="*/ 5325782 w 12192000"/>
              <a:gd name="connsiteY115" fmla="*/ 4951789 h 5096785"/>
              <a:gd name="connsiteX116" fmla="*/ 5302703 w 12192000"/>
              <a:gd name="connsiteY116" fmla="*/ 4964590 h 5096785"/>
              <a:gd name="connsiteX117" fmla="*/ 5268591 w 12192000"/>
              <a:gd name="connsiteY117" fmla="*/ 4978479 h 5096785"/>
              <a:gd name="connsiteX118" fmla="*/ 5210559 w 12192000"/>
              <a:gd name="connsiteY118" fmla="*/ 5007585 h 5096785"/>
              <a:gd name="connsiteX119" fmla="*/ 5177597 w 12192000"/>
              <a:gd name="connsiteY119" fmla="*/ 5015926 h 5096785"/>
              <a:gd name="connsiteX120" fmla="*/ 5160569 w 12192000"/>
              <a:gd name="connsiteY120" fmla="*/ 5025681 h 5096785"/>
              <a:gd name="connsiteX121" fmla="*/ 5152748 w 12192000"/>
              <a:gd name="connsiteY121" fmla="*/ 5026569 h 5096785"/>
              <a:gd name="connsiteX122" fmla="*/ 5127678 w 12192000"/>
              <a:gd name="connsiteY122" fmla="*/ 5032947 h 5096785"/>
              <a:gd name="connsiteX123" fmla="*/ 5113147 w 12192000"/>
              <a:gd name="connsiteY123" fmla="*/ 5035818 h 5096785"/>
              <a:gd name="connsiteX124" fmla="*/ 5107301 w 12192000"/>
              <a:gd name="connsiteY124" fmla="*/ 5036672 h 5096785"/>
              <a:gd name="connsiteX125" fmla="*/ 5093215 w 12192000"/>
              <a:gd name="connsiteY125" fmla="*/ 5032880 h 5096785"/>
              <a:gd name="connsiteX126" fmla="*/ 5077058 w 12192000"/>
              <a:gd name="connsiteY126" fmla="*/ 5038681 h 5096785"/>
              <a:gd name="connsiteX127" fmla="*/ 5057349 w 12192000"/>
              <a:gd name="connsiteY127" fmla="*/ 5036015 h 5096785"/>
              <a:gd name="connsiteX128" fmla="*/ 5053945 w 12192000"/>
              <a:gd name="connsiteY128" fmla="*/ 5041952 h 5096785"/>
              <a:gd name="connsiteX129" fmla="*/ 5040021 w 12192000"/>
              <a:gd name="connsiteY129" fmla="*/ 5050052 h 5096785"/>
              <a:gd name="connsiteX130" fmla="*/ 5025913 w 12192000"/>
              <a:gd name="connsiteY130" fmla="*/ 5046535 h 5096785"/>
              <a:gd name="connsiteX131" fmla="*/ 4998218 w 12192000"/>
              <a:gd name="connsiteY131" fmla="*/ 5048065 h 5096785"/>
              <a:gd name="connsiteX132" fmla="*/ 4991008 w 12192000"/>
              <a:gd name="connsiteY132" fmla="*/ 5050439 h 5096785"/>
              <a:gd name="connsiteX133" fmla="*/ 4963503 w 12192000"/>
              <a:gd name="connsiteY133" fmla="*/ 5047575 h 5096785"/>
              <a:gd name="connsiteX134" fmla="*/ 4921053 w 12192000"/>
              <a:gd name="connsiteY134" fmla="*/ 5048925 h 5096785"/>
              <a:gd name="connsiteX135" fmla="*/ 4873420 w 12192000"/>
              <a:gd name="connsiteY135" fmla="*/ 5054929 h 5096785"/>
              <a:gd name="connsiteX136" fmla="*/ 4858825 w 12192000"/>
              <a:gd name="connsiteY136" fmla="*/ 5051329 h 5096785"/>
              <a:gd name="connsiteX137" fmla="*/ 4769340 w 12192000"/>
              <a:gd name="connsiteY137" fmla="*/ 5053090 h 5096785"/>
              <a:gd name="connsiteX138" fmla="*/ 4744152 w 12192000"/>
              <a:gd name="connsiteY138" fmla="*/ 5053391 h 5096785"/>
              <a:gd name="connsiteX139" fmla="*/ 4723556 w 12192000"/>
              <a:gd name="connsiteY139" fmla="*/ 5059633 h 5096785"/>
              <a:gd name="connsiteX140" fmla="*/ 4719699 w 12192000"/>
              <a:gd name="connsiteY140" fmla="*/ 5066298 h 5096785"/>
              <a:gd name="connsiteX141" fmla="*/ 4706016 w 12192000"/>
              <a:gd name="connsiteY141" fmla="*/ 5067422 h 5096785"/>
              <a:gd name="connsiteX142" fmla="*/ 4702593 w 12192000"/>
              <a:gd name="connsiteY142" fmla="*/ 5068973 h 5096785"/>
              <a:gd name="connsiteX143" fmla="*/ 4682766 w 12192000"/>
              <a:gd name="connsiteY143" fmla="*/ 5076609 h 5096785"/>
              <a:gd name="connsiteX144" fmla="*/ 4634960 w 12192000"/>
              <a:gd name="connsiteY144" fmla="*/ 5061852 h 5096785"/>
              <a:gd name="connsiteX145" fmla="*/ 4580645 w 12192000"/>
              <a:gd name="connsiteY145" fmla="*/ 5069246 h 5096785"/>
              <a:gd name="connsiteX146" fmla="*/ 4368005 w 12192000"/>
              <a:gd name="connsiteY146" fmla="*/ 5057426 h 5096785"/>
              <a:gd name="connsiteX147" fmla="*/ 4339489 w 12192000"/>
              <a:gd name="connsiteY147" fmla="*/ 5080858 h 5096785"/>
              <a:gd name="connsiteX148" fmla="*/ 4253895 w 12192000"/>
              <a:gd name="connsiteY148" fmla="*/ 5085008 h 5096785"/>
              <a:gd name="connsiteX149" fmla="*/ 4117780 w 12192000"/>
              <a:gd name="connsiteY149" fmla="*/ 5045175 h 5096785"/>
              <a:gd name="connsiteX150" fmla="*/ 3960074 w 12192000"/>
              <a:gd name="connsiteY150" fmla="*/ 5050708 h 5096785"/>
              <a:gd name="connsiteX151" fmla="*/ 3947260 w 12192000"/>
              <a:gd name="connsiteY151" fmla="*/ 5041167 h 5096785"/>
              <a:gd name="connsiteX152" fmla="*/ 3931969 w 12192000"/>
              <a:gd name="connsiteY152" fmla="*/ 5035902 h 5096785"/>
              <a:gd name="connsiteX153" fmla="*/ 3929836 w 12192000"/>
              <a:gd name="connsiteY153" fmla="*/ 5036901 h 5096785"/>
              <a:gd name="connsiteX154" fmla="*/ 3911296 w 12192000"/>
              <a:gd name="connsiteY154" fmla="*/ 5035663 h 5096785"/>
              <a:gd name="connsiteX155" fmla="*/ 3907746 w 12192000"/>
              <a:gd name="connsiteY155" fmla="*/ 5032107 h 5096785"/>
              <a:gd name="connsiteX156" fmla="*/ 3895182 w 12192000"/>
              <a:gd name="connsiteY156" fmla="*/ 5030229 h 5096785"/>
              <a:gd name="connsiteX157" fmla="*/ 3870866 w 12192000"/>
              <a:gd name="connsiteY157" fmla="*/ 5023753 h 5096785"/>
              <a:gd name="connsiteX158" fmla="*/ 3865913 w 12192000"/>
              <a:gd name="connsiteY158" fmla="*/ 5025143 h 5096785"/>
              <a:gd name="connsiteX159" fmla="*/ 3828606 w 12192000"/>
              <a:gd name="connsiteY159" fmla="*/ 5019426 h 5096785"/>
              <a:gd name="connsiteX160" fmla="*/ 3827901 w 12192000"/>
              <a:gd name="connsiteY160" fmla="*/ 5020583 h 5096785"/>
              <a:gd name="connsiteX161" fmla="*/ 3816543 w 12192000"/>
              <a:gd name="connsiteY161" fmla="*/ 5024366 h 5096785"/>
              <a:gd name="connsiteX162" fmla="*/ 3795278 w 12192000"/>
              <a:gd name="connsiteY162" fmla="*/ 5028779 h 5096785"/>
              <a:gd name="connsiteX163" fmla="*/ 3743858 w 12192000"/>
              <a:gd name="connsiteY163" fmla="*/ 5054237 h 5096785"/>
              <a:gd name="connsiteX164" fmla="*/ 3704945 w 12192000"/>
              <a:gd name="connsiteY164" fmla="*/ 5048413 h 5096785"/>
              <a:gd name="connsiteX165" fmla="*/ 3696992 w 12192000"/>
              <a:gd name="connsiteY165" fmla="*/ 5047914 h 5096785"/>
              <a:gd name="connsiteX166" fmla="*/ 3696780 w 12192000"/>
              <a:gd name="connsiteY166" fmla="*/ 5048181 h 5096785"/>
              <a:gd name="connsiteX167" fmla="*/ 3688290 w 12192000"/>
              <a:gd name="connsiteY167" fmla="*/ 5048204 h 5096785"/>
              <a:gd name="connsiteX168" fmla="*/ 3682486 w 12192000"/>
              <a:gd name="connsiteY168" fmla="*/ 5047000 h 5096785"/>
              <a:gd name="connsiteX169" fmla="*/ 3667056 w 12192000"/>
              <a:gd name="connsiteY169" fmla="*/ 5046030 h 5096785"/>
              <a:gd name="connsiteX170" fmla="*/ 3661403 w 12192000"/>
              <a:gd name="connsiteY170" fmla="*/ 5047537 h 5096785"/>
              <a:gd name="connsiteX171" fmla="*/ 3658673 w 12192000"/>
              <a:gd name="connsiteY171" fmla="*/ 5050790 h 5096785"/>
              <a:gd name="connsiteX172" fmla="*/ 3657333 w 12192000"/>
              <a:gd name="connsiteY172" fmla="*/ 5050325 h 5096785"/>
              <a:gd name="connsiteX173" fmla="*/ 3626778 w 12192000"/>
              <a:gd name="connsiteY173" fmla="*/ 5057882 h 5096785"/>
              <a:gd name="connsiteX174" fmla="*/ 3560067 w 12192000"/>
              <a:gd name="connsiteY174" fmla="*/ 5064266 h 5096785"/>
              <a:gd name="connsiteX175" fmla="*/ 3522641 w 12192000"/>
              <a:gd name="connsiteY175" fmla="*/ 5063654 h 5096785"/>
              <a:gd name="connsiteX176" fmla="*/ 3419275 w 12192000"/>
              <a:gd name="connsiteY176" fmla="*/ 5066646 h 5096785"/>
              <a:gd name="connsiteX177" fmla="*/ 3314869 w 12192000"/>
              <a:gd name="connsiteY177" fmla="*/ 5073197 h 5096785"/>
              <a:gd name="connsiteX178" fmla="*/ 3259088 w 12192000"/>
              <a:gd name="connsiteY178" fmla="*/ 5096363 h 5096785"/>
              <a:gd name="connsiteX179" fmla="*/ 3253104 w 12192000"/>
              <a:gd name="connsiteY179" fmla="*/ 5096785 h 5096785"/>
              <a:gd name="connsiteX180" fmla="*/ 3238751 w 12192000"/>
              <a:gd name="connsiteY180" fmla="*/ 5092996 h 5096785"/>
              <a:gd name="connsiteX181" fmla="*/ 3233681 w 12192000"/>
              <a:gd name="connsiteY181" fmla="*/ 5090758 h 5096785"/>
              <a:gd name="connsiteX182" fmla="*/ 3225562 w 12192000"/>
              <a:gd name="connsiteY182" fmla="*/ 5089215 h 5096785"/>
              <a:gd name="connsiteX183" fmla="*/ 3225260 w 12192000"/>
              <a:gd name="connsiteY183" fmla="*/ 5089437 h 5096785"/>
              <a:gd name="connsiteX184" fmla="*/ 3217859 w 12192000"/>
              <a:gd name="connsiteY184" fmla="*/ 5087484 h 5096785"/>
              <a:gd name="connsiteX185" fmla="*/ 3182980 w 12192000"/>
              <a:gd name="connsiteY185" fmla="*/ 5074650 h 5096785"/>
              <a:gd name="connsiteX186" fmla="*/ 3123938 w 12192000"/>
              <a:gd name="connsiteY186" fmla="*/ 5089912 h 5096785"/>
              <a:gd name="connsiteX187" fmla="*/ 3101912 w 12192000"/>
              <a:gd name="connsiteY187" fmla="*/ 5090281 h 5096785"/>
              <a:gd name="connsiteX188" fmla="*/ 3089591 w 12192000"/>
              <a:gd name="connsiteY188" fmla="*/ 5091865 h 5096785"/>
              <a:gd name="connsiteX189" fmla="*/ 3088465 w 12192000"/>
              <a:gd name="connsiteY189" fmla="*/ 5092858 h 5096785"/>
              <a:gd name="connsiteX190" fmla="*/ 3055081 w 12192000"/>
              <a:gd name="connsiteY190" fmla="*/ 5080424 h 5096785"/>
              <a:gd name="connsiteX191" fmla="*/ 3049807 w 12192000"/>
              <a:gd name="connsiteY191" fmla="*/ 5080860 h 5096785"/>
              <a:gd name="connsiteX192" fmla="*/ 3029122 w 12192000"/>
              <a:gd name="connsiteY192" fmla="*/ 5070085 h 5096785"/>
              <a:gd name="connsiteX193" fmla="*/ 3017862 w 12192000"/>
              <a:gd name="connsiteY193" fmla="*/ 5065942 h 5096785"/>
              <a:gd name="connsiteX194" fmla="*/ 3015868 w 12192000"/>
              <a:gd name="connsiteY194" fmla="*/ 5061832 h 5096785"/>
              <a:gd name="connsiteX195" fmla="*/ 2998644 w 12192000"/>
              <a:gd name="connsiteY195" fmla="*/ 5057210 h 5096785"/>
              <a:gd name="connsiteX196" fmla="*/ 2996219 w 12192000"/>
              <a:gd name="connsiteY196" fmla="*/ 5057788 h 5096785"/>
              <a:gd name="connsiteX197" fmla="*/ 2983676 w 12192000"/>
              <a:gd name="connsiteY197" fmla="*/ 5049852 h 5096785"/>
              <a:gd name="connsiteX198" fmla="*/ 2975170 w 12192000"/>
              <a:gd name="connsiteY198" fmla="*/ 5038214 h 5096785"/>
              <a:gd name="connsiteX199" fmla="*/ 2758830 w 12192000"/>
              <a:gd name="connsiteY199" fmla="*/ 4974760 h 5096785"/>
              <a:gd name="connsiteX200" fmla="*/ 2532669 w 12192000"/>
              <a:gd name="connsiteY200" fmla="*/ 4940573 h 5096785"/>
              <a:gd name="connsiteX201" fmla="*/ 2389931 w 12192000"/>
              <a:gd name="connsiteY201" fmla="*/ 4905785 h 5096785"/>
              <a:gd name="connsiteX202" fmla="*/ 2335186 w 12192000"/>
              <a:gd name="connsiteY202" fmla="*/ 4902957 h 5096785"/>
              <a:gd name="connsiteX203" fmla="*/ 2295307 w 12192000"/>
              <a:gd name="connsiteY203" fmla="*/ 4879800 h 5096785"/>
              <a:gd name="connsiteX204" fmla="*/ 2273393 w 12192000"/>
              <a:gd name="connsiteY204" fmla="*/ 4883565 h 5096785"/>
              <a:gd name="connsiteX205" fmla="*/ 2269523 w 12192000"/>
              <a:gd name="connsiteY205" fmla="*/ 4884442 h 5096785"/>
              <a:gd name="connsiteX206" fmla="*/ 2256015 w 12192000"/>
              <a:gd name="connsiteY206" fmla="*/ 4883014 h 5096785"/>
              <a:gd name="connsiteX207" fmla="*/ 2249731 w 12192000"/>
              <a:gd name="connsiteY207" fmla="*/ 4888778 h 5096785"/>
              <a:gd name="connsiteX208" fmla="*/ 2227629 w 12192000"/>
              <a:gd name="connsiteY208" fmla="*/ 4891047 h 5096785"/>
              <a:gd name="connsiteX209" fmla="*/ 2203460 w 12192000"/>
              <a:gd name="connsiteY209" fmla="*/ 4886696 h 5096785"/>
              <a:gd name="connsiteX210" fmla="*/ 2091528 w 12192000"/>
              <a:gd name="connsiteY210" fmla="*/ 4859155 h 5096785"/>
              <a:gd name="connsiteX211" fmla="*/ 2022901 w 12192000"/>
              <a:gd name="connsiteY211" fmla="*/ 4846594 h 5096785"/>
              <a:gd name="connsiteX212" fmla="*/ 1994227 w 12192000"/>
              <a:gd name="connsiteY212" fmla="*/ 4847973 h 5096785"/>
              <a:gd name="connsiteX213" fmla="*/ 1955936 w 12192000"/>
              <a:gd name="connsiteY213" fmla="*/ 4845765 h 5096785"/>
              <a:gd name="connsiteX214" fmla="*/ 1741924 w 12192000"/>
              <a:gd name="connsiteY214" fmla="*/ 4808054 h 5096785"/>
              <a:gd name="connsiteX215" fmla="*/ 1734410 w 12192000"/>
              <a:gd name="connsiteY215" fmla="*/ 4811675 h 5096785"/>
              <a:gd name="connsiteX216" fmla="*/ 1691423 w 12192000"/>
              <a:gd name="connsiteY216" fmla="*/ 4802777 h 5096785"/>
              <a:gd name="connsiteX217" fmla="*/ 1554504 w 12192000"/>
              <a:gd name="connsiteY217" fmla="*/ 4739985 h 5096785"/>
              <a:gd name="connsiteX218" fmla="*/ 1470119 w 12192000"/>
              <a:gd name="connsiteY218" fmla="*/ 4723470 h 5096785"/>
              <a:gd name="connsiteX219" fmla="*/ 1437967 w 12192000"/>
              <a:gd name="connsiteY219" fmla="*/ 4722710 h 5096785"/>
              <a:gd name="connsiteX220" fmla="*/ 1384234 w 12192000"/>
              <a:gd name="connsiteY220" fmla="*/ 4721117 h 5096785"/>
              <a:gd name="connsiteX221" fmla="*/ 1338647 w 12192000"/>
              <a:gd name="connsiteY221" fmla="*/ 4732483 h 5096785"/>
              <a:gd name="connsiteX222" fmla="*/ 1295869 w 12192000"/>
              <a:gd name="connsiteY222" fmla="*/ 4726175 h 5096785"/>
              <a:gd name="connsiteX223" fmla="*/ 1292949 w 12192000"/>
              <a:gd name="connsiteY223" fmla="*/ 4708469 h 5096785"/>
              <a:gd name="connsiteX224" fmla="*/ 1244908 w 12192000"/>
              <a:gd name="connsiteY224" fmla="*/ 4706993 h 5096785"/>
              <a:gd name="connsiteX225" fmla="*/ 1171266 w 12192000"/>
              <a:gd name="connsiteY225" fmla="*/ 4706535 h 5096785"/>
              <a:gd name="connsiteX226" fmla="*/ 1160868 w 12192000"/>
              <a:gd name="connsiteY226" fmla="*/ 4701936 h 5096785"/>
              <a:gd name="connsiteX227" fmla="*/ 1147599 w 12192000"/>
              <a:gd name="connsiteY227" fmla="*/ 4714833 h 5096785"/>
              <a:gd name="connsiteX228" fmla="*/ 1119603 w 12192000"/>
              <a:gd name="connsiteY228" fmla="*/ 4721303 h 5096785"/>
              <a:gd name="connsiteX229" fmla="*/ 997851 w 12192000"/>
              <a:gd name="connsiteY229" fmla="*/ 4722336 h 5096785"/>
              <a:gd name="connsiteX230" fmla="*/ 976455 w 12192000"/>
              <a:gd name="connsiteY230" fmla="*/ 4726407 h 5096785"/>
              <a:gd name="connsiteX231" fmla="*/ 949939 w 12192000"/>
              <a:gd name="connsiteY231" fmla="*/ 4719699 h 5096785"/>
              <a:gd name="connsiteX232" fmla="*/ 894148 w 12192000"/>
              <a:gd name="connsiteY232" fmla="*/ 4710406 h 5096785"/>
              <a:gd name="connsiteX233" fmla="*/ 857990 w 12192000"/>
              <a:gd name="connsiteY233" fmla="*/ 4696844 h 5096785"/>
              <a:gd name="connsiteX234" fmla="*/ 848649 w 12192000"/>
              <a:gd name="connsiteY234" fmla="*/ 4704021 h 5096785"/>
              <a:gd name="connsiteX235" fmla="*/ 826436 w 12192000"/>
              <a:gd name="connsiteY235" fmla="*/ 4707421 h 5096785"/>
              <a:gd name="connsiteX236" fmla="*/ 733052 w 12192000"/>
              <a:gd name="connsiteY236" fmla="*/ 4701884 h 5096785"/>
              <a:gd name="connsiteX237" fmla="*/ 716185 w 12192000"/>
              <a:gd name="connsiteY237" fmla="*/ 4703827 h 5096785"/>
              <a:gd name="connsiteX238" fmla="*/ 696663 w 12192000"/>
              <a:gd name="connsiteY238" fmla="*/ 4697420 h 5096785"/>
              <a:gd name="connsiteX239" fmla="*/ 582722 w 12192000"/>
              <a:gd name="connsiteY239" fmla="*/ 4658637 h 5096785"/>
              <a:gd name="connsiteX240" fmla="*/ 581118 w 12192000"/>
              <a:gd name="connsiteY240" fmla="*/ 4654120 h 5096785"/>
              <a:gd name="connsiteX241" fmla="*/ 546453 w 12192000"/>
              <a:gd name="connsiteY241" fmla="*/ 4652542 h 5096785"/>
              <a:gd name="connsiteX242" fmla="*/ 536773 w 12192000"/>
              <a:gd name="connsiteY242" fmla="*/ 4644609 h 5096785"/>
              <a:gd name="connsiteX243" fmla="*/ 518899 w 12192000"/>
              <a:gd name="connsiteY243" fmla="*/ 4642839 h 5096785"/>
              <a:gd name="connsiteX244" fmla="*/ 388896 w 12192000"/>
              <a:gd name="connsiteY244" fmla="*/ 4619173 h 5096785"/>
              <a:gd name="connsiteX245" fmla="*/ 366479 w 12192000"/>
              <a:gd name="connsiteY245" fmla="*/ 4618896 h 5096785"/>
              <a:gd name="connsiteX246" fmla="*/ 342781 w 12192000"/>
              <a:gd name="connsiteY246" fmla="*/ 4601239 h 5096785"/>
              <a:gd name="connsiteX247" fmla="*/ 255925 w 12192000"/>
              <a:gd name="connsiteY247" fmla="*/ 4598685 h 5096785"/>
              <a:gd name="connsiteX248" fmla="*/ 226919 w 12192000"/>
              <a:gd name="connsiteY248" fmla="*/ 4598460 h 5096785"/>
              <a:gd name="connsiteX249" fmla="*/ 213925 w 12192000"/>
              <a:gd name="connsiteY249" fmla="*/ 4597783 h 5096785"/>
              <a:gd name="connsiteX250" fmla="*/ 215196 w 12192000"/>
              <a:gd name="connsiteY250" fmla="*/ 4588576 h 5096785"/>
              <a:gd name="connsiteX251" fmla="*/ 180214 w 12192000"/>
              <a:gd name="connsiteY251" fmla="*/ 4583701 h 5096785"/>
              <a:gd name="connsiteX252" fmla="*/ 83203 w 12192000"/>
              <a:gd name="connsiteY252" fmla="*/ 4531664 h 5096785"/>
              <a:gd name="connsiteX253" fmla="*/ 4106 w 12192000"/>
              <a:gd name="connsiteY253" fmla="*/ 4517202 h 5096785"/>
              <a:gd name="connsiteX254" fmla="*/ 0 w 12192000"/>
              <a:gd name="connsiteY254" fmla="*/ 4516084 h 5096785"/>
              <a:gd name="connsiteX255" fmla="*/ 0 w 12192000"/>
              <a:gd name="connsiteY255"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452621 w 12192000"/>
              <a:gd name="connsiteY88" fmla="*/ 4694822 h 5096785"/>
              <a:gd name="connsiteX89" fmla="*/ 6434329 w 12192000"/>
              <a:gd name="connsiteY89" fmla="*/ 4704111 h 5096785"/>
              <a:gd name="connsiteX90" fmla="*/ 6425215 w 12192000"/>
              <a:gd name="connsiteY90" fmla="*/ 4710396 h 5096785"/>
              <a:gd name="connsiteX91" fmla="*/ 6425070 w 12192000"/>
              <a:gd name="connsiteY91" fmla="*/ 4711644 h 5096785"/>
              <a:gd name="connsiteX92" fmla="*/ 6386800 w 12192000"/>
              <a:gd name="connsiteY92" fmla="*/ 4715431 h 5096785"/>
              <a:gd name="connsiteX93" fmla="*/ 6382703 w 12192000"/>
              <a:gd name="connsiteY93" fmla="*/ 4717930 h 5096785"/>
              <a:gd name="connsiteX94" fmla="*/ 6356495 w 12192000"/>
              <a:gd name="connsiteY94" fmla="*/ 4717843 h 5096785"/>
              <a:gd name="connsiteX95" fmla="*/ 6343628 w 12192000"/>
              <a:gd name="connsiteY95" fmla="*/ 4719161 h 5096785"/>
              <a:gd name="connsiteX96" fmla="*/ 6338605 w 12192000"/>
              <a:gd name="connsiteY96" fmla="*/ 4716723 h 5096785"/>
              <a:gd name="connsiteX97" fmla="*/ 6320318 w 12192000"/>
              <a:gd name="connsiteY97" fmla="*/ 4720095 h 5096785"/>
              <a:gd name="connsiteX98" fmla="*/ 6318742 w 12192000"/>
              <a:gd name="connsiteY98" fmla="*/ 4721541 h 5096785"/>
              <a:gd name="connsiteX99" fmla="*/ 6301708 w 12192000"/>
              <a:gd name="connsiteY99" fmla="*/ 4720380 h 5096785"/>
              <a:gd name="connsiteX100" fmla="*/ 6285082 w 12192000"/>
              <a:gd name="connsiteY100" fmla="*/ 4714639 h 5096785"/>
              <a:gd name="connsiteX101" fmla="*/ 6136936 w 12192000"/>
              <a:gd name="connsiteY101" fmla="*/ 4758246 h 5096785"/>
              <a:gd name="connsiteX102" fmla="*/ 5988578 w 12192000"/>
              <a:gd name="connsiteY102" fmla="*/ 4754427 h 5096785"/>
              <a:gd name="connsiteX103" fmla="*/ 5908701 w 12192000"/>
              <a:gd name="connsiteY103" fmla="*/ 4779160 h 5096785"/>
              <a:gd name="connsiteX104" fmla="*/ 5892219 w 12192000"/>
              <a:gd name="connsiteY104" fmla="*/ 4807892 h 5096785"/>
              <a:gd name="connsiteX105" fmla="*/ 5683612 w 12192000"/>
              <a:gd name="connsiteY105" fmla="*/ 4848770 h 5096785"/>
              <a:gd name="connsiteX106" fmla="*/ 5635111 w 12192000"/>
              <a:gd name="connsiteY106" fmla="*/ 4868888 h 5096785"/>
              <a:gd name="connsiteX107" fmla="*/ 5582652 w 12192000"/>
              <a:gd name="connsiteY107" fmla="*/ 4866836 h 5096785"/>
              <a:gd name="connsiteX108" fmla="*/ 5567213 w 12192000"/>
              <a:gd name="connsiteY108" fmla="*/ 4878769 h 5096785"/>
              <a:gd name="connsiteX109" fmla="*/ 5564659 w 12192000"/>
              <a:gd name="connsiteY109" fmla="*/ 4881042 h 5096785"/>
              <a:gd name="connsiteX110" fmla="*/ 5552102 w 12192000"/>
              <a:gd name="connsiteY110" fmla="*/ 4885426 h 5096785"/>
              <a:gd name="connsiteX111" fmla="*/ 5551475 w 12192000"/>
              <a:gd name="connsiteY111" fmla="*/ 4892560 h 5096785"/>
              <a:gd name="connsiteX112" fmla="*/ 5534664 w 12192000"/>
              <a:gd name="connsiteY112" fmla="*/ 4903385 h 5096785"/>
              <a:gd name="connsiteX113" fmla="*/ 5510737 w 12192000"/>
              <a:gd name="connsiteY113" fmla="*/ 4909807 h 5096785"/>
              <a:gd name="connsiteX114" fmla="*/ 5393901 w 12192000"/>
              <a:gd name="connsiteY114" fmla="*/ 4933709 h 5096785"/>
              <a:gd name="connsiteX115" fmla="*/ 5325782 w 12192000"/>
              <a:gd name="connsiteY115" fmla="*/ 4951789 h 5096785"/>
              <a:gd name="connsiteX116" fmla="*/ 5302703 w 12192000"/>
              <a:gd name="connsiteY116" fmla="*/ 4964590 h 5096785"/>
              <a:gd name="connsiteX117" fmla="*/ 5268591 w 12192000"/>
              <a:gd name="connsiteY117" fmla="*/ 4978479 h 5096785"/>
              <a:gd name="connsiteX118" fmla="*/ 5210559 w 12192000"/>
              <a:gd name="connsiteY118" fmla="*/ 5007585 h 5096785"/>
              <a:gd name="connsiteX119" fmla="*/ 5177597 w 12192000"/>
              <a:gd name="connsiteY119" fmla="*/ 5015926 h 5096785"/>
              <a:gd name="connsiteX120" fmla="*/ 5160569 w 12192000"/>
              <a:gd name="connsiteY120" fmla="*/ 5025681 h 5096785"/>
              <a:gd name="connsiteX121" fmla="*/ 5152748 w 12192000"/>
              <a:gd name="connsiteY121" fmla="*/ 5026569 h 5096785"/>
              <a:gd name="connsiteX122" fmla="*/ 5127678 w 12192000"/>
              <a:gd name="connsiteY122" fmla="*/ 5032947 h 5096785"/>
              <a:gd name="connsiteX123" fmla="*/ 5113147 w 12192000"/>
              <a:gd name="connsiteY123" fmla="*/ 5035818 h 5096785"/>
              <a:gd name="connsiteX124" fmla="*/ 5107301 w 12192000"/>
              <a:gd name="connsiteY124" fmla="*/ 5036672 h 5096785"/>
              <a:gd name="connsiteX125" fmla="*/ 5093215 w 12192000"/>
              <a:gd name="connsiteY125" fmla="*/ 5032880 h 5096785"/>
              <a:gd name="connsiteX126" fmla="*/ 5077058 w 12192000"/>
              <a:gd name="connsiteY126" fmla="*/ 5038681 h 5096785"/>
              <a:gd name="connsiteX127" fmla="*/ 5057349 w 12192000"/>
              <a:gd name="connsiteY127" fmla="*/ 5036015 h 5096785"/>
              <a:gd name="connsiteX128" fmla="*/ 5053945 w 12192000"/>
              <a:gd name="connsiteY128" fmla="*/ 5041952 h 5096785"/>
              <a:gd name="connsiteX129" fmla="*/ 5040021 w 12192000"/>
              <a:gd name="connsiteY129" fmla="*/ 5050052 h 5096785"/>
              <a:gd name="connsiteX130" fmla="*/ 5025913 w 12192000"/>
              <a:gd name="connsiteY130" fmla="*/ 5046535 h 5096785"/>
              <a:gd name="connsiteX131" fmla="*/ 4998218 w 12192000"/>
              <a:gd name="connsiteY131" fmla="*/ 5048065 h 5096785"/>
              <a:gd name="connsiteX132" fmla="*/ 4991008 w 12192000"/>
              <a:gd name="connsiteY132" fmla="*/ 5050439 h 5096785"/>
              <a:gd name="connsiteX133" fmla="*/ 4963503 w 12192000"/>
              <a:gd name="connsiteY133" fmla="*/ 5047575 h 5096785"/>
              <a:gd name="connsiteX134" fmla="*/ 4921053 w 12192000"/>
              <a:gd name="connsiteY134" fmla="*/ 5048925 h 5096785"/>
              <a:gd name="connsiteX135" fmla="*/ 4873420 w 12192000"/>
              <a:gd name="connsiteY135" fmla="*/ 5054929 h 5096785"/>
              <a:gd name="connsiteX136" fmla="*/ 4858825 w 12192000"/>
              <a:gd name="connsiteY136" fmla="*/ 5051329 h 5096785"/>
              <a:gd name="connsiteX137" fmla="*/ 4769340 w 12192000"/>
              <a:gd name="connsiteY137" fmla="*/ 5053090 h 5096785"/>
              <a:gd name="connsiteX138" fmla="*/ 4744152 w 12192000"/>
              <a:gd name="connsiteY138" fmla="*/ 5053391 h 5096785"/>
              <a:gd name="connsiteX139" fmla="*/ 4723556 w 12192000"/>
              <a:gd name="connsiteY139" fmla="*/ 5059633 h 5096785"/>
              <a:gd name="connsiteX140" fmla="*/ 4719699 w 12192000"/>
              <a:gd name="connsiteY140" fmla="*/ 5066298 h 5096785"/>
              <a:gd name="connsiteX141" fmla="*/ 4706016 w 12192000"/>
              <a:gd name="connsiteY141" fmla="*/ 5067422 h 5096785"/>
              <a:gd name="connsiteX142" fmla="*/ 4702593 w 12192000"/>
              <a:gd name="connsiteY142" fmla="*/ 5068973 h 5096785"/>
              <a:gd name="connsiteX143" fmla="*/ 4682766 w 12192000"/>
              <a:gd name="connsiteY143" fmla="*/ 5076609 h 5096785"/>
              <a:gd name="connsiteX144" fmla="*/ 4634960 w 12192000"/>
              <a:gd name="connsiteY144" fmla="*/ 5061852 h 5096785"/>
              <a:gd name="connsiteX145" fmla="*/ 4580645 w 12192000"/>
              <a:gd name="connsiteY145" fmla="*/ 5069246 h 5096785"/>
              <a:gd name="connsiteX146" fmla="*/ 4368005 w 12192000"/>
              <a:gd name="connsiteY146" fmla="*/ 5057426 h 5096785"/>
              <a:gd name="connsiteX147" fmla="*/ 4339489 w 12192000"/>
              <a:gd name="connsiteY147" fmla="*/ 5080858 h 5096785"/>
              <a:gd name="connsiteX148" fmla="*/ 4253895 w 12192000"/>
              <a:gd name="connsiteY148" fmla="*/ 5085008 h 5096785"/>
              <a:gd name="connsiteX149" fmla="*/ 4117780 w 12192000"/>
              <a:gd name="connsiteY149" fmla="*/ 5045175 h 5096785"/>
              <a:gd name="connsiteX150" fmla="*/ 3960074 w 12192000"/>
              <a:gd name="connsiteY150" fmla="*/ 5050708 h 5096785"/>
              <a:gd name="connsiteX151" fmla="*/ 3947260 w 12192000"/>
              <a:gd name="connsiteY151" fmla="*/ 5041167 h 5096785"/>
              <a:gd name="connsiteX152" fmla="*/ 3931969 w 12192000"/>
              <a:gd name="connsiteY152" fmla="*/ 5035902 h 5096785"/>
              <a:gd name="connsiteX153" fmla="*/ 3929836 w 12192000"/>
              <a:gd name="connsiteY153" fmla="*/ 5036901 h 5096785"/>
              <a:gd name="connsiteX154" fmla="*/ 3911296 w 12192000"/>
              <a:gd name="connsiteY154" fmla="*/ 5035663 h 5096785"/>
              <a:gd name="connsiteX155" fmla="*/ 3907746 w 12192000"/>
              <a:gd name="connsiteY155" fmla="*/ 5032107 h 5096785"/>
              <a:gd name="connsiteX156" fmla="*/ 3895182 w 12192000"/>
              <a:gd name="connsiteY156" fmla="*/ 5030229 h 5096785"/>
              <a:gd name="connsiteX157" fmla="*/ 3870866 w 12192000"/>
              <a:gd name="connsiteY157" fmla="*/ 5023753 h 5096785"/>
              <a:gd name="connsiteX158" fmla="*/ 3865913 w 12192000"/>
              <a:gd name="connsiteY158" fmla="*/ 5025143 h 5096785"/>
              <a:gd name="connsiteX159" fmla="*/ 3828606 w 12192000"/>
              <a:gd name="connsiteY159" fmla="*/ 5019426 h 5096785"/>
              <a:gd name="connsiteX160" fmla="*/ 3827901 w 12192000"/>
              <a:gd name="connsiteY160" fmla="*/ 5020583 h 5096785"/>
              <a:gd name="connsiteX161" fmla="*/ 3816543 w 12192000"/>
              <a:gd name="connsiteY161" fmla="*/ 5024366 h 5096785"/>
              <a:gd name="connsiteX162" fmla="*/ 3795278 w 12192000"/>
              <a:gd name="connsiteY162" fmla="*/ 5028779 h 5096785"/>
              <a:gd name="connsiteX163" fmla="*/ 3743858 w 12192000"/>
              <a:gd name="connsiteY163" fmla="*/ 5054237 h 5096785"/>
              <a:gd name="connsiteX164" fmla="*/ 3704945 w 12192000"/>
              <a:gd name="connsiteY164" fmla="*/ 5048413 h 5096785"/>
              <a:gd name="connsiteX165" fmla="*/ 3696992 w 12192000"/>
              <a:gd name="connsiteY165" fmla="*/ 5047914 h 5096785"/>
              <a:gd name="connsiteX166" fmla="*/ 3696780 w 12192000"/>
              <a:gd name="connsiteY166" fmla="*/ 5048181 h 5096785"/>
              <a:gd name="connsiteX167" fmla="*/ 3688290 w 12192000"/>
              <a:gd name="connsiteY167" fmla="*/ 5048204 h 5096785"/>
              <a:gd name="connsiteX168" fmla="*/ 3682486 w 12192000"/>
              <a:gd name="connsiteY168" fmla="*/ 5047000 h 5096785"/>
              <a:gd name="connsiteX169" fmla="*/ 3667056 w 12192000"/>
              <a:gd name="connsiteY169" fmla="*/ 5046030 h 5096785"/>
              <a:gd name="connsiteX170" fmla="*/ 3661403 w 12192000"/>
              <a:gd name="connsiteY170" fmla="*/ 5047537 h 5096785"/>
              <a:gd name="connsiteX171" fmla="*/ 3658673 w 12192000"/>
              <a:gd name="connsiteY171" fmla="*/ 5050790 h 5096785"/>
              <a:gd name="connsiteX172" fmla="*/ 3657333 w 12192000"/>
              <a:gd name="connsiteY172" fmla="*/ 5050325 h 5096785"/>
              <a:gd name="connsiteX173" fmla="*/ 3626778 w 12192000"/>
              <a:gd name="connsiteY173" fmla="*/ 5057882 h 5096785"/>
              <a:gd name="connsiteX174" fmla="*/ 3560067 w 12192000"/>
              <a:gd name="connsiteY174" fmla="*/ 5064266 h 5096785"/>
              <a:gd name="connsiteX175" fmla="*/ 3522641 w 12192000"/>
              <a:gd name="connsiteY175" fmla="*/ 5063654 h 5096785"/>
              <a:gd name="connsiteX176" fmla="*/ 3419275 w 12192000"/>
              <a:gd name="connsiteY176" fmla="*/ 5066646 h 5096785"/>
              <a:gd name="connsiteX177" fmla="*/ 3314869 w 12192000"/>
              <a:gd name="connsiteY177" fmla="*/ 5073197 h 5096785"/>
              <a:gd name="connsiteX178" fmla="*/ 3259088 w 12192000"/>
              <a:gd name="connsiteY178" fmla="*/ 5096363 h 5096785"/>
              <a:gd name="connsiteX179" fmla="*/ 3253104 w 12192000"/>
              <a:gd name="connsiteY179" fmla="*/ 5096785 h 5096785"/>
              <a:gd name="connsiteX180" fmla="*/ 3238751 w 12192000"/>
              <a:gd name="connsiteY180" fmla="*/ 5092996 h 5096785"/>
              <a:gd name="connsiteX181" fmla="*/ 3233681 w 12192000"/>
              <a:gd name="connsiteY181" fmla="*/ 5090758 h 5096785"/>
              <a:gd name="connsiteX182" fmla="*/ 3225562 w 12192000"/>
              <a:gd name="connsiteY182" fmla="*/ 5089215 h 5096785"/>
              <a:gd name="connsiteX183" fmla="*/ 3225260 w 12192000"/>
              <a:gd name="connsiteY183" fmla="*/ 5089437 h 5096785"/>
              <a:gd name="connsiteX184" fmla="*/ 3217859 w 12192000"/>
              <a:gd name="connsiteY184" fmla="*/ 5087484 h 5096785"/>
              <a:gd name="connsiteX185" fmla="*/ 3182980 w 12192000"/>
              <a:gd name="connsiteY185" fmla="*/ 5074650 h 5096785"/>
              <a:gd name="connsiteX186" fmla="*/ 3123938 w 12192000"/>
              <a:gd name="connsiteY186" fmla="*/ 5089912 h 5096785"/>
              <a:gd name="connsiteX187" fmla="*/ 3101912 w 12192000"/>
              <a:gd name="connsiteY187" fmla="*/ 5090281 h 5096785"/>
              <a:gd name="connsiteX188" fmla="*/ 3089591 w 12192000"/>
              <a:gd name="connsiteY188" fmla="*/ 5091865 h 5096785"/>
              <a:gd name="connsiteX189" fmla="*/ 3088465 w 12192000"/>
              <a:gd name="connsiteY189" fmla="*/ 5092858 h 5096785"/>
              <a:gd name="connsiteX190" fmla="*/ 3055081 w 12192000"/>
              <a:gd name="connsiteY190" fmla="*/ 5080424 h 5096785"/>
              <a:gd name="connsiteX191" fmla="*/ 3049807 w 12192000"/>
              <a:gd name="connsiteY191" fmla="*/ 5080860 h 5096785"/>
              <a:gd name="connsiteX192" fmla="*/ 3029122 w 12192000"/>
              <a:gd name="connsiteY192" fmla="*/ 5070085 h 5096785"/>
              <a:gd name="connsiteX193" fmla="*/ 3017862 w 12192000"/>
              <a:gd name="connsiteY193" fmla="*/ 5065942 h 5096785"/>
              <a:gd name="connsiteX194" fmla="*/ 3015868 w 12192000"/>
              <a:gd name="connsiteY194" fmla="*/ 5061832 h 5096785"/>
              <a:gd name="connsiteX195" fmla="*/ 2998644 w 12192000"/>
              <a:gd name="connsiteY195" fmla="*/ 5057210 h 5096785"/>
              <a:gd name="connsiteX196" fmla="*/ 2996219 w 12192000"/>
              <a:gd name="connsiteY196" fmla="*/ 5057788 h 5096785"/>
              <a:gd name="connsiteX197" fmla="*/ 2983676 w 12192000"/>
              <a:gd name="connsiteY197" fmla="*/ 5049852 h 5096785"/>
              <a:gd name="connsiteX198" fmla="*/ 2903609 w 12192000"/>
              <a:gd name="connsiteY198" fmla="*/ 4998457 h 5096785"/>
              <a:gd name="connsiteX199" fmla="*/ 2758830 w 12192000"/>
              <a:gd name="connsiteY199" fmla="*/ 4974760 h 5096785"/>
              <a:gd name="connsiteX200" fmla="*/ 2532669 w 12192000"/>
              <a:gd name="connsiteY200" fmla="*/ 4940573 h 5096785"/>
              <a:gd name="connsiteX201" fmla="*/ 2389931 w 12192000"/>
              <a:gd name="connsiteY201" fmla="*/ 4905785 h 5096785"/>
              <a:gd name="connsiteX202" fmla="*/ 2335186 w 12192000"/>
              <a:gd name="connsiteY202" fmla="*/ 4902957 h 5096785"/>
              <a:gd name="connsiteX203" fmla="*/ 2295307 w 12192000"/>
              <a:gd name="connsiteY203" fmla="*/ 4879800 h 5096785"/>
              <a:gd name="connsiteX204" fmla="*/ 2273393 w 12192000"/>
              <a:gd name="connsiteY204" fmla="*/ 4883565 h 5096785"/>
              <a:gd name="connsiteX205" fmla="*/ 2269523 w 12192000"/>
              <a:gd name="connsiteY205" fmla="*/ 4884442 h 5096785"/>
              <a:gd name="connsiteX206" fmla="*/ 2256015 w 12192000"/>
              <a:gd name="connsiteY206" fmla="*/ 4883014 h 5096785"/>
              <a:gd name="connsiteX207" fmla="*/ 2249731 w 12192000"/>
              <a:gd name="connsiteY207" fmla="*/ 4888778 h 5096785"/>
              <a:gd name="connsiteX208" fmla="*/ 2227629 w 12192000"/>
              <a:gd name="connsiteY208" fmla="*/ 4891047 h 5096785"/>
              <a:gd name="connsiteX209" fmla="*/ 2203460 w 12192000"/>
              <a:gd name="connsiteY209" fmla="*/ 4886696 h 5096785"/>
              <a:gd name="connsiteX210" fmla="*/ 2091528 w 12192000"/>
              <a:gd name="connsiteY210" fmla="*/ 4859155 h 5096785"/>
              <a:gd name="connsiteX211" fmla="*/ 2022901 w 12192000"/>
              <a:gd name="connsiteY211" fmla="*/ 4846594 h 5096785"/>
              <a:gd name="connsiteX212" fmla="*/ 1994227 w 12192000"/>
              <a:gd name="connsiteY212" fmla="*/ 4847973 h 5096785"/>
              <a:gd name="connsiteX213" fmla="*/ 1955936 w 12192000"/>
              <a:gd name="connsiteY213" fmla="*/ 4845765 h 5096785"/>
              <a:gd name="connsiteX214" fmla="*/ 1741924 w 12192000"/>
              <a:gd name="connsiteY214" fmla="*/ 4808054 h 5096785"/>
              <a:gd name="connsiteX215" fmla="*/ 1734410 w 12192000"/>
              <a:gd name="connsiteY215" fmla="*/ 4811675 h 5096785"/>
              <a:gd name="connsiteX216" fmla="*/ 1691423 w 12192000"/>
              <a:gd name="connsiteY216" fmla="*/ 4802777 h 5096785"/>
              <a:gd name="connsiteX217" fmla="*/ 1554504 w 12192000"/>
              <a:gd name="connsiteY217" fmla="*/ 4739985 h 5096785"/>
              <a:gd name="connsiteX218" fmla="*/ 1470119 w 12192000"/>
              <a:gd name="connsiteY218" fmla="*/ 4723470 h 5096785"/>
              <a:gd name="connsiteX219" fmla="*/ 1437967 w 12192000"/>
              <a:gd name="connsiteY219" fmla="*/ 4722710 h 5096785"/>
              <a:gd name="connsiteX220" fmla="*/ 1384234 w 12192000"/>
              <a:gd name="connsiteY220" fmla="*/ 4721117 h 5096785"/>
              <a:gd name="connsiteX221" fmla="*/ 1338647 w 12192000"/>
              <a:gd name="connsiteY221" fmla="*/ 4732483 h 5096785"/>
              <a:gd name="connsiteX222" fmla="*/ 1295869 w 12192000"/>
              <a:gd name="connsiteY222" fmla="*/ 4726175 h 5096785"/>
              <a:gd name="connsiteX223" fmla="*/ 1292949 w 12192000"/>
              <a:gd name="connsiteY223" fmla="*/ 4708469 h 5096785"/>
              <a:gd name="connsiteX224" fmla="*/ 1244908 w 12192000"/>
              <a:gd name="connsiteY224" fmla="*/ 4706993 h 5096785"/>
              <a:gd name="connsiteX225" fmla="*/ 1171266 w 12192000"/>
              <a:gd name="connsiteY225" fmla="*/ 4706535 h 5096785"/>
              <a:gd name="connsiteX226" fmla="*/ 1160868 w 12192000"/>
              <a:gd name="connsiteY226" fmla="*/ 4701936 h 5096785"/>
              <a:gd name="connsiteX227" fmla="*/ 1147599 w 12192000"/>
              <a:gd name="connsiteY227" fmla="*/ 4714833 h 5096785"/>
              <a:gd name="connsiteX228" fmla="*/ 1119603 w 12192000"/>
              <a:gd name="connsiteY228" fmla="*/ 4721303 h 5096785"/>
              <a:gd name="connsiteX229" fmla="*/ 997851 w 12192000"/>
              <a:gd name="connsiteY229" fmla="*/ 4722336 h 5096785"/>
              <a:gd name="connsiteX230" fmla="*/ 976455 w 12192000"/>
              <a:gd name="connsiteY230" fmla="*/ 4726407 h 5096785"/>
              <a:gd name="connsiteX231" fmla="*/ 949939 w 12192000"/>
              <a:gd name="connsiteY231" fmla="*/ 4719699 h 5096785"/>
              <a:gd name="connsiteX232" fmla="*/ 894148 w 12192000"/>
              <a:gd name="connsiteY232" fmla="*/ 4710406 h 5096785"/>
              <a:gd name="connsiteX233" fmla="*/ 857990 w 12192000"/>
              <a:gd name="connsiteY233" fmla="*/ 4696844 h 5096785"/>
              <a:gd name="connsiteX234" fmla="*/ 848649 w 12192000"/>
              <a:gd name="connsiteY234" fmla="*/ 4704021 h 5096785"/>
              <a:gd name="connsiteX235" fmla="*/ 826436 w 12192000"/>
              <a:gd name="connsiteY235" fmla="*/ 4707421 h 5096785"/>
              <a:gd name="connsiteX236" fmla="*/ 733052 w 12192000"/>
              <a:gd name="connsiteY236" fmla="*/ 4701884 h 5096785"/>
              <a:gd name="connsiteX237" fmla="*/ 716185 w 12192000"/>
              <a:gd name="connsiteY237" fmla="*/ 4703827 h 5096785"/>
              <a:gd name="connsiteX238" fmla="*/ 696663 w 12192000"/>
              <a:gd name="connsiteY238" fmla="*/ 4697420 h 5096785"/>
              <a:gd name="connsiteX239" fmla="*/ 582722 w 12192000"/>
              <a:gd name="connsiteY239" fmla="*/ 4658637 h 5096785"/>
              <a:gd name="connsiteX240" fmla="*/ 581118 w 12192000"/>
              <a:gd name="connsiteY240" fmla="*/ 4654120 h 5096785"/>
              <a:gd name="connsiteX241" fmla="*/ 546453 w 12192000"/>
              <a:gd name="connsiteY241" fmla="*/ 4652542 h 5096785"/>
              <a:gd name="connsiteX242" fmla="*/ 536773 w 12192000"/>
              <a:gd name="connsiteY242" fmla="*/ 4644609 h 5096785"/>
              <a:gd name="connsiteX243" fmla="*/ 518899 w 12192000"/>
              <a:gd name="connsiteY243" fmla="*/ 4642839 h 5096785"/>
              <a:gd name="connsiteX244" fmla="*/ 388896 w 12192000"/>
              <a:gd name="connsiteY244" fmla="*/ 4619173 h 5096785"/>
              <a:gd name="connsiteX245" fmla="*/ 366479 w 12192000"/>
              <a:gd name="connsiteY245" fmla="*/ 4618896 h 5096785"/>
              <a:gd name="connsiteX246" fmla="*/ 342781 w 12192000"/>
              <a:gd name="connsiteY246" fmla="*/ 4601239 h 5096785"/>
              <a:gd name="connsiteX247" fmla="*/ 255925 w 12192000"/>
              <a:gd name="connsiteY247" fmla="*/ 4598685 h 5096785"/>
              <a:gd name="connsiteX248" fmla="*/ 226919 w 12192000"/>
              <a:gd name="connsiteY248" fmla="*/ 4598460 h 5096785"/>
              <a:gd name="connsiteX249" fmla="*/ 213925 w 12192000"/>
              <a:gd name="connsiteY249" fmla="*/ 4597783 h 5096785"/>
              <a:gd name="connsiteX250" fmla="*/ 215196 w 12192000"/>
              <a:gd name="connsiteY250" fmla="*/ 4588576 h 5096785"/>
              <a:gd name="connsiteX251" fmla="*/ 180214 w 12192000"/>
              <a:gd name="connsiteY251" fmla="*/ 4583701 h 5096785"/>
              <a:gd name="connsiteX252" fmla="*/ 83203 w 12192000"/>
              <a:gd name="connsiteY252" fmla="*/ 4531664 h 5096785"/>
              <a:gd name="connsiteX253" fmla="*/ 4106 w 12192000"/>
              <a:gd name="connsiteY253" fmla="*/ 4517202 h 5096785"/>
              <a:gd name="connsiteX254" fmla="*/ 0 w 12192000"/>
              <a:gd name="connsiteY254" fmla="*/ 4516084 h 5096785"/>
              <a:gd name="connsiteX255" fmla="*/ 0 w 12192000"/>
              <a:gd name="connsiteY255"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452621 w 12192000"/>
              <a:gd name="connsiteY88" fmla="*/ 4694822 h 5096785"/>
              <a:gd name="connsiteX89" fmla="*/ 6434329 w 12192000"/>
              <a:gd name="connsiteY89" fmla="*/ 4704111 h 5096785"/>
              <a:gd name="connsiteX90" fmla="*/ 6425215 w 12192000"/>
              <a:gd name="connsiteY90" fmla="*/ 4710396 h 5096785"/>
              <a:gd name="connsiteX91" fmla="*/ 6386800 w 12192000"/>
              <a:gd name="connsiteY91" fmla="*/ 4715431 h 5096785"/>
              <a:gd name="connsiteX92" fmla="*/ 6382703 w 12192000"/>
              <a:gd name="connsiteY92" fmla="*/ 4717930 h 5096785"/>
              <a:gd name="connsiteX93" fmla="*/ 6356495 w 12192000"/>
              <a:gd name="connsiteY93" fmla="*/ 4717843 h 5096785"/>
              <a:gd name="connsiteX94" fmla="*/ 6343628 w 12192000"/>
              <a:gd name="connsiteY94" fmla="*/ 4719161 h 5096785"/>
              <a:gd name="connsiteX95" fmla="*/ 6338605 w 12192000"/>
              <a:gd name="connsiteY95" fmla="*/ 4716723 h 5096785"/>
              <a:gd name="connsiteX96" fmla="*/ 6320318 w 12192000"/>
              <a:gd name="connsiteY96" fmla="*/ 4720095 h 5096785"/>
              <a:gd name="connsiteX97" fmla="*/ 6318742 w 12192000"/>
              <a:gd name="connsiteY97" fmla="*/ 4721541 h 5096785"/>
              <a:gd name="connsiteX98" fmla="*/ 6301708 w 12192000"/>
              <a:gd name="connsiteY98" fmla="*/ 4720380 h 5096785"/>
              <a:gd name="connsiteX99" fmla="*/ 6285082 w 12192000"/>
              <a:gd name="connsiteY99" fmla="*/ 4714639 h 5096785"/>
              <a:gd name="connsiteX100" fmla="*/ 6136936 w 12192000"/>
              <a:gd name="connsiteY100" fmla="*/ 4758246 h 5096785"/>
              <a:gd name="connsiteX101" fmla="*/ 5988578 w 12192000"/>
              <a:gd name="connsiteY101" fmla="*/ 4754427 h 5096785"/>
              <a:gd name="connsiteX102" fmla="*/ 5908701 w 12192000"/>
              <a:gd name="connsiteY102" fmla="*/ 4779160 h 5096785"/>
              <a:gd name="connsiteX103" fmla="*/ 5892219 w 12192000"/>
              <a:gd name="connsiteY103" fmla="*/ 4807892 h 5096785"/>
              <a:gd name="connsiteX104" fmla="*/ 5683612 w 12192000"/>
              <a:gd name="connsiteY104" fmla="*/ 4848770 h 5096785"/>
              <a:gd name="connsiteX105" fmla="*/ 5635111 w 12192000"/>
              <a:gd name="connsiteY105" fmla="*/ 4868888 h 5096785"/>
              <a:gd name="connsiteX106" fmla="*/ 5582652 w 12192000"/>
              <a:gd name="connsiteY106" fmla="*/ 4866836 h 5096785"/>
              <a:gd name="connsiteX107" fmla="*/ 5567213 w 12192000"/>
              <a:gd name="connsiteY107" fmla="*/ 4878769 h 5096785"/>
              <a:gd name="connsiteX108" fmla="*/ 5564659 w 12192000"/>
              <a:gd name="connsiteY108" fmla="*/ 4881042 h 5096785"/>
              <a:gd name="connsiteX109" fmla="*/ 5552102 w 12192000"/>
              <a:gd name="connsiteY109" fmla="*/ 4885426 h 5096785"/>
              <a:gd name="connsiteX110" fmla="*/ 5551475 w 12192000"/>
              <a:gd name="connsiteY110" fmla="*/ 4892560 h 5096785"/>
              <a:gd name="connsiteX111" fmla="*/ 5534664 w 12192000"/>
              <a:gd name="connsiteY111" fmla="*/ 4903385 h 5096785"/>
              <a:gd name="connsiteX112" fmla="*/ 5510737 w 12192000"/>
              <a:gd name="connsiteY112" fmla="*/ 4909807 h 5096785"/>
              <a:gd name="connsiteX113" fmla="*/ 5393901 w 12192000"/>
              <a:gd name="connsiteY113" fmla="*/ 4933709 h 5096785"/>
              <a:gd name="connsiteX114" fmla="*/ 5325782 w 12192000"/>
              <a:gd name="connsiteY114" fmla="*/ 4951789 h 5096785"/>
              <a:gd name="connsiteX115" fmla="*/ 5302703 w 12192000"/>
              <a:gd name="connsiteY115" fmla="*/ 4964590 h 5096785"/>
              <a:gd name="connsiteX116" fmla="*/ 5268591 w 12192000"/>
              <a:gd name="connsiteY116" fmla="*/ 4978479 h 5096785"/>
              <a:gd name="connsiteX117" fmla="*/ 5210559 w 12192000"/>
              <a:gd name="connsiteY117" fmla="*/ 5007585 h 5096785"/>
              <a:gd name="connsiteX118" fmla="*/ 5177597 w 12192000"/>
              <a:gd name="connsiteY118" fmla="*/ 5015926 h 5096785"/>
              <a:gd name="connsiteX119" fmla="*/ 5160569 w 12192000"/>
              <a:gd name="connsiteY119" fmla="*/ 5025681 h 5096785"/>
              <a:gd name="connsiteX120" fmla="*/ 5152748 w 12192000"/>
              <a:gd name="connsiteY120" fmla="*/ 5026569 h 5096785"/>
              <a:gd name="connsiteX121" fmla="*/ 5127678 w 12192000"/>
              <a:gd name="connsiteY121" fmla="*/ 5032947 h 5096785"/>
              <a:gd name="connsiteX122" fmla="*/ 5113147 w 12192000"/>
              <a:gd name="connsiteY122" fmla="*/ 5035818 h 5096785"/>
              <a:gd name="connsiteX123" fmla="*/ 5107301 w 12192000"/>
              <a:gd name="connsiteY123" fmla="*/ 5036672 h 5096785"/>
              <a:gd name="connsiteX124" fmla="*/ 5093215 w 12192000"/>
              <a:gd name="connsiteY124" fmla="*/ 5032880 h 5096785"/>
              <a:gd name="connsiteX125" fmla="*/ 5077058 w 12192000"/>
              <a:gd name="connsiteY125" fmla="*/ 5038681 h 5096785"/>
              <a:gd name="connsiteX126" fmla="*/ 5057349 w 12192000"/>
              <a:gd name="connsiteY126" fmla="*/ 5036015 h 5096785"/>
              <a:gd name="connsiteX127" fmla="*/ 5053945 w 12192000"/>
              <a:gd name="connsiteY127" fmla="*/ 5041952 h 5096785"/>
              <a:gd name="connsiteX128" fmla="*/ 5040021 w 12192000"/>
              <a:gd name="connsiteY128" fmla="*/ 5050052 h 5096785"/>
              <a:gd name="connsiteX129" fmla="*/ 5025913 w 12192000"/>
              <a:gd name="connsiteY129" fmla="*/ 5046535 h 5096785"/>
              <a:gd name="connsiteX130" fmla="*/ 4998218 w 12192000"/>
              <a:gd name="connsiteY130" fmla="*/ 5048065 h 5096785"/>
              <a:gd name="connsiteX131" fmla="*/ 4991008 w 12192000"/>
              <a:gd name="connsiteY131" fmla="*/ 5050439 h 5096785"/>
              <a:gd name="connsiteX132" fmla="*/ 4963503 w 12192000"/>
              <a:gd name="connsiteY132" fmla="*/ 5047575 h 5096785"/>
              <a:gd name="connsiteX133" fmla="*/ 4921053 w 12192000"/>
              <a:gd name="connsiteY133" fmla="*/ 5048925 h 5096785"/>
              <a:gd name="connsiteX134" fmla="*/ 4873420 w 12192000"/>
              <a:gd name="connsiteY134" fmla="*/ 5054929 h 5096785"/>
              <a:gd name="connsiteX135" fmla="*/ 4858825 w 12192000"/>
              <a:gd name="connsiteY135" fmla="*/ 5051329 h 5096785"/>
              <a:gd name="connsiteX136" fmla="*/ 4769340 w 12192000"/>
              <a:gd name="connsiteY136" fmla="*/ 5053090 h 5096785"/>
              <a:gd name="connsiteX137" fmla="*/ 4744152 w 12192000"/>
              <a:gd name="connsiteY137" fmla="*/ 5053391 h 5096785"/>
              <a:gd name="connsiteX138" fmla="*/ 4723556 w 12192000"/>
              <a:gd name="connsiteY138" fmla="*/ 5059633 h 5096785"/>
              <a:gd name="connsiteX139" fmla="*/ 4719699 w 12192000"/>
              <a:gd name="connsiteY139" fmla="*/ 5066298 h 5096785"/>
              <a:gd name="connsiteX140" fmla="*/ 4706016 w 12192000"/>
              <a:gd name="connsiteY140" fmla="*/ 5067422 h 5096785"/>
              <a:gd name="connsiteX141" fmla="*/ 4702593 w 12192000"/>
              <a:gd name="connsiteY141" fmla="*/ 5068973 h 5096785"/>
              <a:gd name="connsiteX142" fmla="*/ 4682766 w 12192000"/>
              <a:gd name="connsiteY142" fmla="*/ 5076609 h 5096785"/>
              <a:gd name="connsiteX143" fmla="*/ 4634960 w 12192000"/>
              <a:gd name="connsiteY143" fmla="*/ 5061852 h 5096785"/>
              <a:gd name="connsiteX144" fmla="*/ 4580645 w 12192000"/>
              <a:gd name="connsiteY144" fmla="*/ 5069246 h 5096785"/>
              <a:gd name="connsiteX145" fmla="*/ 4368005 w 12192000"/>
              <a:gd name="connsiteY145" fmla="*/ 5057426 h 5096785"/>
              <a:gd name="connsiteX146" fmla="*/ 4339489 w 12192000"/>
              <a:gd name="connsiteY146" fmla="*/ 5080858 h 5096785"/>
              <a:gd name="connsiteX147" fmla="*/ 4253895 w 12192000"/>
              <a:gd name="connsiteY147" fmla="*/ 5085008 h 5096785"/>
              <a:gd name="connsiteX148" fmla="*/ 4117780 w 12192000"/>
              <a:gd name="connsiteY148" fmla="*/ 5045175 h 5096785"/>
              <a:gd name="connsiteX149" fmla="*/ 3960074 w 12192000"/>
              <a:gd name="connsiteY149" fmla="*/ 5050708 h 5096785"/>
              <a:gd name="connsiteX150" fmla="*/ 3947260 w 12192000"/>
              <a:gd name="connsiteY150" fmla="*/ 5041167 h 5096785"/>
              <a:gd name="connsiteX151" fmla="*/ 3931969 w 12192000"/>
              <a:gd name="connsiteY151" fmla="*/ 5035902 h 5096785"/>
              <a:gd name="connsiteX152" fmla="*/ 3929836 w 12192000"/>
              <a:gd name="connsiteY152" fmla="*/ 5036901 h 5096785"/>
              <a:gd name="connsiteX153" fmla="*/ 3911296 w 12192000"/>
              <a:gd name="connsiteY153" fmla="*/ 5035663 h 5096785"/>
              <a:gd name="connsiteX154" fmla="*/ 3907746 w 12192000"/>
              <a:gd name="connsiteY154" fmla="*/ 5032107 h 5096785"/>
              <a:gd name="connsiteX155" fmla="*/ 3895182 w 12192000"/>
              <a:gd name="connsiteY155" fmla="*/ 5030229 h 5096785"/>
              <a:gd name="connsiteX156" fmla="*/ 3870866 w 12192000"/>
              <a:gd name="connsiteY156" fmla="*/ 5023753 h 5096785"/>
              <a:gd name="connsiteX157" fmla="*/ 3865913 w 12192000"/>
              <a:gd name="connsiteY157" fmla="*/ 5025143 h 5096785"/>
              <a:gd name="connsiteX158" fmla="*/ 3828606 w 12192000"/>
              <a:gd name="connsiteY158" fmla="*/ 5019426 h 5096785"/>
              <a:gd name="connsiteX159" fmla="*/ 3827901 w 12192000"/>
              <a:gd name="connsiteY159" fmla="*/ 5020583 h 5096785"/>
              <a:gd name="connsiteX160" fmla="*/ 3816543 w 12192000"/>
              <a:gd name="connsiteY160" fmla="*/ 5024366 h 5096785"/>
              <a:gd name="connsiteX161" fmla="*/ 3795278 w 12192000"/>
              <a:gd name="connsiteY161" fmla="*/ 5028779 h 5096785"/>
              <a:gd name="connsiteX162" fmla="*/ 3743858 w 12192000"/>
              <a:gd name="connsiteY162" fmla="*/ 5054237 h 5096785"/>
              <a:gd name="connsiteX163" fmla="*/ 3704945 w 12192000"/>
              <a:gd name="connsiteY163" fmla="*/ 5048413 h 5096785"/>
              <a:gd name="connsiteX164" fmla="*/ 3696992 w 12192000"/>
              <a:gd name="connsiteY164" fmla="*/ 5047914 h 5096785"/>
              <a:gd name="connsiteX165" fmla="*/ 3696780 w 12192000"/>
              <a:gd name="connsiteY165" fmla="*/ 5048181 h 5096785"/>
              <a:gd name="connsiteX166" fmla="*/ 3688290 w 12192000"/>
              <a:gd name="connsiteY166" fmla="*/ 5048204 h 5096785"/>
              <a:gd name="connsiteX167" fmla="*/ 3682486 w 12192000"/>
              <a:gd name="connsiteY167" fmla="*/ 5047000 h 5096785"/>
              <a:gd name="connsiteX168" fmla="*/ 3667056 w 12192000"/>
              <a:gd name="connsiteY168" fmla="*/ 5046030 h 5096785"/>
              <a:gd name="connsiteX169" fmla="*/ 3661403 w 12192000"/>
              <a:gd name="connsiteY169" fmla="*/ 5047537 h 5096785"/>
              <a:gd name="connsiteX170" fmla="*/ 3658673 w 12192000"/>
              <a:gd name="connsiteY170" fmla="*/ 5050790 h 5096785"/>
              <a:gd name="connsiteX171" fmla="*/ 3657333 w 12192000"/>
              <a:gd name="connsiteY171" fmla="*/ 5050325 h 5096785"/>
              <a:gd name="connsiteX172" fmla="*/ 3626778 w 12192000"/>
              <a:gd name="connsiteY172" fmla="*/ 5057882 h 5096785"/>
              <a:gd name="connsiteX173" fmla="*/ 3560067 w 12192000"/>
              <a:gd name="connsiteY173" fmla="*/ 5064266 h 5096785"/>
              <a:gd name="connsiteX174" fmla="*/ 3522641 w 12192000"/>
              <a:gd name="connsiteY174" fmla="*/ 5063654 h 5096785"/>
              <a:gd name="connsiteX175" fmla="*/ 3419275 w 12192000"/>
              <a:gd name="connsiteY175" fmla="*/ 5066646 h 5096785"/>
              <a:gd name="connsiteX176" fmla="*/ 3314869 w 12192000"/>
              <a:gd name="connsiteY176" fmla="*/ 5073197 h 5096785"/>
              <a:gd name="connsiteX177" fmla="*/ 3259088 w 12192000"/>
              <a:gd name="connsiteY177" fmla="*/ 5096363 h 5096785"/>
              <a:gd name="connsiteX178" fmla="*/ 3253104 w 12192000"/>
              <a:gd name="connsiteY178" fmla="*/ 5096785 h 5096785"/>
              <a:gd name="connsiteX179" fmla="*/ 3238751 w 12192000"/>
              <a:gd name="connsiteY179" fmla="*/ 5092996 h 5096785"/>
              <a:gd name="connsiteX180" fmla="*/ 3233681 w 12192000"/>
              <a:gd name="connsiteY180" fmla="*/ 5090758 h 5096785"/>
              <a:gd name="connsiteX181" fmla="*/ 3225562 w 12192000"/>
              <a:gd name="connsiteY181" fmla="*/ 5089215 h 5096785"/>
              <a:gd name="connsiteX182" fmla="*/ 3225260 w 12192000"/>
              <a:gd name="connsiteY182" fmla="*/ 5089437 h 5096785"/>
              <a:gd name="connsiteX183" fmla="*/ 3217859 w 12192000"/>
              <a:gd name="connsiteY183" fmla="*/ 5087484 h 5096785"/>
              <a:gd name="connsiteX184" fmla="*/ 3182980 w 12192000"/>
              <a:gd name="connsiteY184" fmla="*/ 5074650 h 5096785"/>
              <a:gd name="connsiteX185" fmla="*/ 3123938 w 12192000"/>
              <a:gd name="connsiteY185" fmla="*/ 5089912 h 5096785"/>
              <a:gd name="connsiteX186" fmla="*/ 3101912 w 12192000"/>
              <a:gd name="connsiteY186" fmla="*/ 5090281 h 5096785"/>
              <a:gd name="connsiteX187" fmla="*/ 3089591 w 12192000"/>
              <a:gd name="connsiteY187" fmla="*/ 5091865 h 5096785"/>
              <a:gd name="connsiteX188" fmla="*/ 3088465 w 12192000"/>
              <a:gd name="connsiteY188" fmla="*/ 5092858 h 5096785"/>
              <a:gd name="connsiteX189" fmla="*/ 3055081 w 12192000"/>
              <a:gd name="connsiteY189" fmla="*/ 5080424 h 5096785"/>
              <a:gd name="connsiteX190" fmla="*/ 3049807 w 12192000"/>
              <a:gd name="connsiteY190" fmla="*/ 5080860 h 5096785"/>
              <a:gd name="connsiteX191" fmla="*/ 3029122 w 12192000"/>
              <a:gd name="connsiteY191" fmla="*/ 5070085 h 5096785"/>
              <a:gd name="connsiteX192" fmla="*/ 3017862 w 12192000"/>
              <a:gd name="connsiteY192" fmla="*/ 5065942 h 5096785"/>
              <a:gd name="connsiteX193" fmla="*/ 3015868 w 12192000"/>
              <a:gd name="connsiteY193" fmla="*/ 5061832 h 5096785"/>
              <a:gd name="connsiteX194" fmla="*/ 2998644 w 12192000"/>
              <a:gd name="connsiteY194" fmla="*/ 5057210 h 5096785"/>
              <a:gd name="connsiteX195" fmla="*/ 2996219 w 12192000"/>
              <a:gd name="connsiteY195" fmla="*/ 5057788 h 5096785"/>
              <a:gd name="connsiteX196" fmla="*/ 2983676 w 12192000"/>
              <a:gd name="connsiteY196" fmla="*/ 5049852 h 5096785"/>
              <a:gd name="connsiteX197" fmla="*/ 2903609 w 12192000"/>
              <a:gd name="connsiteY197" fmla="*/ 4998457 h 5096785"/>
              <a:gd name="connsiteX198" fmla="*/ 2758830 w 12192000"/>
              <a:gd name="connsiteY198" fmla="*/ 4974760 h 5096785"/>
              <a:gd name="connsiteX199" fmla="*/ 2532669 w 12192000"/>
              <a:gd name="connsiteY199" fmla="*/ 4940573 h 5096785"/>
              <a:gd name="connsiteX200" fmla="*/ 2389931 w 12192000"/>
              <a:gd name="connsiteY200" fmla="*/ 4905785 h 5096785"/>
              <a:gd name="connsiteX201" fmla="*/ 2335186 w 12192000"/>
              <a:gd name="connsiteY201" fmla="*/ 4902957 h 5096785"/>
              <a:gd name="connsiteX202" fmla="*/ 2295307 w 12192000"/>
              <a:gd name="connsiteY202" fmla="*/ 4879800 h 5096785"/>
              <a:gd name="connsiteX203" fmla="*/ 2273393 w 12192000"/>
              <a:gd name="connsiteY203" fmla="*/ 4883565 h 5096785"/>
              <a:gd name="connsiteX204" fmla="*/ 2269523 w 12192000"/>
              <a:gd name="connsiteY204" fmla="*/ 4884442 h 5096785"/>
              <a:gd name="connsiteX205" fmla="*/ 2256015 w 12192000"/>
              <a:gd name="connsiteY205" fmla="*/ 4883014 h 5096785"/>
              <a:gd name="connsiteX206" fmla="*/ 2249731 w 12192000"/>
              <a:gd name="connsiteY206" fmla="*/ 4888778 h 5096785"/>
              <a:gd name="connsiteX207" fmla="*/ 2227629 w 12192000"/>
              <a:gd name="connsiteY207" fmla="*/ 4891047 h 5096785"/>
              <a:gd name="connsiteX208" fmla="*/ 2203460 w 12192000"/>
              <a:gd name="connsiteY208" fmla="*/ 4886696 h 5096785"/>
              <a:gd name="connsiteX209" fmla="*/ 2091528 w 12192000"/>
              <a:gd name="connsiteY209" fmla="*/ 4859155 h 5096785"/>
              <a:gd name="connsiteX210" fmla="*/ 2022901 w 12192000"/>
              <a:gd name="connsiteY210" fmla="*/ 4846594 h 5096785"/>
              <a:gd name="connsiteX211" fmla="*/ 1994227 w 12192000"/>
              <a:gd name="connsiteY211" fmla="*/ 4847973 h 5096785"/>
              <a:gd name="connsiteX212" fmla="*/ 1955936 w 12192000"/>
              <a:gd name="connsiteY212" fmla="*/ 4845765 h 5096785"/>
              <a:gd name="connsiteX213" fmla="*/ 1741924 w 12192000"/>
              <a:gd name="connsiteY213" fmla="*/ 4808054 h 5096785"/>
              <a:gd name="connsiteX214" fmla="*/ 1734410 w 12192000"/>
              <a:gd name="connsiteY214" fmla="*/ 4811675 h 5096785"/>
              <a:gd name="connsiteX215" fmla="*/ 1691423 w 12192000"/>
              <a:gd name="connsiteY215" fmla="*/ 4802777 h 5096785"/>
              <a:gd name="connsiteX216" fmla="*/ 1554504 w 12192000"/>
              <a:gd name="connsiteY216" fmla="*/ 4739985 h 5096785"/>
              <a:gd name="connsiteX217" fmla="*/ 1470119 w 12192000"/>
              <a:gd name="connsiteY217" fmla="*/ 4723470 h 5096785"/>
              <a:gd name="connsiteX218" fmla="*/ 1437967 w 12192000"/>
              <a:gd name="connsiteY218" fmla="*/ 4722710 h 5096785"/>
              <a:gd name="connsiteX219" fmla="*/ 1384234 w 12192000"/>
              <a:gd name="connsiteY219" fmla="*/ 4721117 h 5096785"/>
              <a:gd name="connsiteX220" fmla="*/ 1338647 w 12192000"/>
              <a:gd name="connsiteY220" fmla="*/ 4732483 h 5096785"/>
              <a:gd name="connsiteX221" fmla="*/ 1295869 w 12192000"/>
              <a:gd name="connsiteY221" fmla="*/ 4726175 h 5096785"/>
              <a:gd name="connsiteX222" fmla="*/ 1292949 w 12192000"/>
              <a:gd name="connsiteY222" fmla="*/ 4708469 h 5096785"/>
              <a:gd name="connsiteX223" fmla="*/ 1244908 w 12192000"/>
              <a:gd name="connsiteY223" fmla="*/ 4706993 h 5096785"/>
              <a:gd name="connsiteX224" fmla="*/ 1171266 w 12192000"/>
              <a:gd name="connsiteY224" fmla="*/ 4706535 h 5096785"/>
              <a:gd name="connsiteX225" fmla="*/ 1160868 w 12192000"/>
              <a:gd name="connsiteY225" fmla="*/ 4701936 h 5096785"/>
              <a:gd name="connsiteX226" fmla="*/ 1147599 w 12192000"/>
              <a:gd name="connsiteY226" fmla="*/ 4714833 h 5096785"/>
              <a:gd name="connsiteX227" fmla="*/ 1119603 w 12192000"/>
              <a:gd name="connsiteY227" fmla="*/ 4721303 h 5096785"/>
              <a:gd name="connsiteX228" fmla="*/ 997851 w 12192000"/>
              <a:gd name="connsiteY228" fmla="*/ 4722336 h 5096785"/>
              <a:gd name="connsiteX229" fmla="*/ 976455 w 12192000"/>
              <a:gd name="connsiteY229" fmla="*/ 4726407 h 5096785"/>
              <a:gd name="connsiteX230" fmla="*/ 949939 w 12192000"/>
              <a:gd name="connsiteY230" fmla="*/ 4719699 h 5096785"/>
              <a:gd name="connsiteX231" fmla="*/ 894148 w 12192000"/>
              <a:gd name="connsiteY231" fmla="*/ 4710406 h 5096785"/>
              <a:gd name="connsiteX232" fmla="*/ 857990 w 12192000"/>
              <a:gd name="connsiteY232" fmla="*/ 4696844 h 5096785"/>
              <a:gd name="connsiteX233" fmla="*/ 848649 w 12192000"/>
              <a:gd name="connsiteY233" fmla="*/ 4704021 h 5096785"/>
              <a:gd name="connsiteX234" fmla="*/ 826436 w 12192000"/>
              <a:gd name="connsiteY234" fmla="*/ 4707421 h 5096785"/>
              <a:gd name="connsiteX235" fmla="*/ 733052 w 12192000"/>
              <a:gd name="connsiteY235" fmla="*/ 4701884 h 5096785"/>
              <a:gd name="connsiteX236" fmla="*/ 716185 w 12192000"/>
              <a:gd name="connsiteY236" fmla="*/ 4703827 h 5096785"/>
              <a:gd name="connsiteX237" fmla="*/ 696663 w 12192000"/>
              <a:gd name="connsiteY237" fmla="*/ 4697420 h 5096785"/>
              <a:gd name="connsiteX238" fmla="*/ 582722 w 12192000"/>
              <a:gd name="connsiteY238" fmla="*/ 4658637 h 5096785"/>
              <a:gd name="connsiteX239" fmla="*/ 581118 w 12192000"/>
              <a:gd name="connsiteY239" fmla="*/ 4654120 h 5096785"/>
              <a:gd name="connsiteX240" fmla="*/ 546453 w 12192000"/>
              <a:gd name="connsiteY240" fmla="*/ 4652542 h 5096785"/>
              <a:gd name="connsiteX241" fmla="*/ 536773 w 12192000"/>
              <a:gd name="connsiteY241" fmla="*/ 4644609 h 5096785"/>
              <a:gd name="connsiteX242" fmla="*/ 518899 w 12192000"/>
              <a:gd name="connsiteY242" fmla="*/ 4642839 h 5096785"/>
              <a:gd name="connsiteX243" fmla="*/ 388896 w 12192000"/>
              <a:gd name="connsiteY243" fmla="*/ 4619173 h 5096785"/>
              <a:gd name="connsiteX244" fmla="*/ 366479 w 12192000"/>
              <a:gd name="connsiteY244" fmla="*/ 4618896 h 5096785"/>
              <a:gd name="connsiteX245" fmla="*/ 342781 w 12192000"/>
              <a:gd name="connsiteY245" fmla="*/ 4601239 h 5096785"/>
              <a:gd name="connsiteX246" fmla="*/ 255925 w 12192000"/>
              <a:gd name="connsiteY246" fmla="*/ 4598685 h 5096785"/>
              <a:gd name="connsiteX247" fmla="*/ 226919 w 12192000"/>
              <a:gd name="connsiteY247" fmla="*/ 4598460 h 5096785"/>
              <a:gd name="connsiteX248" fmla="*/ 213925 w 12192000"/>
              <a:gd name="connsiteY248" fmla="*/ 4597783 h 5096785"/>
              <a:gd name="connsiteX249" fmla="*/ 215196 w 12192000"/>
              <a:gd name="connsiteY249" fmla="*/ 4588576 h 5096785"/>
              <a:gd name="connsiteX250" fmla="*/ 180214 w 12192000"/>
              <a:gd name="connsiteY250" fmla="*/ 4583701 h 5096785"/>
              <a:gd name="connsiteX251" fmla="*/ 83203 w 12192000"/>
              <a:gd name="connsiteY251" fmla="*/ 4531664 h 5096785"/>
              <a:gd name="connsiteX252" fmla="*/ 4106 w 12192000"/>
              <a:gd name="connsiteY252" fmla="*/ 4517202 h 5096785"/>
              <a:gd name="connsiteX253" fmla="*/ 0 w 12192000"/>
              <a:gd name="connsiteY253" fmla="*/ 4516084 h 5096785"/>
              <a:gd name="connsiteX254" fmla="*/ 0 w 12192000"/>
              <a:gd name="connsiteY254"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452621 w 12192000"/>
              <a:gd name="connsiteY88" fmla="*/ 4694822 h 5096785"/>
              <a:gd name="connsiteX89" fmla="*/ 6434329 w 12192000"/>
              <a:gd name="connsiteY89" fmla="*/ 4704111 h 5096785"/>
              <a:gd name="connsiteX90" fmla="*/ 6386800 w 12192000"/>
              <a:gd name="connsiteY90" fmla="*/ 4715431 h 5096785"/>
              <a:gd name="connsiteX91" fmla="*/ 6382703 w 12192000"/>
              <a:gd name="connsiteY91" fmla="*/ 4717930 h 5096785"/>
              <a:gd name="connsiteX92" fmla="*/ 6356495 w 12192000"/>
              <a:gd name="connsiteY92" fmla="*/ 4717843 h 5096785"/>
              <a:gd name="connsiteX93" fmla="*/ 6343628 w 12192000"/>
              <a:gd name="connsiteY93" fmla="*/ 4719161 h 5096785"/>
              <a:gd name="connsiteX94" fmla="*/ 6338605 w 12192000"/>
              <a:gd name="connsiteY94" fmla="*/ 4716723 h 5096785"/>
              <a:gd name="connsiteX95" fmla="*/ 6320318 w 12192000"/>
              <a:gd name="connsiteY95" fmla="*/ 4720095 h 5096785"/>
              <a:gd name="connsiteX96" fmla="*/ 6318742 w 12192000"/>
              <a:gd name="connsiteY96" fmla="*/ 4721541 h 5096785"/>
              <a:gd name="connsiteX97" fmla="*/ 6301708 w 12192000"/>
              <a:gd name="connsiteY97" fmla="*/ 4720380 h 5096785"/>
              <a:gd name="connsiteX98" fmla="*/ 6285082 w 12192000"/>
              <a:gd name="connsiteY98" fmla="*/ 4714639 h 5096785"/>
              <a:gd name="connsiteX99" fmla="*/ 6136936 w 12192000"/>
              <a:gd name="connsiteY99" fmla="*/ 4758246 h 5096785"/>
              <a:gd name="connsiteX100" fmla="*/ 5988578 w 12192000"/>
              <a:gd name="connsiteY100" fmla="*/ 4754427 h 5096785"/>
              <a:gd name="connsiteX101" fmla="*/ 5908701 w 12192000"/>
              <a:gd name="connsiteY101" fmla="*/ 4779160 h 5096785"/>
              <a:gd name="connsiteX102" fmla="*/ 5892219 w 12192000"/>
              <a:gd name="connsiteY102" fmla="*/ 4807892 h 5096785"/>
              <a:gd name="connsiteX103" fmla="*/ 5683612 w 12192000"/>
              <a:gd name="connsiteY103" fmla="*/ 4848770 h 5096785"/>
              <a:gd name="connsiteX104" fmla="*/ 5635111 w 12192000"/>
              <a:gd name="connsiteY104" fmla="*/ 4868888 h 5096785"/>
              <a:gd name="connsiteX105" fmla="*/ 5582652 w 12192000"/>
              <a:gd name="connsiteY105" fmla="*/ 4866836 h 5096785"/>
              <a:gd name="connsiteX106" fmla="*/ 5567213 w 12192000"/>
              <a:gd name="connsiteY106" fmla="*/ 4878769 h 5096785"/>
              <a:gd name="connsiteX107" fmla="*/ 5564659 w 12192000"/>
              <a:gd name="connsiteY107" fmla="*/ 4881042 h 5096785"/>
              <a:gd name="connsiteX108" fmla="*/ 5552102 w 12192000"/>
              <a:gd name="connsiteY108" fmla="*/ 4885426 h 5096785"/>
              <a:gd name="connsiteX109" fmla="*/ 5551475 w 12192000"/>
              <a:gd name="connsiteY109" fmla="*/ 4892560 h 5096785"/>
              <a:gd name="connsiteX110" fmla="*/ 5534664 w 12192000"/>
              <a:gd name="connsiteY110" fmla="*/ 4903385 h 5096785"/>
              <a:gd name="connsiteX111" fmla="*/ 5510737 w 12192000"/>
              <a:gd name="connsiteY111" fmla="*/ 4909807 h 5096785"/>
              <a:gd name="connsiteX112" fmla="*/ 5393901 w 12192000"/>
              <a:gd name="connsiteY112" fmla="*/ 4933709 h 5096785"/>
              <a:gd name="connsiteX113" fmla="*/ 5325782 w 12192000"/>
              <a:gd name="connsiteY113" fmla="*/ 4951789 h 5096785"/>
              <a:gd name="connsiteX114" fmla="*/ 5302703 w 12192000"/>
              <a:gd name="connsiteY114" fmla="*/ 4964590 h 5096785"/>
              <a:gd name="connsiteX115" fmla="*/ 5268591 w 12192000"/>
              <a:gd name="connsiteY115" fmla="*/ 4978479 h 5096785"/>
              <a:gd name="connsiteX116" fmla="*/ 5210559 w 12192000"/>
              <a:gd name="connsiteY116" fmla="*/ 5007585 h 5096785"/>
              <a:gd name="connsiteX117" fmla="*/ 5177597 w 12192000"/>
              <a:gd name="connsiteY117" fmla="*/ 5015926 h 5096785"/>
              <a:gd name="connsiteX118" fmla="*/ 5160569 w 12192000"/>
              <a:gd name="connsiteY118" fmla="*/ 5025681 h 5096785"/>
              <a:gd name="connsiteX119" fmla="*/ 5152748 w 12192000"/>
              <a:gd name="connsiteY119" fmla="*/ 5026569 h 5096785"/>
              <a:gd name="connsiteX120" fmla="*/ 5127678 w 12192000"/>
              <a:gd name="connsiteY120" fmla="*/ 5032947 h 5096785"/>
              <a:gd name="connsiteX121" fmla="*/ 5113147 w 12192000"/>
              <a:gd name="connsiteY121" fmla="*/ 5035818 h 5096785"/>
              <a:gd name="connsiteX122" fmla="*/ 5107301 w 12192000"/>
              <a:gd name="connsiteY122" fmla="*/ 5036672 h 5096785"/>
              <a:gd name="connsiteX123" fmla="*/ 5093215 w 12192000"/>
              <a:gd name="connsiteY123" fmla="*/ 5032880 h 5096785"/>
              <a:gd name="connsiteX124" fmla="*/ 5077058 w 12192000"/>
              <a:gd name="connsiteY124" fmla="*/ 5038681 h 5096785"/>
              <a:gd name="connsiteX125" fmla="*/ 5057349 w 12192000"/>
              <a:gd name="connsiteY125" fmla="*/ 5036015 h 5096785"/>
              <a:gd name="connsiteX126" fmla="*/ 5053945 w 12192000"/>
              <a:gd name="connsiteY126" fmla="*/ 5041952 h 5096785"/>
              <a:gd name="connsiteX127" fmla="*/ 5040021 w 12192000"/>
              <a:gd name="connsiteY127" fmla="*/ 5050052 h 5096785"/>
              <a:gd name="connsiteX128" fmla="*/ 5025913 w 12192000"/>
              <a:gd name="connsiteY128" fmla="*/ 5046535 h 5096785"/>
              <a:gd name="connsiteX129" fmla="*/ 4998218 w 12192000"/>
              <a:gd name="connsiteY129" fmla="*/ 5048065 h 5096785"/>
              <a:gd name="connsiteX130" fmla="*/ 4991008 w 12192000"/>
              <a:gd name="connsiteY130" fmla="*/ 5050439 h 5096785"/>
              <a:gd name="connsiteX131" fmla="*/ 4963503 w 12192000"/>
              <a:gd name="connsiteY131" fmla="*/ 5047575 h 5096785"/>
              <a:gd name="connsiteX132" fmla="*/ 4921053 w 12192000"/>
              <a:gd name="connsiteY132" fmla="*/ 5048925 h 5096785"/>
              <a:gd name="connsiteX133" fmla="*/ 4873420 w 12192000"/>
              <a:gd name="connsiteY133" fmla="*/ 5054929 h 5096785"/>
              <a:gd name="connsiteX134" fmla="*/ 4858825 w 12192000"/>
              <a:gd name="connsiteY134" fmla="*/ 5051329 h 5096785"/>
              <a:gd name="connsiteX135" fmla="*/ 4769340 w 12192000"/>
              <a:gd name="connsiteY135" fmla="*/ 5053090 h 5096785"/>
              <a:gd name="connsiteX136" fmla="*/ 4744152 w 12192000"/>
              <a:gd name="connsiteY136" fmla="*/ 5053391 h 5096785"/>
              <a:gd name="connsiteX137" fmla="*/ 4723556 w 12192000"/>
              <a:gd name="connsiteY137" fmla="*/ 5059633 h 5096785"/>
              <a:gd name="connsiteX138" fmla="*/ 4719699 w 12192000"/>
              <a:gd name="connsiteY138" fmla="*/ 5066298 h 5096785"/>
              <a:gd name="connsiteX139" fmla="*/ 4706016 w 12192000"/>
              <a:gd name="connsiteY139" fmla="*/ 5067422 h 5096785"/>
              <a:gd name="connsiteX140" fmla="*/ 4702593 w 12192000"/>
              <a:gd name="connsiteY140" fmla="*/ 5068973 h 5096785"/>
              <a:gd name="connsiteX141" fmla="*/ 4682766 w 12192000"/>
              <a:gd name="connsiteY141" fmla="*/ 5076609 h 5096785"/>
              <a:gd name="connsiteX142" fmla="*/ 4634960 w 12192000"/>
              <a:gd name="connsiteY142" fmla="*/ 5061852 h 5096785"/>
              <a:gd name="connsiteX143" fmla="*/ 4580645 w 12192000"/>
              <a:gd name="connsiteY143" fmla="*/ 5069246 h 5096785"/>
              <a:gd name="connsiteX144" fmla="*/ 4368005 w 12192000"/>
              <a:gd name="connsiteY144" fmla="*/ 5057426 h 5096785"/>
              <a:gd name="connsiteX145" fmla="*/ 4339489 w 12192000"/>
              <a:gd name="connsiteY145" fmla="*/ 5080858 h 5096785"/>
              <a:gd name="connsiteX146" fmla="*/ 4253895 w 12192000"/>
              <a:gd name="connsiteY146" fmla="*/ 5085008 h 5096785"/>
              <a:gd name="connsiteX147" fmla="*/ 4117780 w 12192000"/>
              <a:gd name="connsiteY147" fmla="*/ 5045175 h 5096785"/>
              <a:gd name="connsiteX148" fmla="*/ 3960074 w 12192000"/>
              <a:gd name="connsiteY148" fmla="*/ 5050708 h 5096785"/>
              <a:gd name="connsiteX149" fmla="*/ 3947260 w 12192000"/>
              <a:gd name="connsiteY149" fmla="*/ 5041167 h 5096785"/>
              <a:gd name="connsiteX150" fmla="*/ 3931969 w 12192000"/>
              <a:gd name="connsiteY150" fmla="*/ 5035902 h 5096785"/>
              <a:gd name="connsiteX151" fmla="*/ 3929836 w 12192000"/>
              <a:gd name="connsiteY151" fmla="*/ 5036901 h 5096785"/>
              <a:gd name="connsiteX152" fmla="*/ 3911296 w 12192000"/>
              <a:gd name="connsiteY152" fmla="*/ 5035663 h 5096785"/>
              <a:gd name="connsiteX153" fmla="*/ 3907746 w 12192000"/>
              <a:gd name="connsiteY153" fmla="*/ 5032107 h 5096785"/>
              <a:gd name="connsiteX154" fmla="*/ 3895182 w 12192000"/>
              <a:gd name="connsiteY154" fmla="*/ 5030229 h 5096785"/>
              <a:gd name="connsiteX155" fmla="*/ 3870866 w 12192000"/>
              <a:gd name="connsiteY155" fmla="*/ 5023753 h 5096785"/>
              <a:gd name="connsiteX156" fmla="*/ 3865913 w 12192000"/>
              <a:gd name="connsiteY156" fmla="*/ 5025143 h 5096785"/>
              <a:gd name="connsiteX157" fmla="*/ 3828606 w 12192000"/>
              <a:gd name="connsiteY157" fmla="*/ 5019426 h 5096785"/>
              <a:gd name="connsiteX158" fmla="*/ 3827901 w 12192000"/>
              <a:gd name="connsiteY158" fmla="*/ 5020583 h 5096785"/>
              <a:gd name="connsiteX159" fmla="*/ 3816543 w 12192000"/>
              <a:gd name="connsiteY159" fmla="*/ 5024366 h 5096785"/>
              <a:gd name="connsiteX160" fmla="*/ 3795278 w 12192000"/>
              <a:gd name="connsiteY160" fmla="*/ 5028779 h 5096785"/>
              <a:gd name="connsiteX161" fmla="*/ 3743858 w 12192000"/>
              <a:gd name="connsiteY161" fmla="*/ 5054237 h 5096785"/>
              <a:gd name="connsiteX162" fmla="*/ 3704945 w 12192000"/>
              <a:gd name="connsiteY162" fmla="*/ 5048413 h 5096785"/>
              <a:gd name="connsiteX163" fmla="*/ 3696992 w 12192000"/>
              <a:gd name="connsiteY163" fmla="*/ 5047914 h 5096785"/>
              <a:gd name="connsiteX164" fmla="*/ 3696780 w 12192000"/>
              <a:gd name="connsiteY164" fmla="*/ 5048181 h 5096785"/>
              <a:gd name="connsiteX165" fmla="*/ 3688290 w 12192000"/>
              <a:gd name="connsiteY165" fmla="*/ 5048204 h 5096785"/>
              <a:gd name="connsiteX166" fmla="*/ 3682486 w 12192000"/>
              <a:gd name="connsiteY166" fmla="*/ 5047000 h 5096785"/>
              <a:gd name="connsiteX167" fmla="*/ 3667056 w 12192000"/>
              <a:gd name="connsiteY167" fmla="*/ 5046030 h 5096785"/>
              <a:gd name="connsiteX168" fmla="*/ 3661403 w 12192000"/>
              <a:gd name="connsiteY168" fmla="*/ 5047537 h 5096785"/>
              <a:gd name="connsiteX169" fmla="*/ 3658673 w 12192000"/>
              <a:gd name="connsiteY169" fmla="*/ 5050790 h 5096785"/>
              <a:gd name="connsiteX170" fmla="*/ 3657333 w 12192000"/>
              <a:gd name="connsiteY170" fmla="*/ 5050325 h 5096785"/>
              <a:gd name="connsiteX171" fmla="*/ 3626778 w 12192000"/>
              <a:gd name="connsiteY171" fmla="*/ 5057882 h 5096785"/>
              <a:gd name="connsiteX172" fmla="*/ 3560067 w 12192000"/>
              <a:gd name="connsiteY172" fmla="*/ 5064266 h 5096785"/>
              <a:gd name="connsiteX173" fmla="*/ 3522641 w 12192000"/>
              <a:gd name="connsiteY173" fmla="*/ 5063654 h 5096785"/>
              <a:gd name="connsiteX174" fmla="*/ 3419275 w 12192000"/>
              <a:gd name="connsiteY174" fmla="*/ 5066646 h 5096785"/>
              <a:gd name="connsiteX175" fmla="*/ 3314869 w 12192000"/>
              <a:gd name="connsiteY175" fmla="*/ 5073197 h 5096785"/>
              <a:gd name="connsiteX176" fmla="*/ 3259088 w 12192000"/>
              <a:gd name="connsiteY176" fmla="*/ 5096363 h 5096785"/>
              <a:gd name="connsiteX177" fmla="*/ 3253104 w 12192000"/>
              <a:gd name="connsiteY177" fmla="*/ 5096785 h 5096785"/>
              <a:gd name="connsiteX178" fmla="*/ 3238751 w 12192000"/>
              <a:gd name="connsiteY178" fmla="*/ 5092996 h 5096785"/>
              <a:gd name="connsiteX179" fmla="*/ 3233681 w 12192000"/>
              <a:gd name="connsiteY179" fmla="*/ 5090758 h 5096785"/>
              <a:gd name="connsiteX180" fmla="*/ 3225562 w 12192000"/>
              <a:gd name="connsiteY180" fmla="*/ 5089215 h 5096785"/>
              <a:gd name="connsiteX181" fmla="*/ 3225260 w 12192000"/>
              <a:gd name="connsiteY181" fmla="*/ 5089437 h 5096785"/>
              <a:gd name="connsiteX182" fmla="*/ 3217859 w 12192000"/>
              <a:gd name="connsiteY182" fmla="*/ 5087484 h 5096785"/>
              <a:gd name="connsiteX183" fmla="*/ 3182980 w 12192000"/>
              <a:gd name="connsiteY183" fmla="*/ 5074650 h 5096785"/>
              <a:gd name="connsiteX184" fmla="*/ 3123938 w 12192000"/>
              <a:gd name="connsiteY184" fmla="*/ 5089912 h 5096785"/>
              <a:gd name="connsiteX185" fmla="*/ 3101912 w 12192000"/>
              <a:gd name="connsiteY185" fmla="*/ 5090281 h 5096785"/>
              <a:gd name="connsiteX186" fmla="*/ 3089591 w 12192000"/>
              <a:gd name="connsiteY186" fmla="*/ 5091865 h 5096785"/>
              <a:gd name="connsiteX187" fmla="*/ 3088465 w 12192000"/>
              <a:gd name="connsiteY187" fmla="*/ 5092858 h 5096785"/>
              <a:gd name="connsiteX188" fmla="*/ 3055081 w 12192000"/>
              <a:gd name="connsiteY188" fmla="*/ 5080424 h 5096785"/>
              <a:gd name="connsiteX189" fmla="*/ 3049807 w 12192000"/>
              <a:gd name="connsiteY189" fmla="*/ 5080860 h 5096785"/>
              <a:gd name="connsiteX190" fmla="*/ 3029122 w 12192000"/>
              <a:gd name="connsiteY190" fmla="*/ 5070085 h 5096785"/>
              <a:gd name="connsiteX191" fmla="*/ 3017862 w 12192000"/>
              <a:gd name="connsiteY191" fmla="*/ 5065942 h 5096785"/>
              <a:gd name="connsiteX192" fmla="*/ 3015868 w 12192000"/>
              <a:gd name="connsiteY192" fmla="*/ 5061832 h 5096785"/>
              <a:gd name="connsiteX193" fmla="*/ 2998644 w 12192000"/>
              <a:gd name="connsiteY193" fmla="*/ 5057210 h 5096785"/>
              <a:gd name="connsiteX194" fmla="*/ 2996219 w 12192000"/>
              <a:gd name="connsiteY194" fmla="*/ 5057788 h 5096785"/>
              <a:gd name="connsiteX195" fmla="*/ 2983676 w 12192000"/>
              <a:gd name="connsiteY195" fmla="*/ 5049852 h 5096785"/>
              <a:gd name="connsiteX196" fmla="*/ 2903609 w 12192000"/>
              <a:gd name="connsiteY196" fmla="*/ 4998457 h 5096785"/>
              <a:gd name="connsiteX197" fmla="*/ 2758830 w 12192000"/>
              <a:gd name="connsiteY197" fmla="*/ 4974760 h 5096785"/>
              <a:gd name="connsiteX198" fmla="*/ 2532669 w 12192000"/>
              <a:gd name="connsiteY198" fmla="*/ 4940573 h 5096785"/>
              <a:gd name="connsiteX199" fmla="*/ 2389931 w 12192000"/>
              <a:gd name="connsiteY199" fmla="*/ 4905785 h 5096785"/>
              <a:gd name="connsiteX200" fmla="*/ 2335186 w 12192000"/>
              <a:gd name="connsiteY200" fmla="*/ 4902957 h 5096785"/>
              <a:gd name="connsiteX201" fmla="*/ 2295307 w 12192000"/>
              <a:gd name="connsiteY201" fmla="*/ 4879800 h 5096785"/>
              <a:gd name="connsiteX202" fmla="*/ 2273393 w 12192000"/>
              <a:gd name="connsiteY202" fmla="*/ 4883565 h 5096785"/>
              <a:gd name="connsiteX203" fmla="*/ 2269523 w 12192000"/>
              <a:gd name="connsiteY203" fmla="*/ 4884442 h 5096785"/>
              <a:gd name="connsiteX204" fmla="*/ 2256015 w 12192000"/>
              <a:gd name="connsiteY204" fmla="*/ 4883014 h 5096785"/>
              <a:gd name="connsiteX205" fmla="*/ 2249731 w 12192000"/>
              <a:gd name="connsiteY205" fmla="*/ 4888778 h 5096785"/>
              <a:gd name="connsiteX206" fmla="*/ 2227629 w 12192000"/>
              <a:gd name="connsiteY206" fmla="*/ 4891047 h 5096785"/>
              <a:gd name="connsiteX207" fmla="*/ 2203460 w 12192000"/>
              <a:gd name="connsiteY207" fmla="*/ 4886696 h 5096785"/>
              <a:gd name="connsiteX208" fmla="*/ 2091528 w 12192000"/>
              <a:gd name="connsiteY208" fmla="*/ 4859155 h 5096785"/>
              <a:gd name="connsiteX209" fmla="*/ 2022901 w 12192000"/>
              <a:gd name="connsiteY209" fmla="*/ 4846594 h 5096785"/>
              <a:gd name="connsiteX210" fmla="*/ 1994227 w 12192000"/>
              <a:gd name="connsiteY210" fmla="*/ 4847973 h 5096785"/>
              <a:gd name="connsiteX211" fmla="*/ 1955936 w 12192000"/>
              <a:gd name="connsiteY211" fmla="*/ 4845765 h 5096785"/>
              <a:gd name="connsiteX212" fmla="*/ 1741924 w 12192000"/>
              <a:gd name="connsiteY212" fmla="*/ 4808054 h 5096785"/>
              <a:gd name="connsiteX213" fmla="*/ 1734410 w 12192000"/>
              <a:gd name="connsiteY213" fmla="*/ 4811675 h 5096785"/>
              <a:gd name="connsiteX214" fmla="*/ 1691423 w 12192000"/>
              <a:gd name="connsiteY214" fmla="*/ 4802777 h 5096785"/>
              <a:gd name="connsiteX215" fmla="*/ 1554504 w 12192000"/>
              <a:gd name="connsiteY215" fmla="*/ 4739985 h 5096785"/>
              <a:gd name="connsiteX216" fmla="*/ 1470119 w 12192000"/>
              <a:gd name="connsiteY216" fmla="*/ 4723470 h 5096785"/>
              <a:gd name="connsiteX217" fmla="*/ 1437967 w 12192000"/>
              <a:gd name="connsiteY217" fmla="*/ 4722710 h 5096785"/>
              <a:gd name="connsiteX218" fmla="*/ 1384234 w 12192000"/>
              <a:gd name="connsiteY218" fmla="*/ 4721117 h 5096785"/>
              <a:gd name="connsiteX219" fmla="*/ 1338647 w 12192000"/>
              <a:gd name="connsiteY219" fmla="*/ 4732483 h 5096785"/>
              <a:gd name="connsiteX220" fmla="*/ 1295869 w 12192000"/>
              <a:gd name="connsiteY220" fmla="*/ 4726175 h 5096785"/>
              <a:gd name="connsiteX221" fmla="*/ 1292949 w 12192000"/>
              <a:gd name="connsiteY221" fmla="*/ 4708469 h 5096785"/>
              <a:gd name="connsiteX222" fmla="*/ 1244908 w 12192000"/>
              <a:gd name="connsiteY222" fmla="*/ 4706993 h 5096785"/>
              <a:gd name="connsiteX223" fmla="*/ 1171266 w 12192000"/>
              <a:gd name="connsiteY223" fmla="*/ 4706535 h 5096785"/>
              <a:gd name="connsiteX224" fmla="*/ 1160868 w 12192000"/>
              <a:gd name="connsiteY224" fmla="*/ 4701936 h 5096785"/>
              <a:gd name="connsiteX225" fmla="*/ 1147599 w 12192000"/>
              <a:gd name="connsiteY225" fmla="*/ 4714833 h 5096785"/>
              <a:gd name="connsiteX226" fmla="*/ 1119603 w 12192000"/>
              <a:gd name="connsiteY226" fmla="*/ 4721303 h 5096785"/>
              <a:gd name="connsiteX227" fmla="*/ 997851 w 12192000"/>
              <a:gd name="connsiteY227" fmla="*/ 4722336 h 5096785"/>
              <a:gd name="connsiteX228" fmla="*/ 976455 w 12192000"/>
              <a:gd name="connsiteY228" fmla="*/ 4726407 h 5096785"/>
              <a:gd name="connsiteX229" fmla="*/ 949939 w 12192000"/>
              <a:gd name="connsiteY229" fmla="*/ 4719699 h 5096785"/>
              <a:gd name="connsiteX230" fmla="*/ 894148 w 12192000"/>
              <a:gd name="connsiteY230" fmla="*/ 4710406 h 5096785"/>
              <a:gd name="connsiteX231" fmla="*/ 857990 w 12192000"/>
              <a:gd name="connsiteY231" fmla="*/ 4696844 h 5096785"/>
              <a:gd name="connsiteX232" fmla="*/ 848649 w 12192000"/>
              <a:gd name="connsiteY232" fmla="*/ 4704021 h 5096785"/>
              <a:gd name="connsiteX233" fmla="*/ 826436 w 12192000"/>
              <a:gd name="connsiteY233" fmla="*/ 4707421 h 5096785"/>
              <a:gd name="connsiteX234" fmla="*/ 733052 w 12192000"/>
              <a:gd name="connsiteY234" fmla="*/ 4701884 h 5096785"/>
              <a:gd name="connsiteX235" fmla="*/ 716185 w 12192000"/>
              <a:gd name="connsiteY235" fmla="*/ 4703827 h 5096785"/>
              <a:gd name="connsiteX236" fmla="*/ 696663 w 12192000"/>
              <a:gd name="connsiteY236" fmla="*/ 4697420 h 5096785"/>
              <a:gd name="connsiteX237" fmla="*/ 582722 w 12192000"/>
              <a:gd name="connsiteY237" fmla="*/ 4658637 h 5096785"/>
              <a:gd name="connsiteX238" fmla="*/ 581118 w 12192000"/>
              <a:gd name="connsiteY238" fmla="*/ 4654120 h 5096785"/>
              <a:gd name="connsiteX239" fmla="*/ 546453 w 12192000"/>
              <a:gd name="connsiteY239" fmla="*/ 4652542 h 5096785"/>
              <a:gd name="connsiteX240" fmla="*/ 536773 w 12192000"/>
              <a:gd name="connsiteY240" fmla="*/ 4644609 h 5096785"/>
              <a:gd name="connsiteX241" fmla="*/ 518899 w 12192000"/>
              <a:gd name="connsiteY241" fmla="*/ 4642839 h 5096785"/>
              <a:gd name="connsiteX242" fmla="*/ 388896 w 12192000"/>
              <a:gd name="connsiteY242" fmla="*/ 4619173 h 5096785"/>
              <a:gd name="connsiteX243" fmla="*/ 366479 w 12192000"/>
              <a:gd name="connsiteY243" fmla="*/ 4618896 h 5096785"/>
              <a:gd name="connsiteX244" fmla="*/ 342781 w 12192000"/>
              <a:gd name="connsiteY244" fmla="*/ 4601239 h 5096785"/>
              <a:gd name="connsiteX245" fmla="*/ 255925 w 12192000"/>
              <a:gd name="connsiteY245" fmla="*/ 4598685 h 5096785"/>
              <a:gd name="connsiteX246" fmla="*/ 226919 w 12192000"/>
              <a:gd name="connsiteY246" fmla="*/ 4598460 h 5096785"/>
              <a:gd name="connsiteX247" fmla="*/ 213925 w 12192000"/>
              <a:gd name="connsiteY247" fmla="*/ 4597783 h 5096785"/>
              <a:gd name="connsiteX248" fmla="*/ 215196 w 12192000"/>
              <a:gd name="connsiteY248" fmla="*/ 4588576 h 5096785"/>
              <a:gd name="connsiteX249" fmla="*/ 180214 w 12192000"/>
              <a:gd name="connsiteY249" fmla="*/ 4583701 h 5096785"/>
              <a:gd name="connsiteX250" fmla="*/ 83203 w 12192000"/>
              <a:gd name="connsiteY250" fmla="*/ 4531664 h 5096785"/>
              <a:gd name="connsiteX251" fmla="*/ 4106 w 12192000"/>
              <a:gd name="connsiteY251" fmla="*/ 4517202 h 5096785"/>
              <a:gd name="connsiteX252" fmla="*/ 0 w 12192000"/>
              <a:gd name="connsiteY252" fmla="*/ 4516084 h 5096785"/>
              <a:gd name="connsiteX253" fmla="*/ 0 w 12192000"/>
              <a:gd name="connsiteY253"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452621 w 12192000"/>
              <a:gd name="connsiteY88" fmla="*/ 4694822 h 5096785"/>
              <a:gd name="connsiteX89" fmla="*/ 6386800 w 12192000"/>
              <a:gd name="connsiteY89" fmla="*/ 4715431 h 5096785"/>
              <a:gd name="connsiteX90" fmla="*/ 6382703 w 12192000"/>
              <a:gd name="connsiteY90" fmla="*/ 4717930 h 5096785"/>
              <a:gd name="connsiteX91" fmla="*/ 6356495 w 12192000"/>
              <a:gd name="connsiteY91" fmla="*/ 4717843 h 5096785"/>
              <a:gd name="connsiteX92" fmla="*/ 6343628 w 12192000"/>
              <a:gd name="connsiteY92" fmla="*/ 4719161 h 5096785"/>
              <a:gd name="connsiteX93" fmla="*/ 6338605 w 12192000"/>
              <a:gd name="connsiteY93" fmla="*/ 4716723 h 5096785"/>
              <a:gd name="connsiteX94" fmla="*/ 6320318 w 12192000"/>
              <a:gd name="connsiteY94" fmla="*/ 4720095 h 5096785"/>
              <a:gd name="connsiteX95" fmla="*/ 6318742 w 12192000"/>
              <a:gd name="connsiteY95" fmla="*/ 4721541 h 5096785"/>
              <a:gd name="connsiteX96" fmla="*/ 6301708 w 12192000"/>
              <a:gd name="connsiteY96" fmla="*/ 4720380 h 5096785"/>
              <a:gd name="connsiteX97" fmla="*/ 6285082 w 12192000"/>
              <a:gd name="connsiteY97" fmla="*/ 4714639 h 5096785"/>
              <a:gd name="connsiteX98" fmla="*/ 6136936 w 12192000"/>
              <a:gd name="connsiteY98" fmla="*/ 4758246 h 5096785"/>
              <a:gd name="connsiteX99" fmla="*/ 5988578 w 12192000"/>
              <a:gd name="connsiteY99" fmla="*/ 4754427 h 5096785"/>
              <a:gd name="connsiteX100" fmla="*/ 5908701 w 12192000"/>
              <a:gd name="connsiteY100" fmla="*/ 4779160 h 5096785"/>
              <a:gd name="connsiteX101" fmla="*/ 5892219 w 12192000"/>
              <a:gd name="connsiteY101" fmla="*/ 4807892 h 5096785"/>
              <a:gd name="connsiteX102" fmla="*/ 5683612 w 12192000"/>
              <a:gd name="connsiteY102" fmla="*/ 4848770 h 5096785"/>
              <a:gd name="connsiteX103" fmla="*/ 5635111 w 12192000"/>
              <a:gd name="connsiteY103" fmla="*/ 4868888 h 5096785"/>
              <a:gd name="connsiteX104" fmla="*/ 5582652 w 12192000"/>
              <a:gd name="connsiteY104" fmla="*/ 4866836 h 5096785"/>
              <a:gd name="connsiteX105" fmla="*/ 5567213 w 12192000"/>
              <a:gd name="connsiteY105" fmla="*/ 4878769 h 5096785"/>
              <a:gd name="connsiteX106" fmla="*/ 5564659 w 12192000"/>
              <a:gd name="connsiteY106" fmla="*/ 4881042 h 5096785"/>
              <a:gd name="connsiteX107" fmla="*/ 5552102 w 12192000"/>
              <a:gd name="connsiteY107" fmla="*/ 4885426 h 5096785"/>
              <a:gd name="connsiteX108" fmla="*/ 5551475 w 12192000"/>
              <a:gd name="connsiteY108" fmla="*/ 4892560 h 5096785"/>
              <a:gd name="connsiteX109" fmla="*/ 5534664 w 12192000"/>
              <a:gd name="connsiteY109" fmla="*/ 4903385 h 5096785"/>
              <a:gd name="connsiteX110" fmla="*/ 5510737 w 12192000"/>
              <a:gd name="connsiteY110" fmla="*/ 4909807 h 5096785"/>
              <a:gd name="connsiteX111" fmla="*/ 5393901 w 12192000"/>
              <a:gd name="connsiteY111" fmla="*/ 4933709 h 5096785"/>
              <a:gd name="connsiteX112" fmla="*/ 5325782 w 12192000"/>
              <a:gd name="connsiteY112" fmla="*/ 4951789 h 5096785"/>
              <a:gd name="connsiteX113" fmla="*/ 5302703 w 12192000"/>
              <a:gd name="connsiteY113" fmla="*/ 4964590 h 5096785"/>
              <a:gd name="connsiteX114" fmla="*/ 5268591 w 12192000"/>
              <a:gd name="connsiteY114" fmla="*/ 4978479 h 5096785"/>
              <a:gd name="connsiteX115" fmla="*/ 5210559 w 12192000"/>
              <a:gd name="connsiteY115" fmla="*/ 5007585 h 5096785"/>
              <a:gd name="connsiteX116" fmla="*/ 5177597 w 12192000"/>
              <a:gd name="connsiteY116" fmla="*/ 5015926 h 5096785"/>
              <a:gd name="connsiteX117" fmla="*/ 5160569 w 12192000"/>
              <a:gd name="connsiteY117" fmla="*/ 5025681 h 5096785"/>
              <a:gd name="connsiteX118" fmla="*/ 5152748 w 12192000"/>
              <a:gd name="connsiteY118" fmla="*/ 5026569 h 5096785"/>
              <a:gd name="connsiteX119" fmla="*/ 5127678 w 12192000"/>
              <a:gd name="connsiteY119" fmla="*/ 5032947 h 5096785"/>
              <a:gd name="connsiteX120" fmla="*/ 5113147 w 12192000"/>
              <a:gd name="connsiteY120" fmla="*/ 5035818 h 5096785"/>
              <a:gd name="connsiteX121" fmla="*/ 5107301 w 12192000"/>
              <a:gd name="connsiteY121" fmla="*/ 5036672 h 5096785"/>
              <a:gd name="connsiteX122" fmla="*/ 5093215 w 12192000"/>
              <a:gd name="connsiteY122" fmla="*/ 5032880 h 5096785"/>
              <a:gd name="connsiteX123" fmla="*/ 5077058 w 12192000"/>
              <a:gd name="connsiteY123" fmla="*/ 5038681 h 5096785"/>
              <a:gd name="connsiteX124" fmla="*/ 5057349 w 12192000"/>
              <a:gd name="connsiteY124" fmla="*/ 5036015 h 5096785"/>
              <a:gd name="connsiteX125" fmla="*/ 5053945 w 12192000"/>
              <a:gd name="connsiteY125" fmla="*/ 5041952 h 5096785"/>
              <a:gd name="connsiteX126" fmla="*/ 5040021 w 12192000"/>
              <a:gd name="connsiteY126" fmla="*/ 5050052 h 5096785"/>
              <a:gd name="connsiteX127" fmla="*/ 5025913 w 12192000"/>
              <a:gd name="connsiteY127" fmla="*/ 5046535 h 5096785"/>
              <a:gd name="connsiteX128" fmla="*/ 4998218 w 12192000"/>
              <a:gd name="connsiteY128" fmla="*/ 5048065 h 5096785"/>
              <a:gd name="connsiteX129" fmla="*/ 4991008 w 12192000"/>
              <a:gd name="connsiteY129" fmla="*/ 5050439 h 5096785"/>
              <a:gd name="connsiteX130" fmla="*/ 4963503 w 12192000"/>
              <a:gd name="connsiteY130" fmla="*/ 5047575 h 5096785"/>
              <a:gd name="connsiteX131" fmla="*/ 4921053 w 12192000"/>
              <a:gd name="connsiteY131" fmla="*/ 5048925 h 5096785"/>
              <a:gd name="connsiteX132" fmla="*/ 4873420 w 12192000"/>
              <a:gd name="connsiteY132" fmla="*/ 5054929 h 5096785"/>
              <a:gd name="connsiteX133" fmla="*/ 4858825 w 12192000"/>
              <a:gd name="connsiteY133" fmla="*/ 5051329 h 5096785"/>
              <a:gd name="connsiteX134" fmla="*/ 4769340 w 12192000"/>
              <a:gd name="connsiteY134" fmla="*/ 5053090 h 5096785"/>
              <a:gd name="connsiteX135" fmla="*/ 4744152 w 12192000"/>
              <a:gd name="connsiteY135" fmla="*/ 5053391 h 5096785"/>
              <a:gd name="connsiteX136" fmla="*/ 4723556 w 12192000"/>
              <a:gd name="connsiteY136" fmla="*/ 5059633 h 5096785"/>
              <a:gd name="connsiteX137" fmla="*/ 4719699 w 12192000"/>
              <a:gd name="connsiteY137" fmla="*/ 5066298 h 5096785"/>
              <a:gd name="connsiteX138" fmla="*/ 4706016 w 12192000"/>
              <a:gd name="connsiteY138" fmla="*/ 5067422 h 5096785"/>
              <a:gd name="connsiteX139" fmla="*/ 4702593 w 12192000"/>
              <a:gd name="connsiteY139" fmla="*/ 5068973 h 5096785"/>
              <a:gd name="connsiteX140" fmla="*/ 4682766 w 12192000"/>
              <a:gd name="connsiteY140" fmla="*/ 5076609 h 5096785"/>
              <a:gd name="connsiteX141" fmla="*/ 4634960 w 12192000"/>
              <a:gd name="connsiteY141" fmla="*/ 5061852 h 5096785"/>
              <a:gd name="connsiteX142" fmla="*/ 4580645 w 12192000"/>
              <a:gd name="connsiteY142" fmla="*/ 5069246 h 5096785"/>
              <a:gd name="connsiteX143" fmla="*/ 4368005 w 12192000"/>
              <a:gd name="connsiteY143" fmla="*/ 5057426 h 5096785"/>
              <a:gd name="connsiteX144" fmla="*/ 4339489 w 12192000"/>
              <a:gd name="connsiteY144" fmla="*/ 5080858 h 5096785"/>
              <a:gd name="connsiteX145" fmla="*/ 4253895 w 12192000"/>
              <a:gd name="connsiteY145" fmla="*/ 5085008 h 5096785"/>
              <a:gd name="connsiteX146" fmla="*/ 4117780 w 12192000"/>
              <a:gd name="connsiteY146" fmla="*/ 5045175 h 5096785"/>
              <a:gd name="connsiteX147" fmla="*/ 3960074 w 12192000"/>
              <a:gd name="connsiteY147" fmla="*/ 5050708 h 5096785"/>
              <a:gd name="connsiteX148" fmla="*/ 3947260 w 12192000"/>
              <a:gd name="connsiteY148" fmla="*/ 5041167 h 5096785"/>
              <a:gd name="connsiteX149" fmla="*/ 3931969 w 12192000"/>
              <a:gd name="connsiteY149" fmla="*/ 5035902 h 5096785"/>
              <a:gd name="connsiteX150" fmla="*/ 3929836 w 12192000"/>
              <a:gd name="connsiteY150" fmla="*/ 5036901 h 5096785"/>
              <a:gd name="connsiteX151" fmla="*/ 3911296 w 12192000"/>
              <a:gd name="connsiteY151" fmla="*/ 5035663 h 5096785"/>
              <a:gd name="connsiteX152" fmla="*/ 3907746 w 12192000"/>
              <a:gd name="connsiteY152" fmla="*/ 5032107 h 5096785"/>
              <a:gd name="connsiteX153" fmla="*/ 3895182 w 12192000"/>
              <a:gd name="connsiteY153" fmla="*/ 5030229 h 5096785"/>
              <a:gd name="connsiteX154" fmla="*/ 3870866 w 12192000"/>
              <a:gd name="connsiteY154" fmla="*/ 5023753 h 5096785"/>
              <a:gd name="connsiteX155" fmla="*/ 3865913 w 12192000"/>
              <a:gd name="connsiteY155" fmla="*/ 5025143 h 5096785"/>
              <a:gd name="connsiteX156" fmla="*/ 3828606 w 12192000"/>
              <a:gd name="connsiteY156" fmla="*/ 5019426 h 5096785"/>
              <a:gd name="connsiteX157" fmla="*/ 3827901 w 12192000"/>
              <a:gd name="connsiteY157" fmla="*/ 5020583 h 5096785"/>
              <a:gd name="connsiteX158" fmla="*/ 3816543 w 12192000"/>
              <a:gd name="connsiteY158" fmla="*/ 5024366 h 5096785"/>
              <a:gd name="connsiteX159" fmla="*/ 3795278 w 12192000"/>
              <a:gd name="connsiteY159" fmla="*/ 5028779 h 5096785"/>
              <a:gd name="connsiteX160" fmla="*/ 3743858 w 12192000"/>
              <a:gd name="connsiteY160" fmla="*/ 5054237 h 5096785"/>
              <a:gd name="connsiteX161" fmla="*/ 3704945 w 12192000"/>
              <a:gd name="connsiteY161" fmla="*/ 5048413 h 5096785"/>
              <a:gd name="connsiteX162" fmla="*/ 3696992 w 12192000"/>
              <a:gd name="connsiteY162" fmla="*/ 5047914 h 5096785"/>
              <a:gd name="connsiteX163" fmla="*/ 3696780 w 12192000"/>
              <a:gd name="connsiteY163" fmla="*/ 5048181 h 5096785"/>
              <a:gd name="connsiteX164" fmla="*/ 3688290 w 12192000"/>
              <a:gd name="connsiteY164" fmla="*/ 5048204 h 5096785"/>
              <a:gd name="connsiteX165" fmla="*/ 3682486 w 12192000"/>
              <a:gd name="connsiteY165" fmla="*/ 5047000 h 5096785"/>
              <a:gd name="connsiteX166" fmla="*/ 3667056 w 12192000"/>
              <a:gd name="connsiteY166" fmla="*/ 5046030 h 5096785"/>
              <a:gd name="connsiteX167" fmla="*/ 3661403 w 12192000"/>
              <a:gd name="connsiteY167" fmla="*/ 5047537 h 5096785"/>
              <a:gd name="connsiteX168" fmla="*/ 3658673 w 12192000"/>
              <a:gd name="connsiteY168" fmla="*/ 5050790 h 5096785"/>
              <a:gd name="connsiteX169" fmla="*/ 3657333 w 12192000"/>
              <a:gd name="connsiteY169" fmla="*/ 5050325 h 5096785"/>
              <a:gd name="connsiteX170" fmla="*/ 3626778 w 12192000"/>
              <a:gd name="connsiteY170" fmla="*/ 5057882 h 5096785"/>
              <a:gd name="connsiteX171" fmla="*/ 3560067 w 12192000"/>
              <a:gd name="connsiteY171" fmla="*/ 5064266 h 5096785"/>
              <a:gd name="connsiteX172" fmla="*/ 3522641 w 12192000"/>
              <a:gd name="connsiteY172" fmla="*/ 5063654 h 5096785"/>
              <a:gd name="connsiteX173" fmla="*/ 3419275 w 12192000"/>
              <a:gd name="connsiteY173" fmla="*/ 5066646 h 5096785"/>
              <a:gd name="connsiteX174" fmla="*/ 3314869 w 12192000"/>
              <a:gd name="connsiteY174" fmla="*/ 5073197 h 5096785"/>
              <a:gd name="connsiteX175" fmla="*/ 3259088 w 12192000"/>
              <a:gd name="connsiteY175" fmla="*/ 5096363 h 5096785"/>
              <a:gd name="connsiteX176" fmla="*/ 3253104 w 12192000"/>
              <a:gd name="connsiteY176" fmla="*/ 5096785 h 5096785"/>
              <a:gd name="connsiteX177" fmla="*/ 3238751 w 12192000"/>
              <a:gd name="connsiteY177" fmla="*/ 5092996 h 5096785"/>
              <a:gd name="connsiteX178" fmla="*/ 3233681 w 12192000"/>
              <a:gd name="connsiteY178" fmla="*/ 5090758 h 5096785"/>
              <a:gd name="connsiteX179" fmla="*/ 3225562 w 12192000"/>
              <a:gd name="connsiteY179" fmla="*/ 5089215 h 5096785"/>
              <a:gd name="connsiteX180" fmla="*/ 3225260 w 12192000"/>
              <a:gd name="connsiteY180" fmla="*/ 5089437 h 5096785"/>
              <a:gd name="connsiteX181" fmla="*/ 3217859 w 12192000"/>
              <a:gd name="connsiteY181" fmla="*/ 5087484 h 5096785"/>
              <a:gd name="connsiteX182" fmla="*/ 3182980 w 12192000"/>
              <a:gd name="connsiteY182" fmla="*/ 5074650 h 5096785"/>
              <a:gd name="connsiteX183" fmla="*/ 3123938 w 12192000"/>
              <a:gd name="connsiteY183" fmla="*/ 5089912 h 5096785"/>
              <a:gd name="connsiteX184" fmla="*/ 3101912 w 12192000"/>
              <a:gd name="connsiteY184" fmla="*/ 5090281 h 5096785"/>
              <a:gd name="connsiteX185" fmla="*/ 3089591 w 12192000"/>
              <a:gd name="connsiteY185" fmla="*/ 5091865 h 5096785"/>
              <a:gd name="connsiteX186" fmla="*/ 3088465 w 12192000"/>
              <a:gd name="connsiteY186" fmla="*/ 5092858 h 5096785"/>
              <a:gd name="connsiteX187" fmla="*/ 3055081 w 12192000"/>
              <a:gd name="connsiteY187" fmla="*/ 5080424 h 5096785"/>
              <a:gd name="connsiteX188" fmla="*/ 3049807 w 12192000"/>
              <a:gd name="connsiteY188" fmla="*/ 5080860 h 5096785"/>
              <a:gd name="connsiteX189" fmla="*/ 3029122 w 12192000"/>
              <a:gd name="connsiteY189" fmla="*/ 5070085 h 5096785"/>
              <a:gd name="connsiteX190" fmla="*/ 3017862 w 12192000"/>
              <a:gd name="connsiteY190" fmla="*/ 5065942 h 5096785"/>
              <a:gd name="connsiteX191" fmla="*/ 3015868 w 12192000"/>
              <a:gd name="connsiteY191" fmla="*/ 5061832 h 5096785"/>
              <a:gd name="connsiteX192" fmla="*/ 2998644 w 12192000"/>
              <a:gd name="connsiteY192" fmla="*/ 5057210 h 5096785"/>
              <a:gd name="connsiteX193" fmla="*/ 2996219 w 12192000"/>
              <a:gd name="connsiteY193" fmla="*/ 5057788 h 5096785"/>
              <a:gd name="connsiteX194" fmla="*/ 2983676 w 12192000"/>
              <a:gd name="connsiteY194" fmla="*/ 5049852 h 5096785"/>
              <a:gd name="connsiteX195" fmla="*/ 2903609 w 12192000"/>
              <a:gd name="connsiteY195" fmla="*/ 4998457 h 5096785"/>
              <a:gd name="connsiteX196" fmla="*/ 2758830 w 12192000"/>
              <a:gd name="connsiteY196" fmla="*/ 4974760 h 5096785"/>
              <a:gd name="connsiteX197" fmla="*/ 2532669 w 12192000"/>
              <a:gd name="connsiteY197" fmla="*/ 4940573 h 5096785"/>
              <a:gd name="connsiteX198" fmla="*/ 2389931 w 12192000"/>
              <a:gd name="connsiteY198" fmla="*/ 4905785 h 5096785"/>
              <a:gd name="connsiteX199" fmla="*/ 2335186 w 12192000"/>
              <a:gd name="connsiteY199" fmla="*/ 4902957 h 5096785"/>
              <a:gd name="connsiteX200" fmla="*/ 2295307 w 12192000"/>
              <a:gd name="connsiteY200" fmla="*/ 4879800 h 5096785"/>
              <a:gd name="connsiteX201" fmla="*/ 2273393 w 12192000"/>
              <a:gd name="connsiteY201" fmla="*/ 4883565 h 5096785"/>
              <a:gd name="connsiteX202" fmla="*/ 2269523 w 12192000"/>
              <a:gd name="connsiteY202" fmla="*/ 4884442 h 5096785"/>
              <a:gd name="connsiteX203" fmla="*/ 2256015 w 12192000"/>
              <a:gd name="connsiteY203" fmla="*/ 4883014 h 5096785"/>
              <a:gd name="connsiteX204" fmla="*/ 2249731 w 12192000"/>
              <a:gd name="connsiteY204" fmla="*/ 4888778 h 5096785"/>
              <a:gd name="connsiteX205" fmla="*/ 2227629 w 12192000"/>
              <a:gd name="connsiteY205" fmla="*/ 4891047 h 5096785"/>
              <a:gd name="connsiteX206" fmla="*/ 2203460 w 12192000"/>
              <a:gd name="connsiteY206" fmla="*/ 4886696 h 5096785"/>
              <a:gd name="connsiteX207" fmla="*/ 2091528 w 12192000"/>
              <a:gd name="connsiteY207" fmla="*/ 4859155 h 5096785"/>
              <a:gd name="connsiteX208" fmla="*/ 2022901 w 12192000"/>
              <a:gd name="connsiteY208" fmla="*/ 4846594 h 5096785"/>
              <a:gd name="connsiteX209" fmla="*/ 1994227 w 12192000"/>
              <a:gd name="connsiteY209" fmla="*/ 4847973 h 5096785"/>
              <a:gd name="connsiteX210" fmla="*/ 1955936 w 12192000"/>
              <a:gd name="connsiteY210" fmla="*/ 4845765 h 5096785"/>
              <a:gd name="connsiteX211" fmla="*/ 1741924 w 12192000"/>
              <a:gd name="connsiteY211" fmla="*/ 4808054 h 5096785"/>
              <a:gd name="connsiteX212" fmla="*/ 1734410 w 12192000"/>
              <a:gd name="connsiteY212" fmla="*/ 4811675 h 5096785"/>
              <a:gd name="connsiteX213" fmla="*/ 1691423 w 12192000"/>
              <a:gd name="connsiteY213" fmla="*/ 4802777 h 5096785"/>
              <a:gd name="connsiteX214" fmla="*/ 1554504 w 12192000"/>
              <a:gd name="connsiteY214" fmla="*/ 4739985 h 5096785"/>
              <a:gd name="connsiteX215" fmla="*/ 1470119 w 12192000"/>
              <a:gd name="connsiteY215" fmla="*/ 4723470 h 5096785"/>
              <a:gd name="connsiteX216" fmla="*/ 1437967 w 12192000"/>
              <a:gd name="connsiteY216" fmla="*/ 4722710 h 5096785"/>
              <a:gd name="connsiteX217" fmla="*/ 1384234 w 12192000"/>
              <a:gd name="connsiteY217" fmla="*/ 4721117 h 5096785"/>
              <a:gd name="connsiteX218" fmla="*/ 1338647 w 12192000"/>
              <a:gd name="connsiteY218" fmla="*/ 4732483 h 5096785"/>
              <a:gd name="connsiteX219" fmla="*/ 1295869 w 12192000"/>
              <a:gd name="connsiteY219" fmla="*/ 4726175 h 5096785"/>
              <a:gd name="connsiteX220" fmla="*/ 1292949 w 12192000"/>
              <a:gd name="connsiteY220" fmla="*/ 4708469 h 5096785"/>
              <a:gd name="connsiteX221" fmla="*/ 1244908 w 12192000"/>
              <a:gd name="connsiteY221" fmla="*/ 4706993 h 5096785"/>
              <a:gd name="connsiteX222" fmla="*/ 1171266 w 12192000"/>
              <a:gd name="connsiteY222" fmla="*/ 4706535 h 5096785"/>
              <a:gd name="connsiteX223" fmla="*/ 1160868 w 12192000"/>
              <a:gd name="connsiteY223" fmla="*/ 4701936 h 5096785"/>
              <a:gd name="connsiteX224" fmla="*/ 1147599 w 12192000"/>
              <a:gd name="connsiteY224" fmla="*/ 4714833 h 5096785"/>
              <a:gd name="connsiteX225" fmla="*/ 1119603 w 12192000"/>
              <a:gd name="connsiteY225" fmla="*/ 4721303 h 5096785"/>
              <a:gd name="connsiteX226" fmla="*/ 997851 w 12192000"/>
              <a:gd name="connsiteY226" fmla="*/ 4722336 h 5096785"/>
              <a:gd name="connsiteX227" fmla="*/ 976455 w 12192000"/>
              <a:gd name="connsiteY227" fmla="*/ 4726407 h 5096785"/>
              <a:gd name="connsiteX228" fmla="*/ 949939 w 12192000"/>
              <a:gd name="connsiteY228" fmla="*/ 4719699 h 5096785"/>
              <a:gd name="connsiteX229" fmla="*/ 894148 w 12192000"/>
              <a:gd name="connsiteY229" fmla="*/ 4710406 h 5096785"/>
              <a:gd name="connsiteX230" fmla="*/ 857990 w 12192000"/>
              <a:gd name="connsiteY230" fmla="*/ 4696844 h 5096785"/>
              <a:gd name="connsiteX231" fmla="*/ 848649 w 12192000"/>
              <a:gd name="connsiteY231" fmla="*/ 4704021 h 5096785"/>
              <a:gd name="connsiteX232" fmla="*/ 826436 w 12192000"/>
              <a:gd name="connsiteY232" fmla="*/ 4707421 h 5096785"/>
              <a:gd name="connsiteX233" fmla="*/ 733052 w 12192000"/>
              <a:gd name="connsiteY233" fmla="*/ 4701884 h 5096785"/>
              <a:gd name="connsiteX234" fmla="*/ 716185 w 12192000"/>
              <a:gd name="connsiteY234" fmla="*/ 4703827 h 5096785"/>
              <a:gd name="connsiteX235" fmla="*/ 696663 w 12192000"/>
              <a:gd name="connsiteY235" fmla="*/ 4697420 h 5096785"/>
              <a:gd name="connsiteX236" fmla="*/ 582722 w 12192000"/>
              <a:gd name="connsiteY236" fmla="*/ 4658637 h 5096785"/>
              <a:gd name="connsiteX237" fmla="*/ 581118 w 12192000"/>
              <a:gd name="connsiteY237" fmla="*/ 4654120 h 5096785"/>
              <a:gd name="connsiteX238" fmla="*/ 546453 w 12192000"/>
              <a:gd name="connsiteY238" fmla="*/ 4652542 h 5096785"/>
              <a:gd name="connsiteX239" fmla="*/ 536773 w 12192000"/>
              <a:gd name="connsiteY239" fmla="*/ 4644609 h 5096785"/>
              <a:gd name="connsiteX240" fmla="*/ 518899 w 12192000"/>
              <a:gd name="connsiteY240" fmla="*/ 4642839 h 5096785"/>
              <a:gd name="connsiteX241" fmla="*/ 388896 w 12192000"/>
              <a:gd name="connsiteY241" fmla="*/ 4619173 h 5096785"/>
              <a:gd name="connsiteX242" fmla="*/ 366479 w 12192000"/>
              <a:gd name="connsiteY242" fmla="*/ 4618896 h 5096785"/>
              <a:gd name="connsiteX243" fmla="*/ 342781 w 12192000"/>
              <a:gd name="connsiteY243" fmla="*/ 4601239 h 5096785"/>
              <a:gd name="connsiteX244" fmla="*/ 255925 w 12192000"/>
              <a:gd name="connsiteY244" fmla="*/ 4598685 h 5096785"/>
              <a:gd name="connsiteX245" fmla="*/ 226919 w 12192000"/>
              <a:gd name="connsiteY245" fmla="*/ 4598460 h 5096785"/>
              <a:gd name="connsiteX246" fmla="*/ 213925 w 12192000"/>
              <a:gd name="connsiteY246" fmla="*/ 4597783 h 5096785"/>
              <a:gd name="connsiteX247" fmla="*/ 215196 w 12192000"/>
              <a:gd name="connsiteY247" fmla="*/ 4588576 h 5096785"/>
              <a:gd name="connsiteX248" fmla="*/ 180214 w 12192000"/>
              <a:gd name="connsiteY248" fmla="*/ 4583701 h 5096785"/>
              <a:gd name="connsiteX249" fmla="*/ 83203 w 12192000"/>
              <a:gd name="connsiteY249" fmla="*/ 4531664 h 5096785"/>
              <a:gd name="connsiteX250" fmla="*/ 4106 w 12192000"/>
              <a:gd name="connsiteY250" fmla="*/ 4517202 h 5096785"/>
              <a:gd name="connsiteX251" fmla="*/ 0 w 12192000"/>
              <a:gd name="connsiteY251" fmla="*/ 4516084 h 5096785"/>
              <a:gd name="connsiteX252" fmla="*/ 0 w 12192000"/>
              <a:gd name="connsiteY252"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529914 w 12192000"/>
              <a:gd name="connsiteY86" fmla="*/ 4654543 h 5096785"/>
              <a:gd name="connsiteX87" fmla="*/ 6490057 w 12192000"/>
              <a:gd name="connsiteY87" fmla="*/ 4658624 h 5096785"/>
              <a:gd name="connsiteX88" fmla="*/ 6386800 w 12192000"/>
              <a:gd name="connsiteY88" fmla="*/ 4715431 h 5096785"/>
              <a:gd name="connsiteX89" fmla="*/ 6382703 w 12192000"/>
              <a:gd name="connsiteY89" fmla="*/ 4717930 h 5096785"/>
              <a:gd name="connsiteX90" fmla="*/ 6356495 w 12192000"/>
              <a:gd name="connsiteY90" fmla="*/ 4717843 h 5096785"/>
              <a:gd name="connsiteX91" fmla="*/ 6343628 w 12192000"/>
              <a:gd name="connsiteY91" fmla="*/ 4719161 h 5096785"/>
              <a:gd name="connsiteX92" fmla="*/ 6338605 w 12192000"/>
              <a:gd name="connsiteY92" fmla="*/ 4716723 h 5096785"/>
              <a:gd name="connsiteX93" fmla="*/ 6320318 w 12192000"/>
              <a:gd name="connsiteY93" fmla="*/ 4720095 h 5096785"/>
              <a:gd name="connsiteX94" fmla="*/ 6318742 w 12192000"/>
              <a:gd name="connsiteY94" fmla="*/ 4721541 h 5096785"/>
              <a:gd name="connsiteX95" fmla="*/ 6301708 w 12192000"/>
              <a:gd name="connsiteY95" fmla="*/ 4720380 h 5096785"/>
              <a:gd name="connsiteX96" fmla="*/ 6285082 w 12192000"/>
              <a:gd name="connsiteY96" fmla="*/ 4714639 h 5096785"/>
              <a:gd name="connsiteX97" fmla="*/ 6136936 w 12192000"/>
              <a:gd name="connsiteY97" fmla="*/ 4758246 h 5096785"/>
              <a:gd name="connsiteX98" fmla="*/ 5988578 w 12192000"/>
              <a:gd name="connsiteY98" fmla="*/ 4754427 h 5096785"/>
              <a:gd name="connsiteX99" fmla="*/ 5908701 w 12192000"/>
              <a:gd name="connsiteY99" fmla="*/ 4779160 h 5096785"/>
              <a:gd name="connsiteX100" fmla="*/ 5892219 w 12192000"/>
              <a:gd name="connsiteY100" fmla="*/ 4807892 h 5096785"/>
              <a:gd name="connsiteX101" fmla="*/ 5683612 w 12192000"/>
              <a:gd name="connsiteY101" fmla="*/ 4848770 h 5096785"/>
              <a:gd name="connsiteX102" fmla="*/ 5635111 w 12192000"/>
              <a:gd name="connsiteY102" fmla="*/ 4868888 h 5096785"/>
              <a:gd name="connsiteX103" fmla="*/ 5582652 w 12192000"/>
              <a:gd name="connsiteY103" fmla="*/ 4866836 h 5096785"/>
              <a:gd name="connsiteX104" fmla="*/ 5567213 w 12192000"/>
              <a:gd name="connsiteY104" fmla="*/ 4878769 h 5096785"/>
              <a:gd name="connsiteX105" fmla="*/ 5564659 w 12192000"/>
              <a:gd name="connsiteY105" fmla="*/ 4881042 h 5096785"/>
              <a:gd name="connsiteX106" fmla="*/ 5552102 w 12192000"/>
              <a:gd name="connsiteY106" fmla="*/ 4885426 h 5096785"/>
              <a:gd name="connsiteX107" fmla="*/ 5551475 w 12192000"/>
              <a:gd name="connsiteY107" fmla="*/ 4892560 h 5096785"/>
              <a:gd name="connsiteX108" fmla="*/ 5534664 w 12192000"/>
              <a:gd name="connsiteY108" fmla="*/ 4903385 h 5096785"/>
              <a:gd name="connsiteX109" fmla="*/ 5510737 w 12192000"/>
              <a:gd name="connsiteY109" fmla="*/ 4909807 h 5096785"/>
              <a:gd name="connsiteX110" fmla="*/ 5393901 w 12192000"/>
              <a:gd name="connsiteY110" fmla="*/ 4933709 h 5096785"/>
              <a:gd name="connsiteX111" fmla="*/ 5325782 w 12192000"/>
              <a:gd name="connsiteY111" fmla="*/ 4951789 h 5096785"/>
              <a:gd name="connsiteX112" fmla="*/ 5302703 w 12192000"/>
              <a:gd name="connsiteY112" fmla="*/ 4964590 h 5096785"/>
              <a:gd name="connsiteX113" fmla="*/ 5268591 w 12192000"/>
              <a:gd name="connsiteY113" fmla="*/ 4978479 h 5096785"/>
              <a:gd name="connsiteX114" fmla="*/ 5210559 w 12192000"/>
              <a:gd name="connsiteY114" fmla="*/ 5007585 h 5096785"/>
              <a:gd name="connsiteX115" fmla="*/ 5177597 w 12192000"/>
              <a:gd name="connsiteY115" fmla="*/ 5015926 h 5096785"/>
              <a:gd name="connsiteX116" fmla="*/ 5160569 w 12192000"/>
              <a:gd name="connsiteY116" fmla="*/ 5025681 h 5096785"/>
              <a:gd name="connsiteX117" fmla="*/ 5152748 w 12192000"/>
              <a:gd name="connsiteY117" fmla="*/ 5026569 h 5096785"/>
              <a:gd name="connsiteX118" fmla="*/ 5127678 w 12192000"/>
              <a:gd name="connsiteY118" fmla="*/ 5032947 h 5096785"/>
              <a:gd name="connsiteX119" fmla="*/ 5113147 w 12192000"/>
              <a:gd name="connsiteY119" fmla="*/ 5035818 h 5096785"/>
              <a:gd name="connsiteX120" fmla="*/ 5107301 w 12192000"/>
              <a:gd name="connsiteY120" fmla="*/ 5036672 h 5096785"/>
              <a:gd name="connsiteX121" fmla="*/ 5093215 w 12192000"/>
              <a:gd name="connsiteY121" fmla="*/ 5032880 h 5096785"/>
              <a:gd name="connsiteX122" fmla="*/ 5077058 w 12192000"/>
              <a:gd name="connsiteY122" fmla="*/ 5038681 h 5096785"/>
              <a:gd name="connsiteX123" fmla="*/ 5057349 w 12192000"/>
              <a:gd name="connsiteY123" fmla="*/ 5036015 h 5096785"/>
              <a:gd name="connsiteX124" fmla="*/ 5053945 w 12192000"/>
              <a:gd name="connsiteY124" fmla="*/ 5041952 h 5096785"/>
              <a:gd name="connsiteX125" fmla="*/ 5040021 w 12192000"/>
              <a:gd name="connsiteY125" fmla="*/ 5050052 h 5096785"/>
              <a:gd name="connsiteX126" fmla="*/ 5025913 w 12192000"/>
              <a:gd name="connsiteY126" fmla="*/ 5046535 h 5096785"/>
              <a:gd name="connsiteX127" fmla="*/ 4998218 w 12192000"/>
              <a:gd name="connsiteY127" fmla="*/ 5048065 h 5096785"/>
              <a:gd name="connsiteX128" fmla="*/ 4991008 w 12192000"/>
              <a:gd name="connsiteY128" fmla="*/ 5050439 h 5096785"/>
              <a:gd name="connsiteX129" fmla="*/ 4963503 w 12192000"/>
              <a:gd name="connsiteY129" fmla="*/ 5047575 h 5096785"/>
              <a:gd name="connsiteX130" fmla="*/ 4921053 w 12192000"/>
              <a:gd name="connsiteY130" fmla="*/ 5048925 h 5096785"/>
              <a:gd name="connsiteX131" fmla="*/ 4873420 w 12192000"/>
              <a:gd name="connsiteY131" fmla="*/ 5054929 h 5096785"/>
              <a:gd name="connsiteX132" fmla="*/ 4858825 w 12192000"/>
              <a:gd name="connsiteY132" fmla="*/ 5051329 h 5096785"/>
              <a:gd name="connsiteX133" fmla="*/ 4769340 w 12192000"/>
              <a:gd name="connsiteY133" fmla="*/ 5053090 h 5096785"/>
              <a:gd name="connsiteX134" fmla="*/ 4744152 w 12192000"/>
              <a:gd name="connsiteY134" fmla="*/ 5053391 h 5096785"/>
              <a:gd name="connsiteX135" fmla="*/ 4723556 w 12192000"/>
              <a:gd name="connsiteY135" fmla="*/ 5059633 h 5096785"/>
              <a:gd name="connsiteX136" fmla="*/ 4719699 w 12192000"/>
              <a:gd name="connsiteY136" fmla="*/ 5066298 h 5096785"/>
              <a:gd name="connsiteX137" fmla="*/ 4706016 w 12192000"/>
              <a:gd name="connsiteY137" fmla="*/ 5067422 h 5096785"/>
              <a:gd name="connsiteX138" fmla="*/ 4702593 w 12192000"/>
              <a:gd name="connsiteY138" fmla="*/ 5068973 h 5096785"/>
              <a:gd name="connsiteX139" fmla="*/ 4682766 w 12192000"/>
              <a:gd name="connsiteY139" fmla="*/ 5076609 h 5096785"/>
              <a:gd name="connsiteX140" fmla="*/ 4634960 w 12192000"/>
              <a:gd name="connsiteY140" fmla="*/ 5061852 h 5096785"/>
              <a:gd name="connsiteX141" fmla="*/ 4580645 w 12192000"/>
              <a:gd name="connsiteY141" fmla="*/ 5069246 h 5096785"/>
              <a:gd name="connsiteX142" fmla="*/ 4368005 w 12192000"/>
              <a:gd name="connsiteY142" fmla="*/ 5057426 h 5096785"/>
              <a:gd name="connsiteX143" fmla="*/ 4339489 w 12192000"/>
              <a:gd name="connsiteY143" fmla="*/ 5080858 h 5096785"/>
              <a:gd name="connsiteX144" fmla="*/ 4253895 w 12192000"/>
              <a:gd name="connsiteY144" fmla="*/ 5085008 h 5096785"/>
              <a:gd name="connsiteX145" fmla="*/ 4117780 w 12192000"/>
              <a:gd name="connsiteY145" fmla="*/ 5045175 h 5096785"/>
              <a:gd name="connsiteX146" fmla="*/ 3960074 w 12192000"/>
              <a:gd name="connsiteY146" fmla="*/ 5050708 h 5096785"/>
              <a:gd name="connsiteX147" fmla="*/ 3947260 w 12192000"/>
              <a:gd name="connsiteY147" fmla="*/ 5041167 h 5096785"/>
              <a:gd name="connsiteX148" fmla="*/ 3931969 w 12192000"/>
              <a:gd name="connsiteY148" fmla="*/ 5035902 h 5096785"/>
              <a:gd name="connsiteX149" fmla="*/ 3929836 w 12192000"/>
              <a:gd name="connsiteY149" fmla="*/ 5036901 h 5096785"/>
              <a:gd name="connsiteX150" fmla="*/ 3911296 w 12192000"/>
              <a:gd name="connsiteY150" fmla="*/ 5035663 h 5096785"/>
              <a:gd name="connsiteX151" fmla="*/ 3907746 w 12192000"/>
              <a:gd name="connsiteY151" fmla="*/ 5032107 h 5096785"/>
              <a:gd name="connsiteX152" fmla="*/ 3895182 w 12192000"/>
              <a:gd name="connsiteY152" fmla="*/ 5030229 h 5096785"/>
              <a:gd name="connsiteX153" fmla="*/ 3870866 w 12192000"/>
              <a:gd name="connsiteY153" fmla="*/ 5023753 h 5096785"/>
              <a:gd name="connsiteX154" fmla="*/ 3865913 w 12192000"/>
              <a:gd name="connsiteY154" fmla="*/ 5025143 h 5096785"/>
              <a:gd name="connsiteX155" fmla="*/ 3828606 w 12192000"/>
              <a:gd name="connsiteY155" fmla="*/ 5019426 h 5096785"/>
              <a:gd name="connsiteX156" fmla="*/ 3827901 w 12192000"/>
              <a:gd name="connsiteY156" fmla="*/ 5020583 h 5096785"/>
              <a:gd name="connsiteX157" fmla="*/ 3816543 w 12192000"/>
              <a:gd name="connsiteY157" fmla="*/ 5024366 h 5096785"/>
              <a:gd name="connsiteX158" fmla="*/ 3795278 w 12192000"/>
              <a:gd name="connsiteY158" fmla="*/ 5028779 h 5096785"/>
              <a:gd name="connsiteX159" fmla="*/ 3743858 w 12192000"/>
              <a:gd name="connsiteY159" fmla="*/ 5054237 h 5096785"/>
              <a:gd name="connsiteX160" fmla="*/ 3704945 w 12192000"/>
              <a:gd name="connsiteY160" fmla="*/ 5048413 h 5096785"/>
              <a:gd name="connsiteX161" fmla="*/ 3696992 w 12192000"/>
              <a:gd name="connsiteY161" fmla="*/ 5047914 h 5096785"/>
              <a:gd name="connsiteX162" fmla="*/ 3696780 w 12192000"/>
              <a:gd name="connsiteY162" fmla="*/ 5048181 h 5096785"/>
              <a:gd name="connsiteX163" fmla="*/ 3688290 w 12192000"/>
              <a:gd name="connsiteY163" fmla="*/ 5048204 h 5096785"/>
              <a:gd name="connsiteX164" fmla="*/ 3682486 w 12192000"/>
              <a:gd name="connsiteY164" fmla="*/ 5047000 h 5096785"/>
              <a:gd name="connsiteX165" fmla="*/ 3667056 w 12192000"/>
              <a:gd name="connsiteY165" fmla="*/ 5046030 h 5096785"/>
              <a:gd name="connsiteX166" fmla="*/ 3661403 w 12192000"/>
              <a:gd name="connsiteY166" fmla="*/ 5047537 h 5096785"/>
              <a:gd name="connsiteX167" fmla="*/ 3658673 w 12192000"/>
              <a:gd name="connsiteY167" fmla="*/ 5050790 h 5096785"/>
              <a:gd name="connsiteX168" fmla="*/ 3657333 w 12192000"/>
              <a:gd name="connsiteY168" fmla="*/ 5050325 h 5096785"/>
              <a:gd name="connsiteX169" fmla="*/ 3626778 w 12192000"/>
              <a:gd name="connsiteY169" fmla="*/ 5057882 h 5096785"/>
              <a:gd name="connsiteX170" fmla="*/ 3560067 w 12192000"/>
              <a:gd name="connsiteY170" fmla="*/ 5064266 h 5096785"/>
              <a:gd name="connsiteX171" fmla="*/ 3522641 w 12192000"/>
              <a:gd name="connsiteY171" fmla="*/ 5063654 h 5096785"/>
              <a:gd name="connsiteX172" fmla="*/ 3419275 w 12192000"/>
              <a:gd name="connsiteY172" fmla="*/ 5066646 h 5096785"/>
              <a:gd name="connsiteX173" fmla="*/ 3314869 w 12192000"/>
              <a:gd name="connsiteY173" fmla="*/ 5073197 h 5096785"/>
              <a:gd name="connsiteX174" fmla="*/ 3259088 w 12192000"/>
              <a:gd name="connsiteY174" fmla="*/ 5096363 h 5096785"/>
              <a:gd name="connsiteX175" fmla="*/ 3253104 w 12192000"/>
              <a:gd name="connsiteY175" fmla="*/ 5096785 h 5096785"/>
              <a:gd name="connsiteX176" fmla="*/ 3238751 w 12192000"/>
              <a:gd name="connsiteY176" fmla="*/ 5092996 h 5096785"/>
              <a:gd name="connsiteX177" fmla="*/ 3233681 w 12192000"/>
              <a:gd name="connsiteY177" fmla="*/ 5090758 h 5096785"/>
              <a:gd name="connsiteX178" fmla="*/ 3225562 w 12192000"/>
              <a:gd name="connsiteY178" fmla="*/ 5089215 h 5096785"/>
              <a:gd name="connsiteX179" fmla="*/ 3225260 w 12192000"/>
              <a:gd name="connsiteY179" fmla="*/ 5089437 h 5096785"/>
              <a:gd name="connsiteX180" fmla="*/ 3217859 w 12192000"/>
              <a:gd name="connsiteY180" fmla="*/ 5087484 h 5096785"/>
              <a:gd name="connsiteX181" fmla="*/ 3182980 w 12192000"/>
              <a:gd name="connsiteY181" fmla="*/ 5074650 h 5096785"/>
              <a:gd name="connsiteX182" fmla="*/ 3123938 w 12192000"/>
              <a:gd name="connsiteY182" fmla="*/ 5089912 h 5096785"/>
              <a:gd name="connsiteX183" fmla="*/ 3101912 w 12192000"/>
              <a:gd name="connsiteY183" fmla="*/ 5090281 h 5096785"/>
              <a:gd name="connsiteX184" fmla="*/ 3089591 w 12192000"/>
              <a:gd name="connsiteY184" fmla="*/ 5091865 h 5096785"/>
              <a:gd name="connsiteX185" fmla="*/ 3088465 w 12192000"/>
              <a:gd name="connsiteY185" fmla="*/ 5092858 h 5096785"/>
              <a:gd name="connsiteX186" fmla="*/ 3055081 w 12192000"/>
              <a:gd name="connsiteY186" fmla="*/ 5080424 h 5096785"/>
              <a:gd name="connsiteX187" fmla="*/ 3049807 w 12192000"/>
              <a:gd name="connsiteY187" fmla="*/ 5080860 h 5096785"/>
              <a:gd name="connsiteX188" fmla="*/ 3029122 w 12192000"/>
              <a:gd name="connsiteY188" fmla="*/ 5070085 h 5096785"/>
              <a:gd name="connsiteX189" fmla="*/ 3017862 w 12192000"/>
              <a:gd name="connsiteY189" fmla="*/ 5065942 h 5096785"/>
              <a:gd name="connsiteX190" fmla="*/ 3015868 w 12192000"/>
              <a:gd name="connsiteY190" fmla="*/ 5061832 h 5096785"/>
              <a:gd name="connsiteX191" fmla="*/ 2998644 w 12192000"/>
              <a:gd name="connsiteY191" fmla="*/ 5057210 h 5096785"/>
              <a:gd name="connsiteX192" fmla="*/ 2996219 w 12192000"/>
              <a:gd name="connsiteY192" fmla="*/ 5057788 h 5096785"/>
              <a:gd name="connsiteX193" fmla="*/ 2983676 w 12192000"/>
              <a:gd name="connsiteY193" fmla="*/ 5049852 h 5096785"/>
              <a:gd name="connsiteX194" fmla="*/ 2903609 w 12192000"/>
              <a:gd name="connsiteY194" fmla="*/ 4998457 h 5096785"/>
              <a:gd name="connsiteX195" fmla="*/ 2758830 w 12192000"/>
              <a:gd name="connsiteY195" fmla="*/ 4974760 h 5096785"/>
              <a:gd name="connsiteX196" fmla="*/ 2532669 w 12192000"/>
              <a:gd name="connsiteY196" fmla="*/ 4940573 h 5096785"/>
              <a:gd name="connsiteX197" fmla="*/ 2389931 w 12192000"/>
              <a:gd name="connsiteY197" fmla="*/ 4905785 h 5096785"/>
              <a:gd name="connsiteX198" fmla="*/ 2335186 w 12192000"/>
              <a:gd name="connsiteY198" fmla="*/ 4902957 h 5096785"/>
              <a:gd name="connsiteX199" fmla="*/ 2295307 w 12192000"/>
              <a:gd name="connsiteY199" fmla="*/ 4879800 h 5096785"/>
              <a:gd name="connsiteX200" fmla="*/ 2273393 w 12192000"/>
              <a:gd name="connsiteY200" fmla="*/ 4883565 h 5096785"/>
              <a:gd name="connsiteX201" fmla="*/ 2269523 w 12192000"/>
              <a:gd name="connsiteY201" fmla="*/ 4884442 h 5096785"/>
              <a:gd name="connsiteX202" fmla="*/ 2256015 w 12192000"/>
              <a:gd name="connsiteY202" fmla="*/ 4883014 h 5096785"/>
              <a:gd name="connsiteX203" fmla="*/ 2249731 w 12192000"/>
              <a:gd name="connsiteY203" fmla="*/ 4888778 h 5096785"/>
              <a:gd name="connsiteX204" fmla="*/ 2227629 w 12192000"/>
              <a:gd name="connsiteY204" fmla="*/ 4891047 h 5096785"/>
              <a:gd name="connsiteX205" fmla="*/ 2203460 w 12192000"/>
              <a:gd name="connsiteY205" fmla="*/ 4886696 h 5096785"/>
              <a:gd name="connsiteX206" fmla="*/ 2091528 w 12192000"/>
              <a:gd name="connsiteY206" fmla="*/ 4859155 h 5096785"/>
              <a:gd name="connsiteX207" fmla="*/ 2022901 w 12192000"/>
              <a:gd name="connsiteY207" fmla="*/ 4846594 h 5096785"/>
              <a:gd name="connsiteX208" fmla="*/ 1994227 w 12192000"/>
              <a:gd name="connsiteY208" fmla="*/ 4847973 h 5096785"/>
              <a:gd name="connsiteX209" fmla="*/ 1955936 w 12192000"/>
              <a:gd name="connsiteY209" fmla="*/ 4845765 h 5096785"/>
              <a:gd name="connsiteX210" fmla="*/ 1741924 w 12192000"/>
              <a:gd name="connsiteY210" fmla="*/ 4808054 h 5096785"/>
              <a:gd name="connsiteX211" fmla="*/ 1734410 w 12192000"/>
              <a:gd name="connsiteY211" fmla="*/ 4811675 h 5096785"/>
              <a:gd name="connsiteX212" fmla="*/ 1691423 w 12192000"/>
              <a:gd name="connsiteY212" fmla="*/ 4802777 h 5096785"/>
              <a:gd name="connsiteX213" fmla="*/ 1554504 w 12192000"/>
              <a:gd name="connsiteY213" fmla="*/ 4739985 h 5096785"/>
              <a:gd name="connsiteX214" fmla="*/ 1470119 w 12192000"/>
              <a:gd name="connsiteY214" fmla="*/ 4723470 h 5096785"/>
              <a:gd name="connsiteX215" fmla="*/ 1437967 w 12192000"/>
              <a:gd name="connsiteY215" fmla="*/ 4722710 h 5096785"/>
              <a:gd name="connsiteX216" fmla="*/ 1384234 w 12192000"/>
              <a:gd name="connsiteY216" fmla="*/ 4721117 h 5096785"/>
              <a:gd name="connsiteX217" fmla="*/ 1338647 w 12192000"/>
              <a:gd name="connsiteY217" fmla="*/ 4732483 h 5096785"/>
              <a:gd name="connsiteX218" fmla="*/ 1295869 w 12192000"/>
              <a:gd name="connsiteY218" fmla="*/ 4726175 h 5096785"/>
              <a:gd name="connsiteX219" fmla="*/ 1292949 w 12192000"/>
              <a:gd name="connsiteY219" fmla="*/ 4708469 h 5096785"/>
              <a:gd name="connsiteX220" fmla="*/ 1244908 w 12192000"/>
              <a:gd name="connsiteY220" fmla="*/ 4706993 h 5096785"/>
              <a:gd name="connsiteX221" fmla="*/ 1171266 w 12192000"/>
              <a:gd name="connsiteY221" fmla="*/ 4706535 h 5096785"/>
              <a:gd name="connsiteX222" fmla="*/ 1160868 w 12192000"/>
              <a:gd name="connsiteY222" fmla="*/ 4701936 h 5096785"/>
              <a:gd name="connsiteX223" fmla="*/ 1147599 w 12192000"/>
              <a:gd name="connsiteY223" fmla="*/ 4714833 h 5096785"/>
              <a:gd name="connsiteX224" fmla="*/ 1119603 w 12192000"/>
              <a:gd name="connsiteY224" fmla="*/ 4721303 h 5096785"/>
              <a:gd name="connsiteX225" fmla="*/ 997851 w 12192000"/>
              <a:gd name="connsiteY225" fmla="*/ 4722336 h 5096785"/>
              <a:gd name="connsiteX226" fmla="*/ 976455 w 12192000"/>
              <a:gd name="connsiteY226" fmla="*/ 4726407 h 5096785"/>
              <a:gd name="connsiteX227" fmla="*/ 949939 w 12192000"/>
              <a:gd name="connsiteY227" fmla="*/ 4719699 h 5096785"/>
              <a:gd name="connsiteX228" fmla="*/ 894148 w 12192000"/>
              <a:gd name="connsiteY228" fmla="*/ 4710406 h 5096785"/>
              <a:gd name="connsiteX229" fmla="*/ 857990 w 12192000"/>
              <a:gd name="connsiteY229" fmla="*/ 4696844 h 5096785"/>
              <a:gd name="connsiteX230" fmla="*/ 848649 w 12192000"/>
              <a:gd name="connsiteY230" fmla="*/ 4704021 h 5096785"/>
              <a:gd name="connsiteX231" fmla="*/ 826436 w 12192000"/>
              <a:gd name="connsiteY231" fmla="*/ 4707421 h 5096785"/>
              <a:gd name="connsiteX232" fmla="*/ 733052 w 12192000"/>
              <a:gd name="connsiteY232" fmla="*/ 4701884 h 5096785"/>
              <a:gd name="connsiteX233" fmla="*/ 716185 w 12192000"/>
              <a:gd name="connsiteY233" fmla="*/ 4703827 h 5096785"/>
              <a:gd name="connsiteX234" fmla="*/ 696663 w 12192000"/>
              <a:gd name="connsiteY234" fmla="*/ 4697420 h 5096785"/>
              <a:gd name="connsiteX235" fmla="*/ 582722 w 12192000"/>
              <a:gd name="connsiteY235" fmla="*/ 4658637 h 5096785"/>
              <a:gd name="connsiteX236" fmla="*/ 581118 w 12192000"/>
              <a:gd name="connsiteY236" fmla="*/ 4654120 h 5096785"/>
              <a:gd name="connsiteX237" fmla="*/ 546453 w 12192000"/>
              <a:gd name="connsiteY237" fmla="*/ 4652542 h 5096785"/>
              <a:gd name="connsiteX238" fmla="*/ 536773 w 12192000"/>
              <a:gd name="connsiteY238" fmla="*/ 4644609 h 5096785"/>
              <a:gd name="connsiteX239" fmla="*/ 518899 w 12192000"/>
              <a:gd name="connsiteY239" fmla="*/ 4642839 h 5096785"/>
              <a:gd name="connsiteX240" fmla="*/ 388896 w 12192000"/>
              <a:gd name="connsiteY240" fmla="*/ 4619173 h 5096785"/>
              <a:gd name="connsiteX241" fmla="*/ 366479 w 12192000"/>
              <a:gd name="connsiteY241" fmla="*/ 4618896 h 5096785"/>
              <a:gd name="connsiteX242" fmla="*/ 342781 w 12192000"/>
              <a:gd name="connsiteY242" fmla="*/ 4601239 h 5096785"/>
              <a:gd name="connsiteX243" fmla="*/ 255925 w 12192000"/>
              <a:gd name="connsiteY243" fmla="*/ 4598685 h 5096785"/>
              <a:gd name="connsiteX244" fmla="*/ 226919 w 12192000"/>
              <a:gd name="connsiteY244" fmla="*/ 4598460 h 5096785"/>
              <a:gd name="connsiteX245" fmla="*/ 213925 w 12192000"/>
              <a:gd name="connsiteY245" fmla="*/ 4597783 h 5096785"/>
              <a:gd name="connsiteX246" fmla="*/ 215196 w 12192000"/>
              <a:gd name="connsiteY246" fmla="*/ 4588576 h 5096785"/>
              <a:gd name="connsiteX247" fmla="*/ 180214 w 12192000"/>
              <a:gd name="connsiteY247" fmla="*/ 4583701 h 5096785"/>
              <a:gd name="connsiteX248" fmla="*/ 83203 w 12192000"/>
              <a:gd name="connsiteY248" fmla="*/ 4531664 h 5096785"/>
              <a:gd name="connsiteX249" fmla="*/ 4106 w 12192000"/>
              <a:gd name="connsiteY249" fmla="*/ 4517202 h 5096785"/>
              <a:gd name="connsiteX250" fmla="*/ 0 w 12192000"/>
              <a:gd name="connsiteY250" fmla="*/ 4516084 h 5096785"/>
              <a:gd name="connsiteX251" fmla="*/ 0 w 12192000"/>
              <a:gd name="connsiteY251"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67212 w 12192000"/>
              <a:gd name="connsiteY81" fmla="*/ 4647518 h 5096785"/>
              <a:gd name="connsiteX82" fmla="*/ 6552021 w 12192000"/>
              <a:gd name="connsiteY82" fmla="*/ 4650379 h 5096785"/>
              <a:gd name="connsiteX83" fmla="*/ 6545925 w 12192000"/>
              <a:gd name="connsiteY83" fmla="*/ 4650675 h 5096785"/>
              <a:gd name="connsiteX84" fmla="*/ 6537822 w 12192000"/>
              <a:gd name="connsiteY84" fmla="*/ 4652769 h 5096785"/>
              <a:gd name="connsiteX85" fmla="*/ 6537743 w 12192000"/>
              <a:gd name="connsiteY85" fmla="*/ 4653068 h 5096785"/>
              <a:gd name="connsiteX86" fmla="*/ 6490057 w 12192000"/>
              <a:gd name="connsiteY86" fmla="*/ 4658624 h 5096785"/>
              <a:gd name="connsiteX87" fmla="*/ 6386800 w 12192000"/>
              <a:gd name="connsiteY87" fmla="*/ 4715431 h 5096785"/>
              <a:gd name="connsiteX88" fmla="*/ 6382703 w 12192000"/>
              <a:gd name="connsiteY88" fmla="*/ 4717930 h 5096785"/>
              <a:gd name="connsiteX89" fmla="*/ 6356495 w 12192000"/>
              <a:gd name="connsiteY89" fmla="*/ 4717843 h 5096785"/>
              <a:gd name="connsiteX90" fmla="*/ 6343628 w 12192000"/>
              <a:gd name="connsiteY90" fmla="*/ 4719161 h 5096785"/>
              <a:gd name="connsiteX91" fmla="*/ 6338605 w 12192000"/>
              <a:gd name="connsiteY91" fmla="*/ 4716723 h 5096785"/>
              <a:gd name="connsiteX92" fmla="*/ 6320318 w 12192000"/>
              <a:gd name="connsiteY92" fmla="*/ 4720095 h 5096785"/>
              <a:gd name="connsiteX93" fmla="*/ 6318742 w 12192000"/>
              <a:gd name="connsiteY93" fmla="*/ 4721541 h 5096785"/>
              <a:gd name="connsiteX94" fmla="*/ 6301708 w 12192000"/>
              <a:gd name="connsiteY94" fmla="*/ 4720380 h 5096785"/>
              <a:gd name="connsiteX95" fmla="*/ 6285082 w 12192000"/>
              <a:gd name="connsiteY95" fmla="*/ 4714639 h 5096785"/>
              <a:gd name="connsiteX96" fmla="*/ 6136936 w 12192000"/>
              <a:gd name="connsiteY96" fmla="*/ 4758246 h 5096785"/>
              <a:gd name="connsiteX97" fmla="*/ 5988578 w 12192000"/>
              <a:gd name="connsiteY97" fmla="*/ 4754427 h 5096785"/>
              <a:gd name="connsiteX98" fmla="*/ 5908701 w 12192000"/>
              <a:gd name="connsiteY98" fmla="*/ 4779160 h 5096785"/>
              <a:gd name="connsiteX99" fmla="*/ 5892219 w 12192000"/>
              <a:gd name="connsiteY99" fmla="*/ 4807892 h 5096785"/>
              <a:gd name="connsiteX100" fmla="*/ 5683612 w 12192000"/>
              <a:gd name="connsiteY100" fmla="*/ 4848770 h 5096785"/>
              <a:gd name="connsiteX101" fmla="*/ 5635111 w 12192000"/>
              <a:gd name="connsiteY101" fmla="*/ 4868888 h 5096785"/>
              <a:gd name="connsiteX102" fmla="*/ 5582652 w 12192000"/>
              <a:gd name="connsiteY102" fmla="*/ 4866836 h 5096785"/>
              <a:gd name="connsiteX103" fmla="*/ 5567213 w 12192000"/>
              <a:gd name="connsiteY103" fmla="*/ 4878769 h 5096785"/>
              <a:gd name="connsiteX104" fmla="*/ 5564659 w 12192000"/>
              <a:gd name="connsiteY104" fmla="*/ 4881042 h 5096785"/>
              <a:gd name="connsiteX105" fmla="*/ 5552102 w 12192000"/>
              <a:gd name="connsiteY105" fmla="*/ 4885426 h 5096785"/>
              <a:gd name="connsiteX106" fmla="*/ 5551475 w 12192000"/>
              <a:gd name="connsiteY106" fmla="*/ 4892560 h 5096785"/>
              <a:gd name="connsiteX107" fmla="*/ 5534664 w 12192000"/>
              <a:gd name="connsiteY107" fmla="*/ 4903385 h 5096785"/>
              <a:gd name="connsiteX108" fmla="*/ 5510737 w 12192000"/>
              <a:gd name="connsiteY108" fmla="*/ 4909807 h 5096785"/>
              <a:gd name="connsiteX109" fmla="*/ 5393901 w 12192000"/>
              <a:gd name="connsiteY109" fmla="*/ 4933709 h 5096785"/>
              <a:gd name="connsiteX110" fmla="*/ 5325782 w 12192000"/>
              <a:gd name="connsiteY110" fmla="*/ 4951789 h 5096785"/>
              <a:gd name="connsiteX111" fmla="*/ 5302703 w 12192000"/>
              <a:gd name="connsiteY111" fmla="*/ 4964590 h 5096785"/>
              <a:gd name="connsiteX112" fmla="*/ 5268591 w 12192000"/>
              <a:gd name="connsiteY112" fmla="*/ 4978479 h 5096785"/>
              <a:gd name="connsiteX113" fmla="*/ 5210559 w 12192000"/>
              <a:gd name="connsiteY113" fmla="*/ 5007585 h 5096785"/>
              <a:gd name="connsiteX114" fmla="*/ 5177597 w 12192000"/>
              <a:gd name="connsiteY114" fmla="*/ 5015926 h 5096785"/>
              <a:gd name="connsiteX115" fmla="*/ 5160569 w 12192000"/>
              <a:gd name="connsiteY115" fmla="*/ 5025681 h 5096785"/>
              <a:gd name="connsiteX116" fmla="*/ 5152748 w 12192000"/>
              <a:gd name="connsiteY116" fmla="*/ 5026569 h 5096785"/>
              <a:gd name="connsiteX117" fmla="*/ 5127678 w 12192000"/>
              <a:gd name="connsiteY117" fmla="*/ 5032947 h 5096785"/>
              <a:gd name="connsiteX118" fmla="*/ 5113147 w 12192000"/>
              <a:gd name="connsiteY118" fmla="*/ 5035818 h 5096785"/>
              <a:gd name="connsiteX119" fmla="*/ 5107301 w 12192000"/>
              <a:gd name="connsiteY119" fmla="*/ 5036672 h 5096785"/>
              <a:gd name="connsiteX120" fmla="*/ 5093215 w 12192000"/>
              <a:gd name="connsiteY120" fmla="*/ 5032880 h 5096785"/>
              <a:gd name="connsiteX121" fmla="*/ 5077058 w 12192000"/>
              <a:gd name="connsiteY121" fmla="*/ 5038681 h 5096785"/>
              <a:gd name="connsiteX122" fmla="*/ 5057349 w 12192000"/>
              <a:gd name="connsiteY122" fmla="*/ 5036015 h 5096785"/>
              <a:gd name="connsiteX123" fmla="*/ 5053945 w 12192000"/>
              <a:gd name="connsiteY123" fmla="*/ 5041952 h 5096785"/>
              <a:gd name="connsiteX124" fmla="*/ 5040021 w 12192000"/>
              <a:gd name="connsiteY124" fmla="*/ 5050052 h 5096785"/>
              <a:gd name="connsiteX125" fmla="*/ 5025913 w 12192000"/>
              <a:gd name="connsiteY125" fmla="*/ 5046535 h 5096785"/>
              <a:gd name="connsiteX126" fmla="*/ 4998218 w 12192000"/>
              <a:gd name="connsiteY126" fmla="*/ 5048065 h 5096785"/>
              <a:gd name="connsiteX127" fmla="*/ 4991008 w 12192000"/>
              <a:gd name="connsiteY127" fmla="*/ 5050439 h 5096785"/>
              <a:gd name="connsiteX128" fmla="*/ 4963503 w 12192000"/>
              <a:gd name="connsiteY128" fmla="*/ 5047575 h 5096785"/>
              <a:gd name="connsiteX129" fmla="*/ 4921053 w 12192000"/>
              <a:gd name="connsiteY129" fmla="*/ 5048925 h 5096785"/>
              <a:gd name="connsiteX130" fmla="*/ 4873420 w 12192000"/>
              <a:gd name="connsiteY130" fmla="*/ 5054929 h 5096785"/>
              <a:gd name="connsiteX131" fmla="*/ 4858825 w 12192000"/>
              <a:gd name="connsiteY131" fmla="*/ 5051329 h 5096785"/>
              <a:gd name="connsiteX132" fmla="*/ 4769340 w 12192000"/>
              <a:gd name="connsiteY132" fmla="*/ 5053090 h 5096785"/>
              <a:gd name="connsiteX133" fmla="*/ 4744152 w 12192000"/>
              <a:gd name="connsiteY133" fmla="*/ 5053391 h 5096785"/>
              <a:gd name="connsiteX134" fmla="*/ 4723556 w 12192000"/>
              <a:gd name="connsiteY134" fmla="*/ 5059633 h 5096785"/>
              <a:gd name="connsiteX135" fmla="*/ 4719699 w 12192000"/>
              <a:gd name="connsiteY135" fmla="*/ 5066298 h 5096785"/>
              <a:gd name="connsiteX136" fmla="*/ 4706016 w 12192000"/>
              <a:gd name="connsiteY136" fmla="*/ 5067422 h 5096785"/>
              <a:gd name="connsiteX137" fmla="*/ 4702593 w 12192000"/>
              <a:gd name="connsiteY137" fmla="*/ 5068973 h 5096785"/>
              <a:gd name="connsiteX138" fmla="*/ 4682766 w 12192000"/>
              <a:gd name="connsiteY138" fmla="*/ 5076609 h 5096785"/>
              <a:gd name="connsiteX139" fmla="*/ 4634960 w 12192000"/>
              <a:gd name="connsiteY139" fmla="*/ 5061852 h 5096785"/>
              <a:gd name="connsiteX140" fmla="*/ 4580645 w 12192000"/>
              <a:gd name="connsiteY140" fmla="*/ 5069246 h 5096785"/>
              <a:gd name="connsiteX141" fmla="*/ 4368005 w 12192000"/>
              <a:gd name="connsiteY141" fmla="*/ 5057426 h 5096785"/>
              <a:gd name="connsiteX142" fmla="*/ 4339489 w 12192000"/>
              <a:gd name="connsiteY142" fmla="*/ 5080858 h 5096785"/>
              <a:gd name="connsiteX143" fmla="*/ 4253895 w 12192000"/>
              <a:gd name="connsiteY143" fmla="*/ 5085008 h 5096785"/>
              <a:gd name="connsiteX144" fmla="*/ 4117780 w 12192000"/>
              <a:gd name="connsiteY144" fmla="*/ 5045175 h 5096785"/>
              <a:gd name="connsiteX145" fmla="*/ 3960074 w 12192000"/>
              <a:gd name="connsiteY145" fmla="*/ 5050708 h 5096785"/>
              <a:gd name="connsiteX146" fmla="*/ 3947260 w 12192000"/>
              <a:gd name="connsiteY146" fmla="*/ 5041167 h 5096785"/>
              <a:gd name="connsiteX147" fmla="*/ 3931969 w 12192000"/>
              <a:gd name="connsiteY147" fmla="*/ 5035902 h 5096785"/>
              <a:gd name="connsiteX148" fmla="*/ 3929836 w 12192000"/>
              <a:gd name="connsiteY148" fmla="*/ 5036901 h 5096785"/>
              <a:gd name="connsiteX149" fmla="*/ 3911296 w 12192000"/>
              <a:gd name="connsiteY149" fmla="*/ 5035663 h 5096785"/>
              <a:gd name="connsiteX150" fmla="*/ 3907746 w 12192000"/>
              <a:gd name="connsiteY150" fmla="*/ 5032107 h 5096785"/>
              <a:gd name="connsiteX151" fmla="*/ 3895182 w 12192000"/>
              <a:gd name="connsiteY151" fmla="*/ 5030229 h 5096785"/>
              <a:gd name="connsiteX152" fmla="*/ 3870866 w 12192000"/>
              <a:gd name="connsiteY152" fmla="*/ 5023753 h 5096785"/>
              <a:gd name="connsiteX153" fmla="*/ 3865913 w 12192000"/>
              <a:gd name="connsiteY153" fmla="*/ 5025143 h 5096785"/>
              <a:gd name="connsiteX154" fmla="*/ 3828606 w 12192000"/>
              <a:gd name="connsiteY154" fmla="*/ 5019426 h 5096785"/>
              <a:gd name="connsiteX155" fmla="*/ 3827901 w 12192000"/>
              <a:gd name="connsiteY155" fmla="*/ 5020583 h 5096785"/>
              <a:gd name="connsiteX156" fmla="*/ 3816543 w 12192000"/>
              <a:gd name="connsiteY156" fmla="*/ 5024366 h 5096785"/>
              <a:gd name="connsiteX157" fmla="*/ 3795278 w 12192000"/>
              <a:gd name="connsiteY157" fmla="*/ 5028779 h 5096785"/>
              <a:gd name="connsiteX158" fmla="*/ 3743858 w 12192000"/>
              <a:gd name="connsiteY158" fmla="*/ 5054237 h 5096785"/>
              <a:gd name="connsiteX159" fmla="*/ 3704945 w 12192000"/>
              <a:gd name="connsiteY159" fmla="*/ 5048413 h 5096785"/>
              <a:gd name="connsiteX160" fmla="*/ 3696992 w 12192000"/>
              <a:gd name="connsiteY160" fmla="*/ 5047914 h 5096785"/>
              <a:gd name="connsiteX161" fmla="*/ 3696780 w 12192000"/>
              <a:gd name="connsiteY161" fmla="*/ 5048181 h 5096785"/>
              <a:gd name="connsiteX162" fmla="*/ 3688290 w 12192000"/>
              <a:gd name="connsiteY162" fmla="*/ 5048204 h 5096785"/>
              <a:gd name="connsiteX163" fmla="*/ 3682486 w 12192000"/>
              <a:gd name="connsiteY163" fmla="*/ 5047000 h 5096785"/>
              <a:gd name="connsiteX164" fmla="*/ 3667056 w 12192000"/>
              <a:gd name="connsiteY164" fmla="*/ 5046030 h 5096785"/>
              <a:gd name="connsiteX165" fmla="*/ 3661403 w 12192000"/>
              <a:gd name="connsiteY165" fmla="*/ 5047537 h 5096785"/>
              <a:gd name="connsiteX166" fmla="*/ 3658673 w 12192000"/>
              <a:gd name="connsiteY166" fmla="*/ 5050790 h 5096785"/>
              <a:gd name="connsiteX167" fmla="*/ 3657333 w 12192000"/>
              <a:gd name="connsiteY167" fmla="*/ 5050325 h 5096785"/>
              <a:gd name="connsiteX168" fmla="*/ 3626778 w 12192000"/>
              <a:gd name="connsiteY168" fmla="*/ 5057882 h 5096785"/>
              <a:gd name="connsiteX169" fmla="*/ 3560067 w 12192000"/>
              <a:gd name="connsiteY169" fmla="*/ 5064266 h 5096785"/>
              <a:gd name="connsiteX170" fmla="*/ 3522641 w 12192000"/>
              <a:gd name="connsiteY170" fmla="*/ 5063654 h 5096785"/>
              <a:gd name="connsiteX171" fmla="*/ 3419275 w 12192000"/>
              <a:gd name="connsiteY171" fmla="*/ 5066646 h 5096785"/>
              <a:gd name="connsiteX172" fmla="*/ 3314869 w 12192000"/>
              <a:gd name="connsiteY172" fmla="*/ 5073197 h 5096785"/>
              <a:gd name="connsiteX173" fmla="*/ 3259088 w 12192000"/>
              <a:gd name="connsiteY173" fmla="*/ 5096363 h 5096785"/>
              <a:gd name="connsiteX174" fmla="*/ 3253104 w 12192000"/>
              <a:gd name="connsiteY174" fmla="*/ 5096785 h 5096785"/>
              <a:gd name="connsiteX175" fmla="*/ 3238751 w 12192000"/>
              <a:gd name="connsiteY175" fmla="*/ 5092996 h 5096785"/>
              <a:gd name="connsiteX176" fmla="*/ 3233681 w 12192000"/>
              <a:gd name="connsiteY176" fmla="*/ 5090758 h 5096785"/>
              <a:gd name="connsiteX177" fmla="*/ 3225562 w 12192000"/>
              <a:gd name="connsiteY177" fmla="*/ 5089215 h 5096785"/>
              <a:gd name="connsiteX178" fmla="*/ 3225260 w 12192000"/>
              <a:gd name="connsiteY178" fmla="*/ 5089437 h 5096785"/>
              <a:gd name="connsiteX179" fmla="*/ 3217859 w 12192000"/>
              <a:gd name="connsiteY179" fmla="*/ 5087484 h 5096785"/>
              <a:gd name="connsiteX180" fmla="*/ 3182980 w 12192000"/>
              <a:gd name="connsiteY180" fmla="*/ 5074650 h 5096785"/>
              <a:gd name="connsiteX181" fmla="*/ 3123938 w 12192000"/>
              <a:gd name="connsiteY181" fmla="*/ 5089912 h 5096785"/>
              <a:gd name="connsiteX182" fmla="*/ 3101912 w 12192000"/>
              <a:gd name="connsiteY182" fmla="*/ 5090281 h 5096785"/>
              <a:gd name="connsiteX183" fmla="*/ 3089591 w 12192000"/>
              <a:gd name="connsiteY183" fmla="*/ 5091865 h 5096785"/>
              <a:gd name="connsiteX184" fmla="*/ 3088465 w 12192000"/>
              <a:gd name="connsiteY184" fmla="*/ 5092858 h 5096785"/>
              <a:gd name="connsiteX185" fmla="*/ 3055081 w 12192000"/>
              <a:gd name="connsiteY185" fmla="*/ 5080424 h 5096785"/>
              <a:gd name="connsiteX186" fmla="*/ 3049807 w 12192000"/>
              <a:gd name="connsiteY186" fmla="*/ 5080860 h 5096785"/>
              <a:gd name="connsiteX187" fmla="*/ 3029122 w 12192000"/>
              <a:gd name="connsiteY187" fmla="*/ 5070085 h 5096785"/>
              <a:gd name="connsiteX188" fmla="*/ 3017862 w 12192000"/>
              <a:gd name="connsiteY188" fmla="*/ 5065942 h 5096785"/>
              <a:gd name="connsiteX189" fmla="*/ 3015868 w 12192000"/>
              <a:gd name="connsiteY189" fmla="*/ 5061832 h 5096785"/>
              <a:gd name="connsiteX190" fmla="*/ 2998644 w 12192000"/>
              <a:gd name="connsiteY190" fmla="*/ 5057210 h 5096785"/>
              <a:gd name="connsiteX191" fmla="*/ 2996219 w 12192000"/>
              <a:gd name="connsiteY191" fmla="*/ 5057788 h 5096785"/>
              <a:gd name="connsiteX192" fmla="*/ 2983676 w 12192000"/>
              <a:gd name="connsiteY192" fmla="*/ 5049852 h 5096785"/>
              <a:gd name="connsiteX193" fmla="*/ 2903609 w 12192000"/>
              <a:gd name="connsiteY193" fmla="*/ 4998457 h 5096785"/>
              <a:gd name="connsiteX194" fmla="*/ 2758830 w 12192000"/>
              <a:gd name="connsiteY194" fmla="*/ 4974760 h 5096785"/>
              <a:gd name="connsiteX195" fmla="*/ 2532669 w 12192000"/>
              <a:gd name="connsiteY195" fmla="*/ 4940573 h 5096785"/>
              <a:gd name="connsiteX196" fmla="*/ 2389931 w 12192000"/>
              <a:gd name="connsiteY196" fmla="*/ 4905785 h 5096785"/>
              <a:gd name="connsiteX197" fmla="*/ 2335186 w 12192000"/>
              <a:gd name="connsiteY197" fmla="*/ 4902957 h 5096785"/>
              <a:gd name="connsiteX198" fmla="*/ 2295307 w 12192000"/>
              <a:gd name="connsiteY198" fmla="*/ 4879800 h 5096785"/>
              <a:gd name="connsiteX199" fmla="*/ 2273393 w 12192000"/>
              <a:gd name="connsiteY199" fmla="*/ 4883565 h 5096785"/>
              <a:gd name="connsiteX200" fmla="*/ 2269523 w 12192000"/>
              <a:gd name="connsiteY200" fmla="*/ 4884442 h 5096785"/>
              <a:gd name="connsiteX201" fmla="*/ 2256015 w 12192000"/>
              <a:gd name="connsiteY201" fmla="*/ 4883014 h 5096785"/>
              <a:gd name="connsiteX202" fmla="*/ 2249731 w 12192000"/>
              <a:gd name="connsiteY202" fmla="*/ 4888778 h 5096785"/>
              <a:gd name="connsiteX203" fmla="*/ 2227629 w 12192000"/>
              <a:gd name="connsiteY203" fmla="*/ 4891047 h 5096785"/>
              <a:gd name="connsiteX204" fmla="*/ 2203460 w 12192000"/>
              <a:gd name="connsiteY204" fmla="*/ 4886696 h 5096785"/>
              <a:gd name="connsiteX205" fmla="*/ 2091528 w 12192000"/>
              <a:gd name="connsiteY205" fmla="*/ 4859155 h 5096785"/>
              <a:gd name="connsiteX206" fmla="*/ 2022901 w 12192000"/>
              <a:gd name="connsiteY206" fmla="*/ 4846594 h 5096785"/>
              <a:gd name="connsiteX207" fmla="*/ 1994227 w 12192000"/>
              <a:gd name="connsiteY207" fmla="*/ 4847973 h 5096785"/>
              <a:gd name="connsiteX208" fmla="*/ 1955936 w 12192000"/>
              <a:gd name="connsiteY208" fmla="*/ 4845765 h 5096785"/>
              <a:gd name="connsiteX209" fmla="*/ 1741924 w 12192000"/>
              <a:gd name="connsiteY209" fmla="*/ 4808054 h 5096785"/>
              <a:gd name="connsiteX210" fmla="*/ 1734410 w 12192000"/>
              <a:gd name="connsiteY210" fmla="*/ 4811675 h 5096785"/>
              <a:gd name="connsiteX211" fmla="*/ 1691423 w 12192000"/>
              <a:gd name="connsiteY211" fmla="*/ 4802777 h 5096785"/>
              <a:gd name="connsiteX212" fmla="*/ 1554504 w 12192000"/>
              <a:gd name="connsiteY212" fmla="*/ 4739985 h 5096785"/>
              <a:gd name="connsiteX213" fmla="*/ 1470119 w 12192000"/>
              <a:gd name="connsiteY213" fmla="*/ 4723470 h 5096785"/>
              <a:gd name="connsiteX214" fmla="*/ 1437967 w 12192000"/>
              <a:gd name="connsiteY214" fmla="*/ 4722710 h 5096785"/>
              <a:gd name="connsiteX215" fmla="*/ 1384234 w 12192000"/>
              <a:gd name="connsiteY215" fmla="*/ 4721117 h 5096785"/>
              <a:gd name="connsiteX216" fmla="*/ 1338647 w 12192000"/>
              <a:gd name="connsiteY216" fmla="*/ 4732483 h 5096785"/>
              <a:gd name="connsiteX217" fmla="*/ 1295869 w 12192000"/>
              <a:gd name="connsiteY217" fmla="*/ 4726175 h 5096785"/>
              <a:gd name="connsiteX218" fmla="*/ 1292949 w 12192000"/>
              <a:gd name="connsiteY218" fmla="*/ 4708469 h 5096785"/>
              <a:gd name="connsiteX219" fmla="*/ 1244908 w 12192000"/>
              <a:gd name="connsiteY219" fmla="*/ 4706993 h 5096785"/>
              <a:gd name="connsiteX220" fmla="*/ 1171266 w 12192000"/>
              <a:gd name="connsiteY220" fmla="*/ 4706535 h 5096785"/>
              <a:gd name="connsiteX221" fmla="*/ 1160868 w 12192000"/>
              <a:gd name="connsiteY221" fmla="*/ 4701936 h 5096785"/>
              <a:gd name="connsiteX222" fmla="*/ 1147599 w 12192000"/>
              <a:gd name="connsiteY222" fmla="*/ 4714833 h 5096785"/>
              <a:gd name="connsiteX223" fmla="*/ 1119603 w 12192000"/>
              <a:gd name="connsiteY223" fmla="*/ 4721303 h 5096785"/>
              <a:gd name="connsiteX224" fmla="*/ 997851 w 12192000"/>
              <a:gd name="connsiteY224" fmla="*/ 4722336 h 5096785"/>
              <a:gd name="connsiteX225" fmla="*/ 976455 w 12192000"/>
              <a:gd name="connsiteY225" fmla="*/ 4726407 h 5096785"/>
              <a:gd name="connsiteX226" fmla="*/ 949939 w 12192000"/>
              <a:gd name="connsiteY226" fmla="*/ 4719699 h 5096785"/>
              <a:gd name="connsiteX227" fmla="*/ 894148 w 12192000"/>
              <a:gd name="connsiteY227" fmla="*/ 4710406 h 5096785"/>
              <a:gd name="connsiteX228" fmla="*/ 857990 w 12192000"/>
              <a:gd name="connsiteY228" fmla="*/ 4696844 h 5096785"/>
              <a:gd name="connsiteX229" fmla="*/ 848649 w 12192000"/>
              <a:gd name="connsiteY229" fmla="*/ 4704021 h 5096785"/>
              <a:gd name="connsiteX230" fmla="*/ 826436 w 12192000"/>
              <a:gd name="connsiteY230" fmla="*/ 4707421 h 5096785"/>
              <a:gd name="connsiteX231" fmla="*/ 733052 w 12192000"/>
              <a:gd name="connsiteY231" fmla="*/ 4701884 h 5096785"/>
              <a:gd name="connsiteX232" fmla="*/ 716185 w 12192000"/>
              <a:gd name="connsiteY232" fmla="*/ 4703827 h 5096785"/>
              <a:gd name="connsiteX233" fmla="*/ 696663 w 12192000"/>
              <a:gd name="connsiteY233" fmla="*/ 4697420 h 5096785"/>
              <a:gd name="connsiteX234" fmla="*/ 582722 w 12192000"/>
              <a:gd name="connsiteY234" fmla="*/ 4658637 h 5096785"/>
              <a:gd name="connsiteX235" fmla="*/ 581118 w 12192000"/>
              <a:gd name="connsiteY235" fmla="*/ 4654120 h 5096785"/>
              <a:gd name="connsiteX236" fmla="*/ 546453 w 12192000"/>
              <a:gd name="connsiteY236" fmla="*/ 4652542 h 5096785"/>
              <a:gd name="connsiteX237" fmla="*/ 536773 w 12192000"/>
              <a:gd name="connsiteY237" fmla="*/ 4644609 h 5096785"/>
              <a:gd name="connsiteX238" fmla="*/ 518899 w 12192000"/>
              <a:gd name="connsiteY238" fmla="*/ 4642839 h 5096785"/>
              <a:gd name="connsiteX239" fmla="*/ 388896 w 12192000"/>
              <a:gd name="connsiteY239" fmla="*/ 4619173 h 5096785"/>
              <a:gd name="connsiteX240" fmla="*/ 366479 w 12192000"/>
              <a:gd name="connsiteY240" fmla="*/ 4618896 h 5096785"/>
              <a:gd name="connsiteX241" fmla="*/ 342781 w 12192000"/>
              <a:gd name="connsiteY241" fmla="*/ 4601239 h 5096785"/>
              <a:gd name="connsiteX242" fmla="*/ 255925 w 12192000"/>
              <a:gd name="connsiteY242" fmla="*/ 4598685 h 5096785"/>
              <a:gd name="connsiteX243" fmla="*/ 226919 w 12192000"/>
              <a:gd name="connsiteY243" fmla="*/ 4598460 h 5096785"/>
              <a:gd name="connsiteX244" fmla="*/ 213925 w 12192000"/>
              <a:gd name="connsiteY244" fmla="*/ 4597783 h 5096785"/>
              <a:gd name="connsiteX245" fmla="*/ 215196 w 12192000"/>
              <a:gd name="connsiteY245" fmla="*/ 4588576 h 5096785"/>
              <a:gd name="connsiteX246" fmla="*/ 180214 w 12192000"/>
              <a:gd name="connsiteY246" fmla="*/ 4583701 h 5096785"/>
              <a:gd name="connsiteX247" fmla="*/ 83203 w 12192000"/>
              <a:gd name="connsiteY247" fmla="*/ 4531664 h 5096785"/>
              <a:gd name="connsiteX248" fmla="*/ 4106 w 12192000"/>
              <a:gd name="connsiteY248" fmla="*/ 4517202 h 5096785"/>
              <a:gd name="connsiteX249" fmla="*/ 0 w 12192000"/>
              <a:gd name="connsiteY249" fmla="*/ 4516084 h 5096785"/>
              <a:gd name="connsiteX250" fmla="*/ 0 w 12192000"/>
              <a:gd name="connsiteY250"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600252 w 12192000"/>
              <a:gd name="connsiteY77" fmla="*/ 4626681 h 5096785"/>
              <a:gd name="connsiteX78" fmla="*/ 6574528 w 12192000"/>
              <a:gd name="connsiteY78" fmla="*/ 4641155 h 5096785"/>
              <a:gd name="connsiteX79" fmla="*/ 6573036 w 12192000"/>
              <a:gd name="connsiteY79" fmla="*/ 4641049 h 5096785"/>
              <a:gd name="connsiteX80" fmla="*/ 6571920 w 12192000"/>
              <a:gd name="connsiteY80" fmla="*/ 4644739 h 5096785"/>
              <a:gd name="connsiteX81" fmla="*/ 6552021 w 12192000"/>
              <a:gd name="connsiteY81" fmla="*/ 4650379 h 5096785"/>
              <a:gd name="connsiteX82" fmla="*/ 6545925 w 12192000"/>
              <a:gd name="connsiteY82" fmla="*/ 4650675 h 5096785"/>
              <a:gd name="connsiteX83" fmla="*/ 6537822 w 12192000"/>
              <a:gd name="connsiteY83" fmla="*/ 4652769 h 5096785"/>
              <a:gd name="connsiteX84" fmla="*/ 6537743 w 12192000"/>
              <a:gd name="connsiteY84" fmla="*/ 4653068 h 5096785"/>
              <a:gd name="connsiteX85" fmla="*/ 6490057 w 12192000"/>
              <a:gd name="connsiteY85" fmla="*/ 4658624 h 5096785"/>
              <a:gd name="connsiteX86" fmla="*/ 6386800 w 12192000"/>
              <a:gd name="connsiteY86" fmla="*/ 4715431 h 5096785"/>
              <a:gd name="connsiteX87" fmla="*/ 6382703 w 12192000"/>
              <a:gd name="connsiteY87" fmla="*/ 4717930 h 5096785"/>
              <a:gd name="connsiteX88" fmla="*/ 6356495 w 12192000"/>
              <a:gd name="connsiteY88" fmla="*/ 4717843 h 5096785"/>
              <a:gd name="connsiteX89" fmla="*/ 6343628 w 12192000"/>
              <a:gd name="connsiteY89" fmla="*/ 4719161 h 5096785"/>
              <a:gd name="connsiteX90" fmla="*/ 6338605 w 12192000"/>
              <a:gd name="connsiteY90" fmla="*/ 4716723 h 5096785"/>
              <a:gd name="connsiteX91" fmla="*/ 6320318 w 12192000"/>
              <a:gd name="connsiteY91" fmla="*/ 4720095 h 5096785"/>
              <a:gd name="connsiteX92" fmla="*/ 6318742 w 12192000"/>
              <a:gd name="connsiteY92" fmla="*/ 4721541 h 5096785"/>
              <a:gd name="connsiteX93" fmla="*/ 6301708 w 12192000"/>
              <a:gd name="connsiteY93" fmla="*/ 4720380 h 5096785"/>
              <a:gd name="connsiteX94" fmla="*/ 6285082 w 12192000"/>
              <a:gd name="connsiteY94" fmla="*/ 4714639 h 5096785"/>
              <a:gd name="connsiteX95" fmla="*/ 6136936 w 12192000"/>
              <a:gd name="connsiteY95" fmla="*/ 4758246 h 5096785"/>
              <a:gd name="connsiteX96" fmla="*/ 5988578 w 12192000"/>
              <a:gd name="connsiteY96" fmla="*/ 4754427 h 5096785"/>
              <a:gd name="connsiteX97" fmla="*/ 5908701 w 12192000"/>
              <a:gd name="connsiteY97" fmla="*/ 4779160 h 5096785"/>
              <a:gd name="connsiteX98" fmla="*/ 5892219 w 12192000"/>
              <a:gd name="connsiteY98" fmla="*/ 4807892 h 5096785"/>
              <a:gd name="connsiteX99" fmla="*/ 5683612 w 12192000"/>
              <a:gd name="connsiteY99" fmla="*/ 4848770 h 5096785"/>
              <a:gd name="connsiteX100" fmla="*/ 5635111 w 12192000"/>
              <a:gd name="connsiteY100" fmla="*/ 4868888 h 5096785"/>
              <a:gd name="connsiteX101" fmla="*/ 5582652 w 12192000"/>
              <a:gd name="connsiteY101" fmla="*/ 4866836 h 5096785"/>
              <a:gd name="connsiteX102" fmla="*/ 5567213 w 12192000"/>
              <a:gd name="connsiteY102" fmla="*/ 4878769 h 5096785"/>
              <a:gd name="connsiteX103" fmla="*/ 5564659 w 12192000"/>
              <a:gd name="connsiteY103" fmla="*/ 4881042 h 5096785"/>
              <a:gd name="connsiteX104" fmla="*/ 5552102 w 12192000"/>
              <a:gd name="connsiteY104" fmla="*/ 4885426 h 5096785"/>
              <a:gd name="connsiteX105" fmla="*/ 5551475 w 12192000"/>
              <a:gd name="connsiteY105" fmla="*/ 4892560 h 5096785"/>
              <a:gd name="connsiteX106" fmla="*/ 5534664 w 12192000"/>
              <a:gd name="connsiteY106" fmla="*/ 4903385 h 5096785"/>
              <a:gd name="connsiteX107" fmla="*/ 5510737 w 12192000"/>
              <a:gd name="connsiteY107" fmla="*/ 4909807 h 5096785"/>
              <a:gd name="connsiteX108" fmla="*/ 5393901 w 12192000"/>
              <a:gd name="connsiteY108" fmla="*/ 4933709 h 5096785"/>
              <a:gd name="connsiteX109" fmla="*/ 5325782 w 12192000"/>
              <a:gd name="connsiteY109" fmla="*/ 4951789 h 5096785"/>
              <a:gd name="connsiteX110" fmla="*/ 5302703 w 12192000"/>
              <a:gd name="connsiteY110" fmla="*/ 4964590 h 5096785"/>
              <a:gd name="connsiteX111" fmla="*/ 5268591 w 12192000"/>
              <a:gd name="connsiteY111" fmla="*/ 4978479 h 5096785"/>
              <a:gd name="connsiteX112" fmla="*/ 5210559 w 12192000"/>
              <a:gd name="connsiteY112" fmla="*/ 5007585 h 5096785"/>
              <a:gd name="connsiteX113" fmla="*/ 5177597 w 12192000"/>
              <a:gd name="connsiteY113" fmla="*/ 5015926 h 5096785"/>
              <a:gd name="connsiteX114" fmla="*/ 5160569 w 12192000"/>
              <a:gd name="connsiteY114" fmla="*/ 5025681 h 5096785"/>
              <a:gd name="connsiteX115" fmla="*/ 5152748 w 12192000"/>
              <a:gd name="connsiteY115" fmla="*/ 5026569 h 5096785"/>
              <a:gd name="connsiteX116" fmla="*/ 5127678 w 12192000"/>
              <a:gd name="connsiteY116" fmla="*/ 5032947 h 5096785"/>
              <a:gd name="connsiteX117" fmla="*/ 5113147 w 12192000"/>
              <a:gd name="connsiteY117" fmla="*/ 5035818 h 5096785"/>
              <a:gd name="connsiteX118" fmla="*/ 5107301 w 12192000"/>
              <a:gd name="connsiteY118" fmla="*/ 5036672 h 5096785"/>
              <a:gd name="connsiteX119" fmla="*/ 5093215 w 12192000"/>
              <a:gd name="connsiteY119" fmla="*/ 5032880 h 5096785"/>
              <a:gd name="connsiteX120" fmla="*/ 5077058 w 12192000"/>
              <a:gd name="connsiteY120" fmla="*/ 5038681 h 5096785"/>
              <a:gd name="connsiteX121" fmla="*/ 5057349 w 12192000"/>
              <a:gd name="connsiteY121" fmla="*/ 5036015 h 5096785"/>
              <a:gd name="connsiteX122" fmla="*/ 5053945 w 12192000"/>
              <a:gd name="connsiteY122" fmla="*/ 5041952 h 5096785"/>
              <a:gd name="connsiteX123" fmla="*/ 5040021 w 12192000"/>
              <a:gd name="connsiteY123" fmla="*/ 5050052 h 5096785"/>
              <a:gd name="connsiteX124" fmla="*/ 5025913 w 12192000"/>
              <a:gd name="connsiteY124" fmla="*/ 5046535 h 5096785"/>
              <a:gd name="connsiteX125" fmla="*/ 4998218 w 12192000"/>
              <a:gd name="connsiteY125" fmla="*/ 5048065 h 5096785"/>
              <a:gd name="connsiteX126" fmla="*/ 4991008 w 12192000"/>
              <a:gd name="connsiteY126" fmla="*/ 5050439 h 5096785"/>
              <a:gd name="connsiteX127" fmla="*/ 4963503 w 12192000"/>
              <a:gd name="connsiteY127" fmla="*/ 5047575 h 5096785"/>
              <a:gd name="connsiteX128" fmla="*/ 4921053 w 12192000"/>
              <a:gd name="connsiteY128" fmla="*/ 5048925 h 5096785"/>
              <a:gd name="connsiteX129" fmla="*/ 4873420 w 12192000"/>
              <a:gd name="connsiteY129" fmla="*/ 5054929 h 5096785"/>
              <a:gd name="connsiteX130" fmla="*/ 4858825 w 12192000"/>
              <a:gd name="connsiteY130" fmla="*/ 5051329 h 5096785"/>
              <a:gd name="connsiteX131" fmla="*/ 4769340 w 12192000"/>
              <a:gd name="connsiteY131" fmla="*/ 5053090 h 5096785"/>
              <a:gd name="connsiteX132" fmla="*/ 4744152 w 12192000"/>
              <a:gd name="connsiteY132" fmla="*/ 5053391 h 5096785"/>
              <a:gd name="connsiteX133" fmla="*/ 4723556 w 12192000"/>
              <a:gd name="connsiteY133" fmla="*/ 5059633 h 5096785"/>
              <a:gd name="connsiteX134" fmla="*/ 4719699 w 12192000"/>
              <a:gd name="connsiteY134" fmla="*/ 5066298 h 5096785"/>
              <a:gd name="connsiteX135" fmla="*/ 4706016 w 12192000"/>
              <a:gd name="connsiteY135" fmla="*/ 5067422 h 5096785"/>
              <a:gd name="connsiteX136" fmla="*/ 4702593 w 12192000"/>
              <a:gd name="connsiteY136" fmla="*/ 5068973 h 5096785"/>
              <a:gd name="connsiteX137" fmla="*/ 4682766 w 12192000"/>
              <a:gd name="connsiteY137" fmla="*/ 5076609 h 5096785"/>
              <a:gd name="connsiteX138" fmla="*/ 4634960 w 12192000"/>
              <a:gd name="connsiteY138" fmla="*/ 5061852 h 5096785"/>
              <a:gd name="connsiteX139" fmla="*/ 4580645 w 12192000"/>
              <a:gd name="connsiteY139" fmla="*/ 5069246 h 5096785"/>
              <a:gd name="connsiteX140" fmla="*/ 4368005 w 12192000"/>
              <a:gd name="connsiteY140" fmla="*/ 5057426 h 5096785"/>
              <a:gd name="connsiteX141" fmla="*/ 4339489 w 12192000"/>
              <a:gd name="connsiteY141" fmla="*/ 5080858 h 5096785"/>
              <a:gd name="connsiteX142" fmla="*/ 4253895 w 12192000"/>
              <a:gd name="connsiteY142" fmla="*/ 5085008 h 5096785"/>
              <a:gd name="connsiteX143" fmla="*/ 4117780 w 12192000"/>
              <a:gd name="connsiteY143" fmla="*/ 5045175 h 5096785"/>
              <a:gd name="connsiteX144" fmla="*/ 3960074 w 12192000"/>
              <a:gd name="connsiteY144" fmla="*/ 5050708 h 5096785"/>
              <a:gd name="connsiteX145" fmla="*/ 3947260 w 12192000"/>
              <a:gd name="connsiteY145" fmla="*/ 5041167 h 5096785"/>
              <a:gd name="connsiteX146" fmla="*/ 3931969 w 12192000"/>
              <a:gd name="connsiteY146" fmla="*/ 5035902 h 5096785"/>
              <a:gd name="connsiteX147" fmla="*/ 3929836 w 12192000"/>
              <a:gd name="connsiteY147" fmla="*/ 5036901 h 5096785"/>
              <a:gd name="connsiteX148" fmla="*/ 3911296 w 12192000"/>
              <a:gd name="connsiteY148" fmla="*/ 5035663 h 5096785"/>
              <a:gd name="connsiteX149" fmla="*/ 3907746 w 12192000"/>
              <a:gd name="connsiteY149" fmla="*/ 5032107 h 5096785"/>
              <a:gd name="connsiteX150" fmla="*/ 3895182 w 12192000"/>
              <a:gd name="connsiteY150" fmla="*/ 5030229 h 5096785"/>
              <a:gd name="connsiteX151" fmla="*/ 3870866 w 12192000"/>
              <a:gd name="connsiteY151" fmla="*/ 5023753 h 5096785"/>
              <a:gd name="connsiteX152" fmla="*/ 3865913 w 12192000"/>
              <a:gd name="connsiteY152" fmla="*/ 5025143 h 5096785"/>
              <a:gd name="connsiteX153" fmla="*/ 3828606 w 12192000"/>
              <a:gd name="connsiteY153" fmla="*/ 5019426 h 5096785"/>
              <a:gd name="connsiteX154" fmla="*/ 3827901 w 12192000"/>
              <a:gd name="connsiteY154" fmla="*/ 5020583 h 5096785"/>
              <a:gd name="connsiteX155" fmla="*/ 3816543 w 12192000"/>
              <a:gd name="connsiteY155" fmla="*/ 5024366 h 5096785"/>
              <a:gd name="connsiteX156" fmla="*/ 3795278 w 12192000"/>
              <a:gd name="connsiteY156" fmla="*/ 5028779 h 5096785"/>
              <a:gd name="connsiteX157" fmla="*/ 3743858 w 12192000"/>
              <a:gd name="connsiteY157" fmla="*/ 5054237 h 5096785"/>
              <a:gd name="connsiteX158" fmla="*/ 3704945 w 12192000"/>
              <a:gd name="connsiteY158" fmla="*/ 5048413 h 5096785"/>
              <a:gd name="connsiteX159" fmla="*/ 3696992 w 12192000"/>
              <a:gd name="connsiteY159" fmla="*/ 5047914 h 5096785"/>
              <a:gd name="connsiteX160" fmla="*/ 3696780 w 12192000"/>
              <a:gd name="connsiteY160" fmla="*/ 5048181 h 5096785"/>
              <a:gd name="connsiteX161" fmla="*/ 3688290 w 12192000"/>
              <a:gd name="connsiteY161" fmla="*/ 5048204 h 5096785"/>
              <a:gd name="connsiteX162" fmla="*/ 3682486 w 12192000"/>
              <a:gd name="connsiteY162" fmla="*/ 5047000 h 5096785"/>
              <a:gd name="connsiteX163" fmla="*/ 3667056 w 12192000"/>
              <a:gd name="connsiteY163" fmla="*/ 5046030 h 5096785"/>
              <a:gd name="connsiteX164" fmla="*/ 3661403 w 12192000"/>
              <a:gd name="connsiteY164" fmla="*/ 5047537 h 5096785"/>
              <a:gd name="connsiteX165" fmla="*/ 3658673 w 12192000"/>
              <a:gd name="connsiteY165" fmla="*/ 5050790 h 5096785"/>
              <a:gd name="connsiteX166" fmla="*/ 3657333 w 12192000"/>
              <a:gd name="connsiteY166" fmla="*/ 5050325 h 5096785"/>
              <a:gd name="connsiteX167" fmla="*/ 3626778 w 12192000"/>
              <a:gd name="connsiteY167" fmla="*/ 5057882 h 5096785"/>
              <a:gd name="connsiteX168" fmla="*/ 3560067 w 12192000"/>
              <a:gd name="connsiteY168" fmla="*/ 5064266 h 5096785"/>
              <a:gd name="connsiteX169" fmla="*/ 3522641 w 12192000"/>
              <a:gd name="connsiteY169" fmla="*/ 5063654 h 5096785"/>
              <a:gd name="connsiteX170" fmla="*/ 3419275 w 12192000"/>
              <a:gd name="connsiteY170" fmla="*/ 5066646 h 5096785"/>
              <a:gd name="connsiteX171" fmla="*/ 3314869 w 12192000"/>
              <a:gd name="connsiteY171" fmla="*/ 5073197 h 5096785"/>
              <a:gd name="connsiteX172" fmla="*/ 3259088 w 12192000"/>
              <a:gd name="connsiteY172" fmla="*/ 5096363 h 5096785"/>
              <a:gd name="connsiteX173" fmla="*/ 3253104 w 12192000"/>
              <a:gd name="connsiteY173" fmla="*/ 5096785 h 5096785"/>
              <a:gd name="connsiteX174" fmla="*/ 3238751 w 12192000"/>
              <a:gd name="connsiteY174" fmla="*/ 5092996 h 5096785"/>
              <a:gd name="connsiteX175" fmla="*/ 3233681 w 12192000"/>
              <a:gd name="connsiteY175" fmla="*/ 5090758 h 5096785"/>
              <a:gd name="connsiteX176" fmla="*/ 3225562 w 12192000"/>
              <a:gd name="connsiteY176" fmla="*/ 5089215 h 5096785"/>
              <a:gd name="connsiteX177" fmla="*/ 3225260 w 12192000"/>
              <a:gd name="connsiteY177" fmla="*/ 5089437 h 5096785"/>
              <a:gd name="connsiteX178" fmla="*/ 3217859 w 12192000"/>
              <a:gd name="connsiteY178" fmla="*/ 5087484 h 5096785"/>
              <a:gd name="connsiteX179" fmla="*/ 3182980 w 12192000"/>
              <a:gd name="connsiteY179" fmla="*/ 5074650 h 5096785"/>
              <a:gd name="connsiteX180" fmla="*/ 3123938 w 12192000"/>
              <a:gd name="connsiteY180" fmla="*/ 5089912 h 5096785"/>
              <a:gd name="connsiteX181" fmla="*/ 3101912 w 12192000"/>
              <a:gd name="connsiteY181" fmla="*/ 5090281 h 5096785"/>
              <a:gd name="connsiteX182" fmla="*/ 3089591 w 12192000"/>
              <a:gd name="connsiteY182" fmla="*/ 5091865 h 5096785"/>
              <a:gd name="connsiteX183" fmla="*/ 3088465 w 12192000"/>
              <a:gd name="connsiteY183" fmla="*/ 5092858 h 5096785"/>
              <a:gd name="connsiteX184" fmla="*/ 3055081 w 12192000"/>
              <a:gd name="connsiteY184" fmla="*/ 5080424 h 5096785"/>
              <a:gd name="connsiteX185" fmla="*/ 3049807 w 12192000"/>
              <a:gd name="connsiteY185" fmla="*/ 5080860 h 5096785"/>
              <a:gd name="connsiteX186" fmla="*/ 3029122 w 12192000"/>
              <a:gd name="connsiteY186" fmla="*/ 5070085 h 5096785"/>
              <a:gd name="connsiteX187" fmla="*/ 3017862 w 12192000"/>
              <a:gd name="connsiteY187" fmla="*/ 5065942 h 5096785"/>
              <a:gd name="connsiteX188" fmla="*/ 3015868 w 12192000"/>
              <a:gd name="connsiteY188" fmla="*/ 5061832 h 5096785"/>
              <a:gd name="connsiteX189" fmla="*/ 2998644 w 12192000"/>
              <a:gd name="connsiteY189" fmla="*/ 5057210 h 5096785"/>
              <a:gd name="connsiteX190" fmla="*/ 2996219 w 12192000"/>
              <a:gd name="connsiteY190" fmla="*/ 5057788 h 5096785"/>
              <a:gd name="connsiteX191" fmla="*/ 2983676 w 12192000"/>
              <a:gd name="connsiteY191" fmla="*/ 5049852 h 5096785"/>
              <a:gd name="connsiteX192" fmla="*/ 2903609 w 12192000"/>
              <a:gd name="connsiteY192" fmla="*/ 4998457 h 5096785"/>
              <a:gd name="connsiteX193" fmla="*/ 2758830 w 12192000"/>
              <a:gd name="connsiteY193" fmla="*/ 4974760 h 5096785"/>
              <a:gd name="connsiteX194" fmla="*/ 2532669 w 12192000"/>
              <a:gd name="connsiteY194" fmla="*/ 4940573 h 5096785"/>
              <a:gd name="connsiteX195" fmla="*/ 2389931 w 12192000"/>
              <a:gd name="connsiteY195" fmla="*/ 4905785 h 5096785"/>
              <a:gd name="connsiteX196" fmla="*/ 2335186 w 12192000"/>
              <a:gd name="connsiteY196" fmla="*/ 4902957 h 5096785"/>
              <a:gd name="connsiteX197" fmla="*/ 2295307 w 12192000"/>
              <a:gd name="connsiteY197" fmla="*/ 4879800 h 5096785"/>
              <a:gd name="connsiteX198" fmla="*/ 2273393 w 12192000"/>
              <a:gd name="connsiteY198" fmla="*/ 4883565 h 5096785"/>
              <a:gd name="connsiteX199" fmla="*/ 2269523 w 12192000"/>
              <a:gd name="connsiteY199" fmla="*/ 4884442 h 5096785"/>
              <a:gd name="connsiteX200" fmla="*/ 2256015 w 12192000"/>
              <a:gd name="connsiteY200" fmla="*/ 4883014 h 5096785"/>
              <a:gd name="connsiteX201" fmla="*/ 2249731 w 12192000"/>
              <a:gd name="connsiteY201" fmla="*/ 4888778 h 5096785"/>
              <a:gd name="connsiteX202" fmla="*/ 2227629 w 12192000"/>
              <a:gd name="connsiteY202" fmla="*/ 4891047 h 5096785"/>
              <a:gd name="connsiteX203" fmla="*/ 2203460 w 12192000"/>
              <a:gd name="connsiteY203" fmla="*/ 4886696 h 5096785"/>
              <a:gd name="connsiteX204" fmla="*/ 2091528 w 12192000"/>
              <a:gd name="connsiteY204" fmla="*/ 4859155 h 5096785"/>
              <a:gd name="connsiteX205" fmla="*/ 2022901 w 12192000"/>
              <a:gd name="connsiteY205" fmla="*/ 4846594 h 5096785"/>
              <a:gd name="connsiteX206" fmla="*/ 1994227 w 12192000"/>
              <a:gd name="connsiteY206" fmla="*/ 4847973 h 5096785"/>
              <a:gd name="connsiteX207" fmla="*/ 1955936 w 12192000"/>
              <a:gd name="connsiteY207" fmla="*/ 4845765 h 5096785"/>
              <a:gd name="connsiteX208" fmla="*/ 1741924 w 12192000"/>
              <a:gd name="connsiteY208" fmla="*/ 4808054 h 5096785"/>
              <a:gd name="connsiteX209" fmla="*/ 1734410 w 12192000"/>
              <a:gd name="connsiteY209" fmla="*/ 4811675 h 5096785"/>
              <a:gd name="connsiteX210" fmla="*/ 1691423 w 12192000"/>
              <a:gd name="connsiteY210" fmla="*/ 4802777 h 5096785"/>
              <a:gd name="connsiteX211" fmla="*/ 1554504 w 12192000"/>
              <a:gd name="connsiteY211" fmla="*/ 4739985 h 5096785"/>
              <a:gd name="connsiteX212" fmla="*/ 1470119 w 12192000"/>
              <a:gd name="connsiteY212" fmla="*/ 4723470 h 5096785"/>
              <a:gd name="connsiteX213" fmla="*/ 1437967 w 12192000"/>
              <a:gd name="connsiteY213" fmla="*/ 4722710 h 5096785"/>
              <a:gd name="connsiteX214" fmla="*/ 1384234 w 12192000"/>
              <a:gd name="connsiteY214" fmla="*/ 4721117 h 5096785"/>
              <a:gd name="connsiteX215" fmla="*/ 1338647 w 12192000"/>
              <a:gd name="connsiteY215" fmla="*/ 4732483 h 5096785"/>
              <a:gd name="connsiteX216" fmla="*/ 1295869 w 12192000"/>
              <a:gd name="connsiteY216" fmla="*/ 4726175 h 5096785"/>
              <a:gd name="connsiteX217" fmla="*/ 1292949 w 12192000"/>
              <a:gd name="connsiteY217" fmla="*/ 4708469 h 5096785"/>
              <a:gd name="connsiteX218" fmla="*/ 1244908 w 12192000"/>
              <a:gd name="connsiteY218" fmla="*/ 4706993 h 5096785"/>
              <a:gd name="connsiteX219" fmla="*/ 1171266 w 12192000"/>
              <a:gd name="connsiteY219" fmla="*/ 4706535 h 5096785"/>
              <a:gd name="connsiteX220" fmla="*/ 1160868 w 12192000"/>
              <a:gd name="connsiteY220" fmla="*/ 4701936 h 5096785"/>
              <a:gd name="connsiteX221" fmla="*/ 1147599 w 12192000"/>
              <a:gd name="connsiteY221" fmla="*/ 4714833 h 5096785"/>
              <a:gd name="connsiteX222" fmla="*/ 1119603 w 12192000"/>
              <a:gd name="connsiteY222" fmla="*/ 4721303 h 5096785"/>
              <a:gd name="connsiteX223" fmla="*/ 997851 w 12192000"/>
              <a:gd name="connsiteY223" fmla="*/ 4722336 h 5096785"/>
              <a:gd name="connsiteX224" fmla="*/ 976455 w 12192000"/>
              <a:gd name="connsiteY224" fmla="*/ 4726407 h 5096785"/>
              <a:gd name="connsiteX225" fmla="*/ 949939 w 12192000"/>
              <a:gd name="connsiteY225" fmla="*/ 4719699 h 5096785"/>
              <a:gd name="connsiteX226" fmla="*/ 894148 w 12192000"/>
              <a:gd name="connsiteY226" fmla="*/ 4710406 h 5096785"/>
              <a:gd name="connsiteX227" fmla="*/ 857990 w 12192000"/>
              <a:gd name="connsiteY227" fmla="*/ 4696844 h 5096785"/>
              <a:gd name="connsiteX228" fmla="*/ 848649 w 12192000"/>
              <a:gd name="connsiteY228" fmla="*/ 4704021 h 5096785"/>
              <a:gd name="connsiteX229" fmla="*/ 826436 w 12192000"/>
              <a:gd name="connsiteY229" fmla="*/ 4707421 h 5096785"/>
              <a:gd name="connsiteX230" fmla="*/ 733052 w 12192000"/>
              <a:gd name="connsiteY230" fmla="*/ 4701884 h 5096785"/>
              <a:gd name="connsiteX231" fmla="*/ 716185 w 12192000"/>
              <a:gd name="connsiteY231" fmla="*/ 4703827 h 5096785"/>
              <a:gd name="connsiteX232" fmla="*/ 696663 w 12192000"/>
              <a:gd name="connsiteY232" fmla="*/ 4697420 h 5096785"/>
              <a:gd name="connsiteX233" fmla="*/ 582722 w 12192000"/>
              <a:gd name="connsiteY233" fmla="*/ 4658637 h 5096785"/>
              <a:gd name="connsiteX234" fmla="*/ 581118 w 12192000"/>
              <a:gd name="connsiteY234" fmla="*/ 4654120 h 5096785"/>
              <a:gd name="connsiteX235" fmla="*/ 546453 w 12192000"/>
              <a:gd name="connsiteY235" fmla="*/ 4652542 h 5096785"/>
              <a:gd name="connsiteX236" fmla="*/ 536773 w 12192000"/>
              <a:gd name="connsiteY236" fmla="*/ 4644609 h 5096785"/>
              <a:gd name="connsiteX237" fmla="*/ 518899 w 12192000"/>
              <a:gd name="connsiteY237" fmla="*/ 4642839 h 5096785"/>
              <a:gd name="connsiteX238" fmla="*/ 388896 w 12192000"/>
              <a:gd name="connsiteY238" fmla="*/ 4619173 h 5096785"/>
              <a:gd name="connsiteX239" fmla="*/ 366479 w 12192000"/>
              <a:gd name="connsiteY239" fmla="*/ 4618896 h 5096785"/>
              <a:gd name="connsiteX240" fmla="*/ 342781 w 12192000"/>
              <a:gd name="connsiteY240" fmla="*/ 4601239 h 5096785"/>
              <a:gd name="connsiteX241" fmla="*/ 255925 w 12192000"/>
              <a:gd name="connsiteY241" fmla="*/ 4598685 h 5096785"/>
              <a:gd name="connsiteX242" fmla="*/ 226919 w 12192000"/>
              <a:gd name="connsiteY242" fmla="*/ 4598460 h 5096785"/>
              <a:gd name="connsiteX243" fmla="*/ 213925 w 12192000"/>
              <a:gd name="connsiteY243" fmla="*/ 4597783 h 5096785"/>
              <a:gd name="connsiteX244" fmla="*/ 215196 w 12192000"/>
              <a:gd name="connsiteY244" fmla="*/ 4588576 h 5096785"/>
              <a:gd name="connsiteX245" fmla="*/ 180214 w 12192000"/>
              <a:gd name="connsiteY245" fmla="*/ 4583701 h 5096785"/>
              <a:gd name="connsiteX246" fmla="*/ 83203 w 12192000"/>
              <a:gd name="connsiteY246" fmla="*/ 4531664 h 5096785"/>
              <a:gd name="connsiteX247" fmla="*/ 4106 w 12192000"/>
              <a:gd name="connsiteY247" fmla="*/ 4517202 h 5096785"/>
              <a:gd name="connsiteX248" fmla="*/ 0 w 12192000"/>
              <a:gd name="connsiteY248" fmla="*/ 4516084 h 5096785"/>
              <a:gd name="connsiteX249" fmla="*/ 0 w 12192000"/>
              <a:gd name="connsiteY24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661063 w 12192000"/>
              <a:gd name="connsiteY76" fmla="*/ 4604476 h 5096785"/>
              <a:gd name="connsiteX77" fmla="*/ 6574528 w 12192000"/>
              <a:gd name="connsiteY77" fmla="*/ 4641155 h 5096785"/>
              <a:gd name="connsiteX78" fmla="*/ 6573036 w 12192000"/>
              <a:gd name="connsiteY78" fmla="*/ 4641049 h 5096785"/>
              <a:gd name="connsiteX79" fmla="*/ 6571920 w 12192000"/>
              <a:gd name="connsiteY79" fmla="*/ 4644739 h 5096785"/>
              <a:gd name="connsiteX80" fmla="*/ 6552021 w 12192000"/>
              <a:gd name="connsiteY80" fmla="*/ 4650379 h 5096785"/>
              <a:gd name="connsiteX81" fmla="*/ 6545925 w 12192000"/>
              <a:gd name="connsiteY81" fmla="*/ 4650675 h 5096785"/>
              <a:gd name="connsiteX82" fmla="*/ 6537822 w 12192000"/>
              <a:gd name="connsiteY82" fmla="*/ 4652769 h 5096785"/>
              <a:gd name="connsiteX83" fmla="*/ 6537743 w 12192000"/>
              <a:gd name="connsiteY83" fmla="*/ 4653068 h 5096785"/>
              <a:gd name="connsiteX84" fmla="*/ 6490057 w 12192000"/>
              <a:gd name="connsiteY84" fmla="*/ 4658624 h 5096785"/>
              <a:gd name="connsiteX85" fmla="*/ 6386800 w 12192000"/>
              <a:gd name="connsiteY85" fmla="*/ 4715431 h 5096785"/>
              <a:gd name="connsiteX86" fmla="*/ 6382703 w 12192000"/>
              <a:gd name="connsiteY86" fmla="*/ 4717930 h 5096785"/>
              <a:gd name="connsiteX87" fmla="*/ 6356495 w 12192000"/>
              <a:gd name="connsiteY87" fmla="*/ 4717843 h 5096785"/>
              <a:gd name="connsiteX88" fmla="*/ 6343628 w 12192000"/>
              <a:gd name="connsiteY88" fmla="*/ 4719161 h 5096785"/>
              <a:gd name="connsiteX89" fmla="*/ 6338605 w 12192000"/>
              <a:gd name="connsiteY89" fmla="*/ 4716723 h 5096785"/>
              <a:gd name="connsiteX90" fmla="*/ 6320318 w 12192000"/>
              <a:gd name="connsiteY90" fmla="*/ 4720095 h 5096785"/>
              <a:gd name="connsiteX91" fmla="*/ 6318742 w 12192000"/>
              <a:gd name="connsiteY91" fmla="*/ 4721541 h 5096785"/>
              <a:gd name="connsiteX92" fmla="*/ 6301708 w 12192000"/>
              <a:gd name="connsiteY92" fmla="*/ 4720380 h 5096785"/>
              <a:gd name="connsiteX93" fmla="*/ 6285082 w 12192000"/>
              <a:gd name="connsiteY93" fmla="*/ 4714639 h 5096785"/>
              <a:gd name="connsiteX94" fmla="*/ 6136936 w 12192000"/>
              <a:gd name="connsiteY94" fmla="*/ 4758246 h 5096785"/>
              <a:gd name="connsiteX95" fmla="*/ 5988578 w 12192000"/>
              <a:gd name="connsiteY95" fmla="*/ 4754427 h 5096785"/>
              <a:gd name="connsiteX96" fmla="*/ 5908701 w 12192000"/>
              <a:gd name="connsiteY96" fmla="*/ 4779160 h 5096785"/>
              <a:gd name="connsiteX97" fmla="*/ 5892219 w 12192000"/>
              <a:gd name="connsiteY97" fmla="*/ 4807892 h 5096785"/>
              <a:gd name="connsiteX98" fmla="*/ 5683612 w 12192000"/>
              <a:gd name="connsiteY98" fmla="*/ 4848770 h 5096785"/>
              <a:gd name="connsiteX99" fmla="*/ 5635111 w 12192000"/>
              <a:gd name="connsiteY99" fmla="*/ 4868888 h 5096785"/>
              <a:gd name="connsiteX100" fmla="*/ 5582652 w 12192000"/>
              <a:gd name="connsiteY100" fmla="*/ 4866836 h 5096785"/>
              <a:gd name="connsiteX101" fmla="*/ 5567213 w 12192000"/>
              <a:gd name="connsiteY101" fmla="*/ 4878769 h 5096785"/>
              <a:gd name="connsiteX102" fmla="*/ 5564659 w 12192000"/>
              <a:gd name="connsiteY102" fmla="*/ 4881042 h 5096785"/>
              <a:gd name="connsiteX103" fmla="*/ 5552102 w 12192000"/>
              <a:gd name="connsiteY103" fmla="*/ 4885426 h 5096785"/>
              <a:gd name="connsiteX104" fmla="*/ 5551475 w 12192000"/>
              <a:gd name="connsiteY104" fmla="*/ 4892560 h 5096785"/>
              <a:gd name="connsiteX105" fmla="*/ 5534664 w 12192000"/>
              <a:gd name="connsiteY105" fmla="*/ 4903385 h 5096785"/>
              <a:gd name="connsiteX106" fmla="*/ 5510737 w 12192000"/>
              <a:gd name="connsiteY106" fmla="*/ 4909807 h 5096785"/>
              <a:gd name="connsiteX107" fmla="*/ 5393901 w 12192000"/>
              <a:gd name="connsiteY107" fmla="*/ 4933709 h 5096785"/>
              <a:gd name="connsiteX108" fmla="*/ 5325782 w 12192000"/>
              <a:gd name="connsiteY108" fmla="*/ 4951789 h 5096785"/>
              <a:gd name="connsiteX109" fmla="*/ 5302703 w 12192000"/>
              <a:gd name="connsiteY109" fmla="*/ 4964590 h 5096785"/>
              <a:gd name="connsiteX110" fmla="*/ 5268591 w 12192000"/>
              <a:gd name="connsiteY110" fmla="*/ 4978479 h 5096785"/>
              <a:gd name="connsiteX111" fmla="*/ 5210559 w 12192000"/>
              <a:gd name="connsiteY111" fmla="*/ 5007585 h 5096785"/>
              <a:gd name="connsiteX112" fmla="*/ 5177597 w 12192000"/>
              <a:gd name="connsiteY112" fmla="*/ 5015926 h 5096785"/>
              <a:gd name="connsiteX113" fmla="*/ 5160569 w 12192000"/>
              <a:gd name="connsiteY113" fmla="*/ 5025681 h 5096785"/>
              <a:gd name="connsiteX114" fmla="*/ 5152748 w 12192000"/>
              <a:gd name="connsiteY114" fmla="*/ 5026569 h 5096785"/>
              <a:gd name="connsiteX115" fmla="*/ 5127678 w 12192000"/>
              <a:gd name="connsiteY115" fmla="*/ 5032947 h 5096785"/>
              <a:gd name="connsiteX116" fmla="*/ 5113147 w 12192000"/>
              <a:gd name="connsiteY116" fmla="*/ 5035818 h 5096785"/>
              <a:gd name="connsiteX117" fmla="*/ 5107301 w 12192000"/>
              <a:gd name="connsiteY117" fmla="*/ 5036672 h 5096785"/>
              <a:gd name="connsiteX118" fmla="*/ 5093215 w 12192000"/>
              <a:gd name="connsiteY118" fmla="*/ 5032880 h 5096785"/>
              <a:gd name="connsiteX119" fmla="*/ 5077058 w 12192000"/>
              <a:gd name="connsiteY119" fmla="*/ 5038681 h 5096785"/>
              <a:gd name="connsiteX120" fmla="*/ 5057349 w 12192000"/>
              <a:gd name="connsiteY120" fmla="*/ 5036015 h 5096785"/>
              <a:gd name="connsiteX121" fmla="*/ 5053945 w 12192000"/>
              <a:gd name="connsiteY121" fmla="*/ 5041952 h 5096785"/>
              <a:gd name="connsiteX122" fmla="*/ 5040021 w 12192000"/>
              <a:gd name="connsiteY122" fmla="*/ 5050052 h 5096785"/>
              <a:gd name="connsiteX123" fmla="*/ 5025913 w 12192000"/>
              <a:gd name="connsiteY123" fmla="*/ 5046535 h 5096785"/>
              <a:gd name="connsiteX124" fmla="*/ 4998218 w 12192000"/>
              <a:gd name="connsiteY124" fmla="*/ 5048065 h 5096785"/>
              <a:gd name="connsiteX125" fmla="*/ 4991008 w 12192000"/>
              <a:gd name="connsiteY125" fmla="*/ 5050439 h 5096785"/>
              <a:gd name="connsiteX126" fmla="*/ 4963503 w 12192000"/>
              <a:gd name="connsiteY126" fmla="*/ 5047575 h 5096785"/>
              <a:gd name="connsiteX127" fmla="*/ 4921053 w 12192000"/>
              <a:gd name="connsiteY127" fmla="*/ 5048925 h 5096785"/>
              <a:gd name="connsiteX128" fmla="*/ 4873420 w 12192000"/>
              <a:gd name="connsiteY128" fmla="*/ 5054929 h 5096785"/>
              <a:gd name="connsiteX129" fmla="*/ 4858825 w 12192000"/>
              <a:gd name="connsiteY129" fmla="*/ 5051329 h 5096785"/>
              <a:gd name="connsiteX130" fmla="*/ 4769340 w 12192000"/>
              <a:gd name="connsiteY130" fmla="*/ 5053090 h 5096785"/>
              <a:gd name="connsiteX131" fmla="*/ 4744152 w 12192000"/>
              <a:gd name="connsiteY131" fmla="*/ 5053391 h 5096785"/>
              <a:gd name="connsiteX132" fmla="*/ 4723556 w 12192000"/>
              <a:gd name="connsiteY132" fmla="*/ 5059633 h 5096785"/>
              <a:gd name="connsiteX133" fmla="*/ 4719699 w 12192000"/>
              <a:gd name="connsiteY133" fmla="*/ 5066298 h 5096785"/>
              <a:gd name="connsiteX134" fmla="*/ 4706016 w 12192000"/>
              <a:gd name="connsiteY134" fmla="*/ 5067422 h 5096785"/>
              <a:gd name="connsiteX135" fmla="*/ 4702593 w 12192000"/>
              <a:gd name="connsiteY135" fmla="*/ 5068973 h 5096785"/>
              <a:gd name="connsiteX136" fmla="*/ 4682766 w 12192000"/>
              <a:gd name="connsiteY136" fmla="*/ 5076609 h 5096785"/>
              <a:gd name="connsiteX137" fmla="*/ 4634960 w 12192000"/>
              <a:gd name="connsiteY137" fmla="*/ 5061852 h 5096785"/>
              <a:gd name="connsiteX138" fmla="*/ 4580645 w 12192000"/>
              <a:gd name="connsiteY138" fmla="*/ 5069246 h 5096785"/>
              <a:gd name="connsiteX139" fmla="*/ 4368005 w 12192000"/>
              <a:gd name="connsiteY139" fmla="*/ 5057426 h 5096785"/>
              <a:gd name="connsiteX140" fmla="*/ 4339489 w 12192000"/>
              <a:gd name="connsiteY140" fmla="*/ 5080858 h 5096785"/>
              <a:gd name="connsiteX141" fmla="*/ 4253895 w 12192000"/>
              <a:gd name="connsiteY141" fmla="*/ 5085008 h 5096785"/>
              <a:gd name="connsiteX142" fmla="*/ 4117780 w 12192000"/>
              <a:gd name="connsiteY142" fmla="*/ 5045175 h 5096785"/>
              <a:gd name="connsiteX143" fmla="*/ 3960074 w 12192000"/>
              <a:gd name="connsiteY143" fmla="*/ 5050708 h 5096785"/>
              <a:gd name="connsiteX144" fmla="*/ 3947260 w 12192000"/>
              <a:gd name="connsiteY144" fmla="*/ 5041167 h 5096785"/>
              <a:gd name="connsiteX145" fmla="*/ 3931969 w 12192000"/>
              <a:gd name="connsiteY145" fmla="*/ 5035902 h 5096785"/>
              <a:gd name="connsiteX146" fmla="*/ 3929836 w 12192000"/>
              <a:gd name="connsiteY146" fmla="*/ 5036901 h 5096785"/>
              <a:gd name="connsiteX147" fmla="*/ 3911296 w 12192000"/>
              <a:gd name="connsiteY147" fmla="*/ 5035663 h 5096785"/>
              <a:gd name="connsiteX148" fmla="*/ 3907746 w 12192000"/>
              <a:gd name="connsiteY148" fmla="*/ 5032107 h 5096785"/>
              <a:gd name="connsiteX149" fmla="*/ 3895182 w 12192000"/>
              <a:gd name="connsiteY149" fmla="*/ 5030229 h 5096785"/>
              <a:gd name="connsiteX150" fmla="*/ 3870866 w 12192000"/>
              <a:gd name="connsiteY150" fmla="*/ 5023753 h 5096785"/>
              <a:gd name="connsiteX151" fmla="*/ 3865913 w 12192000"/>
              <a:gd name="connsiteY151" fmla="*/ 5025143 h 5096785"/>
              <a:gd name="connsiteX152" fmla="*/ 3828606 w 12192000"/>
              <a:gd name="connsiteY152" fmla="*/ 5019426 h 5096785"/>
              <a:gd name="connsiteX153" fmla="*/ 3827901 w 12192000"/>
              <a:gd name="connsiteY153" fmla="*/ 5020583 h 5096785"/>
              <a:gd name="connsiteX154" fmla="*/ 3816543 w 12192000"/>
              <a:gd name="connsiteY154" fmla="*/ 5024366 h 5096785"/>
              <a:gd name="connsiteX155" fmla="*/ 3795278 w 12192000"/>
              <a:gd name="connsiteY155" fmla="*/ 5028779 h 5096785"/>
              <a:gd name="connsiteX156" fmla="*/ 3743858 w 12192000"/>
              <a:gd name="connsiteY156" fmla="*/ 5054237 h 5096785"/>
              <a:gd name="connsiteX157" fmla="*/ 3704945 w 12192000"/>
              <a:gd name="connsiteY157" fmla="*/ 5048413 h 5096785"/>
              <a:gd name="connsiteX158" fmla="*/ 3696992 w 12192000"/>
              <a:gd name="connsiteY158" fmla="*/ 5047914 h 5096785"/>
              <a:gd name="connsiteX159" fmla="*/ 3696780 w 12192000"/>
              <a:gd name="connsiteY159" fmla="*/ 5048181 h 5096785"/>
              <a:gd name="connsiteX160" fmla="*/ 3688290 w 12192000"/>
              <a:gd name="connsiteY160" fmla="*/ 5048204 h 5096785"/>
              <a:gd name="connsiteX161" fmla="*/ 3682486 w 12192000"/>
              <a:gd name="connsiteY161" fmla="*/ 5047000 h 5096785"/>
              <a:gd name="connsiteX162" fmla="*/ 3667056 w 12192000"/>
              <a:gd name="connsiteY162" fmla="*/ 5046030 h 5096785"/>
              <a:gd name="connsiteX163" fmla="*/ 3661403 w 12192000"/>
              <a:gd name="connsiteY163" fmla="*/ 5047537 h 5096785"/>
              <a:gd name="connsiteX164" fmla="*/ 3658673 w 12192000"/>
              <a:gd name="connsiteY164" fmla="*/ 5050790 h 5096785"/>
              <a:gd name="connsiteX165" fmla="*/ 3657333 w 12192000"/>
              <a:gd name="connsiteY165" fmla="*/ 5050325 h 5096785"/>
              <a:gd name="connsiteX166" fmla="*/ 3626778 w 12192000"/>
              <a:gd name="connsiteY166" fmla="*/ 5057882 h 5096785"/>
              <a:gd name="connsiteX167" fmla="*/ 3560067 w 12192000"/>
              <a:gd name="connsiteY167" fmla="*/ 5064266 h 5096785"/>
              <a:gd name="connsiteX168" fmla="*/ 3522641 w 12192000"/>
              <a:gd name="connsiteY168" fmla="*/ 5063654 h 5096785"/>
              <a:gd name="connsiteX169" fmla="*/ 3419275 w 12192000"/>
              <a:gd name="connsiteY169" fmla="*/ 5066646 h 5096785"/>
              <a:gd name="connsiteX170" fmla="*/ 3314869 w 12192000"/>
              <a:gd name="connsiteY170" fmla="*/ 5073197 h 5096785"/>
              <a:gd name="connsiteX171" fmla="*/ 3259088 w 12192000"/>
              <a:gd name="connsiteY171" fmla="*/ 5096363 h 5096785"/>
              <a:gd name="connsiteX172" fmla="*/ 3253104 w 12192000"/>
              <a:gd name="connsiteY172" fmla="*/ 5096785 h 5096785"/>
              <a:gd name="connsiteX173" fmla="*/ 3238751 w 12192000"/>
              <a:gd name="connsiteY173" fmla="*/ 5092996 h 5096785"/>
              <a:gd name="connsiteX174" fmla="*/ 3233681 w 12192000"/>
              <a:gd name="connsiteY174" fmla="*/ 5090758 h 5096785"/>
              <a:gd name="connsiteX175" fmla="*/ 3225562 w 12192000"/>
              <a:gd name="connsiteY175" fmla="*/ 5089215 h 5096785"/>
              <a:gd name="connsiteX176" fmla="*/ 3225260 w 12192000"/>
              <a:gd name="connsiteY176" fmla="*/ 5089437 h 5096785"/>
              <a:gd name="connsiteX177" fmla="*/ 3217859 w 12192000"/>
              <a:gd name="connsiteY177" fmla="*/ 5087484 h 5096785"/>
              <a:gd name="connsiteX178" fmla="*/ 3182980 w 12192000"/>
              <a:gd name="connsiteY178" fmla="*/ 5074650 h 5096785"/>
              <a:gd name="connsiteX179" fmla="*/ 3123938 w 12192000"/>
              <a:gd name="connsiteY179" fmla="*/ 5089912 h 5096785"/>
              <a:gd name="connsiteX180" fmla="*/ 3101912 w 12192000"/>
              <a:gd name="connsiteY180" fmla="*/ 5090281 h 5096785"/>
              <a:gd name="connsiteX181" fmla="*/ 3089591 w 12192000"/>
              <a:gd name="connsiteY181" fmla="*/ 5091865 h 5096785"/>
              <a:gd name="connsiteX182" fmla="*/ 3088465 w 12192000"/>
              <a:gd name="connsiteY182" fmla="*/ 5092858 h 5096785"/>
              <a:gd name="connsiteX183" fmla="*/ 3055081 w 12192000"/>
              <a:gd name="connsiteY183" fmla="*/ 5080424 h 5096785"/>
              <a:gd name="connsiteX184" fmla="*/ 3049807 w 12192000"/>
              <a:gd name="connsiteY184" fmla="*/ 5080860 h 5096785"/>
              <a:gd name="connsiteX185" fmla="*/ 3029122 w 12192000"/>
              <a:gd name="connsiteY185" fmla="*/ 5070085 h 5096785"/>
              <a:gd name="connsiteX186" fmla="*/ 3017862 w 12192000"/>
              <a:gd name="connsiteY186" fmla="*/ 5065942 h 5096785"/>
              <a:gd name="connsiteX187" fmla="*/ 3015868 w 12192000"/>
              <a:gd name="connsiteY187" fmla="*/ 5061832 h 5096785"/>
              <a:gd name="connsiteX188" fmla="*/ 2998644 w 12192000"/>
              <a:gd name="connsiteY188" fmla="*/ 5057210 h 5096785"/>
              <a:gd name="connsiteX189" fmla="*/ 2996219 w 12192000"/>
              <a:gd name="connsiteY189" fmla="*/ 5057788 h 5096785"/>
              <a:gd name="connsiteX190" fmla="*/ 2983676 w 12192000"/>
              <a:gd name="connsiteY190" fmla="*/ 5049852 h 5096785"/>
              <a:gd name="connsiteX191" fmla="*/ 2903609 w 12192000"/>
              <a:gd name="connsiteY191" fmla="*/ 4998457 h 5096785"/>
              <a:gd name="connsiteX192" fmla="*/ 2758830 w 12192000"/>
              <a:gd name="connsiteY192" fmla="*/ 4974760 h 5096785"/>
              <a:gd name="connsiteX193" fmla="*/ 2532669 w 12192000"/>
              <a:gd name="connsiteY193" fmla="*/ 4940573 h 5096785"/>
              <a:gd name="connsiteX194" fmla="*/ 2389931 w 12192000"/>
              <a:gd name="connsiteY194" fmla="*/ 4905785 h 5096785"/>
              <a:gd name="connsiteX195" fmla="*/ 2335186 w 12192000"/>
              <a:gd name="connsiteY195" fmla="*/ 4902957 h 5096785"/>
              <a:gd name="connsiteX196" fmla="*/ 2295307 w 12192000"/>
              <a:gd name="connsiteY196" fmla="*/ 4879800 h 5096785"/>
              <a:gd name="connsiteX197" fmla="*/ 2273393 w 12192000"/>
              <a:gd name="connsiteY197" fmla="*/ 4883565 h 5096785"/>
              <a:gd name="connsiteX198" fmla="*/ 2269523 w 12192000"/>
              <a:gd name="connsiteY198" fmla="*/ 4884442 h 5096785"/>
              <a:gd name="connsiteX199" fmla="*/ 2256015 w 12192000"/>
              <a:gd name="connsiteY199" fmla="*/ 4883014 h 5096785"/>
              <a:gd name="connsiteX200" fmla="*/ 2249731 w 12192000"/>
              <a:gd name="connsiteY200" fmla="*/ 4888778 h 5096785"/>
              <a:gd name="connsiteX201" fmla="*/ 2227629 w 12192000"/>
              <a:gd name="connsiteY201" fmla="*/ 4891047 h 5096785"/>
              <a:gd name="connsiteX202" fmla="*/ 2203460 w 12192000"/>
              <a:gd name="connsiteY202" fmla="*/ 4886696 h 5096785"/>
              <a:gd name="connsiteX203" fmla="*/ 2091528 w 12192000"/>
              <a:gd name="connsiteY203" fmla="*/ 4859155 h 5096785"/>
              <a:gd name="connsiteX204" fmla="*/ 2022901 w 12192000"/>
              <a:gd name="connsiteY204" fmla="*/ 4846594 h 5096785"/>
              <a:gd name="connsiteX205" fmla="*/ 1994227 w 12192000"/>
              <a:gd name="connsiteY205" fmla="*/ 4847973 h 5096785"/>
              <a:gd name="connsiteX206" fmla="*/ 1955936 w 12192000"/>
              <a:gd name="connsiteY206" fmla="*/ 4845765 h 5096785"/>
              <a:gd name="connsiteX207" fmla="*/ 1741924 w 12192000"/>
              <a:gd name="connsiteY207" fmla="*/ 4808054 h 5096785"/>
              <a:gd name="connsiteX208" fmla="*/ 1734410 w 12192000"/>
              <a:gd name="connsiteY208" fmla="*/ 4811675 h 5096785"/>
              <a:gd name="connsiteX209" fmla="*/ 1691423 w 12192000"/>
              <a:gd name="connsiteY209" fmla="*/ 4802777 h 5096785"/>
              <a:gd name="connsiteX210" fmla="*/ 1554504 w 12192000"/>
              <a:gd name="connsiteY210" fmla="*/ 4739985 h 5096785"/>
              <a:gd name="connsiteX211" fmla="*/ 1470119 w 12192000"/>
              <a:gd name="connsiteY211" fmla="*/ 4723470 h 5096785"/>
              <a:gd name="connsiteX212" fmla="*/ 1437967 w 12192000"/>
              <a:gd name="connsiteY212" fmla="*/ 4722710 h 5096785"/>
              <a:gd name="connsiteX213" fmla="*/ 1384234 w 12192000"/>
              <a:gd name="connsiteY213" fmla="*/ 4721117 h 5096785"/>
              <a:gd name="connsiteX214" fmla="*/ 1338647 w 12192000"/>
              <a:gd name="connsiteY214" fmla="*/ 4732483 h 5096785"/>
              <a:gd name="connsiteX215" fmla="*/ 1295869 w 12192000"/>
              <a:gd name="connsiteY215" fmla="*/ 4726175 h 5096785"/>
              <a:gd name="connsiteX216" fmla="*/ 1292949 w 12192000"/>
              <a:gd name="connsiteY216" fmla="*/ 4708469 h 5096785"/>
              <a:gd name="connsiteX217" fmla="*/ 1244908 w 12192000"/>
              <a:gd name="connsiteY217" fmla="*/ 4706993 h 5096785"/>
              <a:gd name="connsiteX218" fmla="*/ 1171266 w 12192000"/>
              <a:gd name="connsiteY218" fmla="*/ 4706535 h 5096785"/>
              <a:gd name="connsiteX219" fmla="*/ 1160868 w 12192000"/>
              <a:gd name="connsiteY219" fmla="*/ 4701936 h 5096785"/>
              <a:gd name="connsiteX220" fmla="*/ 1147599 w 12192000"/>
              <a:gd name="connsiteY220" fmla="*/ 4714833 h 5096785"/>
              <a:gd name="connsiteX221" fmla="*/ 1119603 w 12192000"/>
              <a:gd name="connsiteY221" fmla="*/ 4721303 h 5096785"/>
              <a:gd name="connsiteX222" fmla="*/ 997851 w 12192000"/>
              <a:gd name="connsiteY222" fmla="*/ 4722336 h 5096785"/>
              <a:gd name="connsiteX223" fmla="*/ 976455 w 12192000"/>
              <a:gd name="connsiteY223" fmla="*/ 4726407 h 5096785"/>
              <a:gd name="connsiteX224" fmla="*/ 949939 w 12192000"/>
              <a:gd name="connsiteY224" fmla="*/ 4719699 h 5096785"/>
              <a:gd name="connsiteX225" fmla="*/ 894148 w 12192000"/>
              <a:gd name="connsiteY225" fmla="*/ 4710406 h 5096785"/>
              <a:gd name="connsiteX226" fmla="*/ 857990 w 12192000"/>
              <a:gd name="connsiteY226" fmla="*/ 4696844 h 5096785"/>
              <a:gd name="connsiteX227" fmla="*/ 848649 w 12192000"/>
              <a:gd name="connsiteY227" fmla="*/ 4704021 h 5096785"/>
              <a:gd name="connsiteX228" fmla="*/ 826436 w 12192000"/>
              <a:gd name="connsiteY228" fmla="*/ 4707421 h 5096785"/>
              <a:gd name="connsiteX229" fmla="*/ 733052 w 12192000"/>
              <a:gd name="connsiteY229" fmla="*/ 4701884 h 5096785"/>
              <a:gd name="connsiteX230" fmla="*/ 716185 w 12192000"/>
              <a:gd name="connsiteY230" fmla="*/ 4703827 h 5096785"/>
              <a:gd name="connsiteX231" fmla="*/ 696663 w 12192000"/>
              <a:gd name="connsiteY231" fmla="*/ 4697420 h 5096785"/>
              <a:gd name="connsiteX232" fmla="*/ 582722 w 12192000"/>
              <a:gd name="connsiteY232" fmla="*/ 4658637 h 5096785"/>
              <a:gd name="connsiteX233" fmla="*/ 581118 w 12192000"/>
              <a:gd name="connsiteY233" fmla="*/ 4654120 h 5096785"/>
              <a:gd name="connsiteX234" fmla="*/ 546453 w 12192000"/>
              <a:gd name="connsiteY234" fmla="*/ 4652542 h 5096785"/>
              <a:gd name="connsiteX235" fmla="*/ 536773 w 12192000"/>
              <a:gd name="connsiteY235" fmla="*/ 4644609 h 5096785"/>
              <a:gd name="connsiteX236" fmla="*/ 518899 w 12192000"/>
              <a:gd name="connsiteY236" fmla="*/ 4642839 h 5096785"/>
              <a:gd name="connsiteX237" fmla="*/ 388896 w 12192000"/>
              <a:gd name="connsiteY237" fmla="*/ 4619173 h 5096785"/>
              <a:gd name="connsiteX238" fmla="*/ 366479 w 12192000"/>
              <a:gd name="connsiteY238" fmla="*/ 4618896 h 5096785"/>
              <a:gd name="connsiteX239" fmla="*/ 342781 w 12192000"/>
              <a:gd name="connsiteY239" fmla="*/ 4601239 h 5096785"/>
              <a:gd name="connsiteX240" fmla="*/ 255925 w 12192000"/>
              <a:gd name="connsiteY240" fmla="*/ 4598685 h 5096785"/>
              <a:gd name="connsiteX241" fmla="*/ 226919 w 12192000"/>
              <a:gd name="connsiteY241" fmla="*/ 4598460 h 5096785"/>
              <a:gd name="connsiteX242" fmla="*/ 213925 w 12192000"/>
              <a:gd name="connsiteY242" fmla="*/ 4597783 h 5096785"/>
              <a:gd name="connsiteX243" fmla="*/ 215196 w 12192000"/>
              <a:gd name="connsiteY243" fmla="*/ 4588576 h 5096785"/>
              <a:gd name="connsiteX244" fmla="*/ 180214 w 12192000"/>
              <a:gd name="connsiteY244" fmla="*/ 4583701 h 5096785"/>
              <a:gd name="connsiteX245" fmla="*/ 83203 w 12192000"/>
              <a:gd name="connsiteY245" fmla="*/ 4531664 h 5096785"/>
              <a:gd name="connsiteX246" fmla="*/ 4106 w 12192000"/>
              <a:gd name="connsiteY246" fmla="*/ 4517202 h 5096785"/>
              <a:gd name="connsiteX247" fmla="*/ 0 w 12192000"/>
              <a:gd name="connsiteY247" fmla="*/ 4516084 h 5096785"/>
              <a:gd name="connsiteX248" fmla="*/ 0 w 12192000"/>
              <a:gd name="connsiteY248"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697102 w 12192000"/>
              <a:gd name="connsiteY75" fmla="*/ 4595916 h 5096785"/>
              <a:gd name="connsiteX76" fmla="*/ 6574528 w 12192000"/>
              <a:gd name="connsiteY76" fmla="*/ 4641155 h 5096785"/>
              <a:gd name="connsiteX77" fmla="*/ 6573036 w 12192000"/>
              <a:gd name="connsiteY77" fmla="*/ 4641049 h 5096785"/>
              <a:gd name="connsiteX78" fmla="*/ 6571920 w 12192000"/>
              <a:gd name="connsiteY78" fmla="*/ 4644739 h 5096785"/>
              <a:gd name="connsiteX79" fmla="*/ 6552021 w 12192000"/>
              <a:gd name="connsiteY79" fmla="*/ 4650379 h 5096785"/>
              <a:gd name="connsiteX80" fmla="*/ 6545925 w 12192000"/>
              <a:gd name="connsiteY80" fmla="*/ 4650675 h 5096785"/>
              <a:gd name="connsiteX81" fmla="*/ 6537822 w 12192000"/>
              <a:gd name="connsiteY81" fmla="*/ 4652769 h 5096785"/>
              <a:gd name="connsiteX82" fmla="*/ 6537743 w 12192000"/>
              <a:gd name="connsiteY82" fmla="*/ 4653068 h 5096785"/>
              <a:gd name="connsiteX83" fmla="*/ 6490057 w 12192000"/>
              <a:gd name="connsiteY83" fmla="*/ 4658624 h 5096785"/>
              <a:gd name="connsiteX84" fmla="*/ 6386800 w 12192000"/>
              <a:gd name="connsiteY84" fmla="*/ 4715431 h 5096785"/>
              <a:gd name="connsiteX85" fmla="*/ 6382703 w 12192000"/>
              <a:gd name="connsiteY85" fmla="*/ 4717930 h 5096785"/>
              <a:gd name="connsiteX86" fmla="*/ 6356495 w 12192000"/>
              <a:gd name="connsiteY86" fmla="*/ 4717843 h 5096785"/>
              <a:gd name="connsiteX87" fmla="*/ 6343628 w 12192000"/>
              <a:gd name="connsiteY87" fmla="*/ 4719161 h 5096785"/>
              <a:gd name="connsiteX88" fmla="*/ 6338605 w 12192000"/>
              <a:gd name="connsiteY88" fmla="*/ 4716723 h 5096785"/>
              <a:gd name="connsiteX89" fmla="*/ 6320318 w 12192000"/>
              <a:gd name="connsiteY89" fmla="*/ 4720095 h 5096785"/>
              <a:gd name="connsiteX90" fmla="*/ 6318742 w 12192000"/>
              <a:gd name="connsiteY90" fmla="*/ 4721541 h 5096785"/>
              <a:gd name="connsiteX91" fmla="*/ 6301708 w 12192000"/>
              <a:gd name="connsiteY91" fmla="*/ 4720380 h 5096785"/>
              <a:gd name="connsiteX92" fmla="*/ 6285082 w 12192000"/>
              <a:gd name="connsiteY92" fmla="*/ 4714639 h 5096785"/>
              <a:gd name="connsiteX93" fmla="*/ 6136936 w 12192000"/>
              <a:gd name="connsiteY93" fmla="*/ 4758246 h 5096785"/>
              <a:gd name="connsiteX94" fmla="*/ 5988578 w 12192000"/>
              <a:gd name="connsiteY94" fmla="*/ 4754427 h 5096785"/>
              <a:gd name="connsiteX95" fmla="*/ 5908701 w 12192000"/>
              <a:gd name="connsiteY95" fmla="*/ 4779160 h 5096785"/>
              <a:gd name="connsiteX96" fmla="*/ 5892219 w 12192000"/>
              <a:gd name="connsiteY96" fmla="*/ 4807892 h 5096785"/>
              <a:gd name="connsiteX97" fmla="*/ 5683612 w 12192000"/>
              <a:gd name="connsiteY97" fmla="*/ 4848770 h 5096785"/>
              <a:gd name="connsiteX98" fmla="*/ 5635111 w 12192000"/>
              <a:gd name="connsiteY98" fmla="*/ 4868888 h 5096785"/>
              <a:gd name="connsiteX99" fmla="*/ 5582652 w 12192000"/>
              <a:gd name="connsiteY99" fmla="*/ 4866836 h 5096785"/>
              <a:gd name="connsiteX100" fmla="*/ 5567213 w 12192000"/>
              <a:gd name="connsiteY100" fmla="*/ 4878769 h 5096785"/>
              <a:gd name="connsiteX101" fmla="*/ 5564659 w 12192000"/>
              <a:gd name="connsiteY101" fmla="*/ 4881042 h 5096785"/>
              <a:gd name="connsiteX102" fmla="*/ 5552102 w 12192000"/>
              <a:gd name="connsiteY102" fmla="*/ 4885426 h 5096785"/>
              <a:gd name="connsiteX103" fmla="*/ 5551475 w 12192000"/>
              <a:gd name="connsiteY103" fmla="*/ 4892560 h 5096785"/>
              <a:gd name="connsiteX104" fmla="*/ 5534664 w 12192000"/>
              <a:gd name="connsiteY104" fmla="*/ 4903385 h 5096785"/>
              <a:gd name="connsiteX105" fmla="*/ 5510737 w 12192000"/>
              <a:gd name="connsiteY105" fmla="*/ 4909807 h 5096785"/>
              <a:gd name="connsiteX106" fmla="*/ 5393901 w 12192000"/>
              <a:gd name="connsiteY106" fmla="*/ 4933709 h 5096785"/>
              <a:gd name="connsiteX107" fmla="*/ 5325782 w 12192000"/>
              <a:gd name="connsiteY107" fmla="*/ 4951789 h 5096785"/>
              <a:gd name="connsiteX108" fmla="*/ 5302703 w 12192000"/>
              <a:gd name="connsiteY108" fmla="*/ 4964590 h 5096785"/>
              <a:gd name="connsiteX109" fmla="*/ 5268591 w 12192000"/>
              <a:gd name="connsiteY109" fmla="*/ 4978479 h 5096785"/>
              <a:gd name="connsiteX110" fmla="*/ 5210559 w 12192000"/>
              <a:gd name="connsiteY110" fmla="*/ 5007585 h 5096785"/>
              <a:gd name="connsiteX111" fmla="*/ 5177597 w 12192000"/>
              <a:gd name="connsiteY111" fmla="*/ 5015926 h 5096785"/>
              <a:gd name="connsiteX112" fmla="*/ 5160569 w 12192000"/>
              <a:gd name="connsiteY112" fmla="*/ 5025681 h 5096785"/>
              <a:gd name="connsiteX113" fmla="*/ 5152748 w 12192000"/>
              <a:gd name="connsiteY113" fmla="*/ 5026569 h 5096785"/>
              <a:gd name="connsiteX114" fmla="*/ 5127678 w 12192000"/>
              <a:gd name="connsiteY114" fmla="*/ 5032947 h 5096785"/>
              <a:gd name="connsiteX115" fmla="*/ 5113147 w 12192000"/>
              <a:gd name="connsiteY115" fmla="*/ 5035818 h 5096785"/>
              <a:gd name="connsiteX116" fmla="*/ 5107301 w 12192000"/>
              <a:gd name="connsiteY116" fmla="*/ 5036672 h 5096785"/>
              <a:gd name="connsiteX117" fmla="*/ 5093215 w 12192000"/>
              <a:gd name="connsiteY117" fmla="*/ 5032880 h 5096785"/>
              <a:gd name="connsiteX118" fmla="*/ 5077058 w 12192000"/>
              <a:gd name="connsiteY118" fmla="*/ 5038681 h 5096785"/>
              <a:gd name="connsiteX119" fmla="*/ 5057349 w 12192000"/>
              <a:gd name="connsiteY119" fmla="*/ 5036015 h 5096785"/>
              <a:gd name="connsiteX120" fmla="*/ 5053945 w 12192000"/>
              <a:gd name="connsiteY120" fmla="*/ 5041952 h 5096785"/>
              <a:gd name="connsiteX121" fmla="*/ 5040021 w 12192000"/>
              <a:gd name="connsiteY121" fmla="*/ 5050052 h 5096785"/>
              <a:gd name="connsiteX122" fmla="*/ 5025913 w 12192000"/>
              <a:gd name="connsiteY122" fmla="*/ 5046535 h 5096785"/>
              <a:gd name="connsiteX123" fmla="*/ 4998218 w 12192000"/>
              <a:gd name="connsiteY123" fmla="*/ 5048065 h 5096785"/>
              <a:gd name="connsiteX124" fmla="*/ 4991008 w 12192000"/>
              <a:gd name="connsiteY124" fmla="*/ 5050439 h 5096785"/>
              <a:gd name="connsiteX125" fmla="*/ 4963503 w 12192000"/>
              <a:gd name="connsiteY125" fmla="*/ 5047575 h 5096785"/>
              <a:gd name="connsiteX126" fmla="*/ 4921053 w 12192000"/>
              <a:gd name="connsiteY126" fmla="*/ 5048925 h 5096785"/>
              <a:gd name="connsiteX127" fmla="*/ 4873420 w 12192000"/>
              <a:gd name="connsiteY127" fmla="*/ 5054929 h 5096785"/>
              <a:gd name="connsiteX128" fmla="*/ 4858825 w 12192000"/>
              <a:gd name="connsiteY128" fmla="*/ 5051329 h 5096785"/>
              <a:gd name="connsiteX129" fmla="*/ 4769340 w 12192000"/>
              <a:gd name="connsiteY129" fmla="*/ 5053090 h 5096785"/>
              <a:gd name="connsiteX130" fmla="*/ 4744152 w 12192000"/>
              <a:gd name="connsiteY130" fmla="*/ 5053391 h 5096785"/>
              <a:gd name="connsiteX131" fmla="*/ 4723556 w 12192000"/>
              <a:gd name="connsiteY131" fmla="*/ 5059633 h 5096785"/>
              <a:gd name="connsiteX132" fmla="*/ 4719699 w 12192000"/>
              <a:gd name="connsiteY132" fmla="*/ 5066298 h 5096785"/>
              <a:gd name="connsiteX133" fmla="*/ 4706016 w 12192000"/>
              <a:gd name="connsiteY133" fmla="*/ 5067422 h 5096785"/>
              <a:gd name="connsiteX134" fmla="*/ 4702593 w 12192000"/>
              <a:gd name="connsiteY134" fmla="*/ 5068973 h 5096785"/>
              <a:gd name="connsiteX135" fmla="*/ 4682766 w 12192000"/>
              <a:gd name="connsiteY135" fmla="*/ 5076609 h 5096785"/>
              <a:gd name="connsiteX136" fmla="*/ 4634960 w 12192000"/>
              <a:gd name="connsiteY136" fmla="*/ 5061852 h 5096785"/>
              <a:gd name="connsiteX137" fmla="*/ 4580645 w 12192000"/>
              <a:gd name="connsiteY137" fmla="*/ 5069246 h 5096785"/>
              <a:gd name="connsiteX138" fmla="*/ 4368005 w 12192000"/>
              <a:gd name="connsiteY138" fmla="*/ 5057426 h 5096785"/>
              <a:gd name="connsiteX139" fmla="*/ 4339489 w 12192000"/>
              <a:gd name="connsiteY139" fmla="*/ 5080858 h 5096785"/>
              <a:gd name="connsiteX140" fmla="*/ 4253895 w 12192000"/>
              <a:gd name="connsiteY140" fmla="*/ 5085008 h 5096785"/>
              <a:gd name="connsiteX141" fmla="*/ 4117780 w 12192000"/>
              <a:gd name="connsiteY141" fmla="*/ 5045175 h 5096785"/>
              <a:gd name="connsiteX142" fmla="*/ 3960074 w 12192000"/>
              <a:gd name="connsiteY142" fmla="*/ 5050708 h 5096785"/>
              <a:gd name="connsiteX143" fmla="*/ 3947260 w 12192000"/>
              <a:gd name="connsiteY143" fmla="*/ 5041167 h 5096785"/>
              <a:gd name="connsiteX144" fmla="*/ 3931969 w 12192000"/>
              <a:gd name="connsiteY144" fmla="*/ 5035902 h 5096785"/>
              <a:gd name="connsiteX145" fmla="*/ 3929836 w 12192000"/>
              <a:gd name="connsiteY145" fmla="*/ 5036901 h 5096785"/>
              <a:gd name="connsiteX146" fmla="*/ 3911296 w 12192000"/>
              <a:gd name="connsiteY146" fmla="*/ 5035663 h 5096785"/>
              <a:gd name="connsiteX147" fmla="*/ 3907746 w 12192000"/>
              <a:gd name="connsiteY147" fmla="*/ 5032107 h 5096785"/>
              <a:gd name="connsiteX148" fmla="*/ 3895182 w 12192000"/>
              <a:gd name="connsiteY148" fmla="*/ 5030229 h 5096785"/>
              <a:gd name="connsiteX149" fmla="*/ 3870866 w 12192000"/>
              <a:gd name="connsiteY149" fmla="*/ 5023753 h 5096785"/>
              <a:gd name="connsiteX150" fmla="*/ 3865913 w 12192000"/>
              <a:gd name="connsiteY150" fmla="*/ 5025143 h 5096785"/>
              <a:gd name="connsiteX151" fmla="*/ 3828606 w 12192000"/>
              <a:gd name="connsiteY151" fmla="*/ 5019426 h 5096785"/>
              <a:gd name="connsiteX152" fmla="*/ 3827901 w 12192000"/>
              <a:gd name="connsiteY152" fmla="*/ 5020583 h 5096785"/>
              <a:gd name="connsiteX153" fmla="*/ 3816543 w 12192000"/>
              <a:gd name="connsiteY153" fmla="*/ 5024366 h 5096785"/>
              <a:gd name="connsiteX154" fmla="*/ 3795278 w 12192000"/>
              <a:gd name="connsiteY154" fmla="*/ 5028779 h 5096785"/>
              <a:gd name="connsiteX155" fmla="*/ 3743858 w 12192000"/>
              <a:gd name="connsiteY155" fmla="*/ 5054237 h 5096785"/>
              <a:gd name="connsiteX156" fmla="*/ 3704945 w 12192000"/>
              <a:gd name="connsiteY156" fmla="*/ 5048413 h 5096785"/>
              <a:gd name="connsiteX157" fmla="*/ 3696992 w 12192000"/>
              <a:gd name="connsiteY157" fmla="*/ 5047914 h 5096785"/>
              <a:gd name="connsiteX158" fmla="*/ 3696780 w 12192000"/>
              <a:gd name="connsiteY158" fmla="*/ 5048181 h 5096785"/>
              <a:gd name="connsiteX159" fmla="*/ 3688290 w 12192000"/>
              <a:gd name="connsiteY159" fmla="*/ 5048204 h 5096785"/>
              <a:gd name="connsiteX160" fmla="*/ 3682486 w 12192000"/>
              <a:gd name="connsiteY160" fmla="*/ 5047000 h 5096785"/>
              <a:gd name="connsiteX161" fmla="*/ 3667056 w 12192000"/>
              <a:gd name="connsiteY161" fmla="*/ 5046030 h 5096785"/>
              <a:gd name="connsiteX162" fmla="*/ 3661403 w 12192000"/>
              <a:gd name="connsiteY162" fmla="*/ 5047537 h 5096785"/>
              <a:gd name="connsiteX163" fmla="*/ 3658673 w 12192000"/>
              <a:gd name="connsiteY163" fmla="*/ 5050790 h 5096785"/>
              <a:gd name="connsiteX164" fmla="*/ 3657333 w 12192000"/>
              <a:gd name="connsiteY164" fmla="*/ 5050325 h 5096785"/>
              <a:gd name="connsiteX165" fmla="*/ 3626778 w 12192000"/>
              <a:gd name="connsiteY165" fmla="*/ 5057882 h 5096785"/>
              <a:gd name="connsiteX166" fmla="*/ 3560067 w 12192000"/>
              <a:gd name="connsiteY166" fmla="*/ 5064266 h 5096785"/>
              <a:gd name="connsiteX167" fmla="*/ 3522641 w 12192000"/>
              <a:gd name="connsiteY167" fmla="*/ 5063654 h 5096785"/>
              <a:gd name="connsiteX168" fmla="*/ 3419275 w 12192000"/>
              <a:gd name="connsiteY168" fmla="*/ 5066646 h 5096785"/>
              <a:gd name="connsiteX169" fmla="*/ 3314869 w 12192000"/>
              <a:gd name="connsiteY169" fmla="*/ 5073197 h 5096785"/>
              <a:gd name="connsiteX170" fmla="*/ 3259088 w 12192000"/>
              <a:gd name="connsiteY170" fmla="*/ 5096363 h 5096785"/>
              <a:gd name="connsiteX171" fmla="*/ 3253104 w 12192000"/>
              <a:gd name="connsiteY171" fmla="*/ 5096785 h 5096785"/>
              <a:gd name="connsiteX172" fmla="*/ 3238751 w 12192000"/>
              <a:gd name="connsiteY172" fmla="*/ 5092996 h 5096785"/>
              <a:gd name="connsiteX173" fmla="*/ 3233681 w 12192000"/>
              <a:gd name="connsiteY173" fmla="*/ 5090758 h 5096785"/>
              <a:gd name="connsiteX174" fmla="*/ 3225562 w 12192000"/>
              <a:gd name="connsiteY174" fmla="*/ 5089215 h 5096785"/>
              <a:gd name="connsiteX175" fmla="*/ 3225260 w 12192000"/>
              <a:gd name="connsiteY175" fmla="*/ 5089437 h 5096785"/>
              <a:gd name="connsiteX176" fmla="*/ 3217859 w 12192000"/>
              <a:gd name="connsiteY176" fmla="*/ 5087484 h 5096785"/>
              <a:gd name="connsiteX177" fmla="*/ 3182980 w 12192000"/>
              <a:gd name="connsiteY177" fmla="*/ 5074650 h 5096785"/>
              <a:gd name="connsiteX178" fmla="*/ 3123938 w 12192000"/>
              <a:gd name="connsiteY178" fmla="*/ 5089912 h 5096785"/>
              <a:gd name="connsiteX179" fmla="*/ 3101912 w 12192000"/>
              <a:gd name="connsiteY179" fmla="*/ 5090281 h 5096785"/>
              <a:gd name="connsiteX180" fmla="*/ 3089591 w 12192000"/>
              <a:gd name="connsiteY180" fmla="*/ 5091865 h 5096785"/>
              <a:gd name="connsiteX181" fmla="*/ 3088465 w 12192000"/>
              <a:gd name="connsiteY181" fmla="*/ 5092858 h 5096785"/>
              <a:gd name="connsiteX182" fmla="*/ 3055081 w 12192000"/>
              <a:gd name="connsiteY182" fmla="*/ 5080424 h 5096785"/>
              <a:gd name="connsiteX183" fmla="*/ 3049807 w 12192000"/>
              <a:gd name="connsiteY183" fmla="*/ 5080860 h 5096785"/>
              <a:gd name="connsiteX184" fmla="*/ 3029122 w 12192000"/>
              <a:gd name="connsiteY184" fmla="*/ 5070085 h 5096785"/>
              <a:gd name="connsiteX185" fmla="*/ 3017862 w 12192000"/>
              <a:gd name="connsiteY185" fmla="*/ 5065942 h 5096785"/>
              <a:gd name="connsiteX186" fmla="*/ 3015868 w 12192000"/>
              <a:gd name="connsiteY186" fmla="*/ 5061832 h 5096785"/>
              <a:gd name="connsiteX187" fmla="*/ 2998644 w 12192000"/>
              <a:gd name="connsiteY187" fmla="*/ 5057210 h 5096785"/>
              <a:gd name="connsiteX188" fmla="*/ 2996219 w 12192000"/>
              <a:gd name="connsiteY188" fmla="*/ 5057788 h 5096785"/>
              <a:gd name="connsiteX189" fmla="*/ 2983676 w 12192000"/>
              <a:gd name="connsiteY189" fmla="*/ 5049852 h 5096785"/>
              <a:gd name="connsiteX190" fmla="*/ 2903609 w 12192000"/>
              <a:gd name="connsiteY190" fmla="*/ 4998457 h 5096785"/>
              <a:gd name="connsiteX191" fmla="*/ 2758830 w 12192000"/>
              <a:gd name="connsiteY191" fmla="*/ 4974760 h 5096785"/>
              <a:gd name="connsiteX192" fmla="*/ 2532669 w 12192000"/>
              <a:gd name="connsiteY192" fmla="*/ 4940573 h 5096785"/>
              <a:gd name="connsiteX193" fmla="*/ 2389931 w 12192000"/>
              <a:gd name="connsiteY193" fmla="*/ 4905785 h 5096785"/>
              <a:gd name="connsiteX194" fmla="*/ 2335186 w 12192000"/>
              <a:gd name="connsiteY194" fmla="*/ 4902957 h 5096785"/>
              <a:gd name="connsiteX195" fmla="*/ 2295307 w 12192000"/>
              <a:gd name="connsiteY195" fmla="*/ 4879800 h 5096785"/>
              <a:gd name="connsiteX196" fmla="*/ 2273393 w 12192000"/>
              <a:gd name="connsiteY196" fmla="*/ 4883565 h 5096785"/>
              <a:gd name="connsiteX197" fmla="*/ 2269523 w 12192000"/>
              <a:gd name="connsiteY197" fmla="*/ 4884442 h 5096785"/>
              <a:gd name="connsiteX198" fmla="*/ 2256015 w 12192000"/>
              <a:gd name="connsiteY198" fmla="*/ 4883014 h 5096785"/>
              <a:gd name="connsiteX199" fmla="*/ 2249731 w 12192000"/>
              <a:gd name="connsiteY199" fmla="*/ 4888778 h 5096785"/>
              <a:gd name="connsiteX200" fmla="*/ 2227629 w 12192000"/>
              <a:gd name="connsiteY200" fmla="*/ 4891047 h 5096785"/>
              <a:gd name="connsiteX201" fmla="*/ 2203460 w 12192000"/>
              <a:gd name="connsiteY201" fmla="*/ 4886696 h 5096785"/>
              <a:gd name="connsiteX202" fmla="*/ 2091528 w 12192000"/>
              <a:gd name="connsiteY202" fmla="*/ 4859155 h 5096785"/>
              <a:gd name="connsiteX203" fmla="*/ 2022901 w 12192000"/>
              <a:gd name="connsiteY203" fmla="*/ 4846594 h 5096785"/>
              <a:gd name="connsiteX204" fmla="*/ 1994227 w 12192000"/>
              <a:gd name="connsiteY204" fmla="*/ 4847973 h 5096785"/>
              <a:gd name="connsiteX205" fmla="*/ 1955936 w 12192000"/>
              <a:gd name="connsiteY205" fmla="*/ 4845765 h 5096785"/>
              <a:gd name="connsiteX206" fmla="*/ 1741924 w 12192000"/>
              <a:gd name="connsiteY206" fmla="*/ 4808054 h 5096785"/>
              <a:gd name="connsiteX207" fmla="*/ 1734410 w 12192000"/>
              <a:gd name="connsiteY207" fmla="*/ 4811675 h 5096785"/>
              <a:gd name="connsiteX208" fmla="*/ 1691423 w 12192000"/>
              <a:gd name="connsiteY208" fmla="*/ 4802777 h 5096785"/>
              <a:gd name="connsiteX209" fmla="*/ 1554504 w 12192000"/>
              <a:gd name="connsiteY209" fmla="*/ 4739985 h 5096785"/>
              <a:gd name="connsiteX210" fmla="*/ 1470119 w 12192000"/>
              <a:gd name="connsiteY210" fmla="*/ 4723470 h 5096785"/>
              <a:gd name="connsiteX211" fmla="*/ 1437967 w 12192000"/>
              <a:gd name="connsiteY211" fmla="*/ 4722710 h 5096785"/>
              <a:gd name="connsiteX212" fmla="*/ 1384234 w 12192000"/>
              <a:gd name="connsiteY212" fmla="*/ 4721117 h 5096785"/>
              <a:gd name="connsiteX213" fmla="*/ 1338647 w 12192000"/>
              <a:gd name="connsiteY213" fmla="*/ 4732483 h 5096785"/>
              <a:gd name="connsiteX214" fmla="*/ 1295869 w 12192000"/>
              <a:gd name="connsiteY214" fmla="*/ 4726175 h 5096785"/>
              <a:gd name="connsiteX215" fmla="*/ 1292949 w 12192000"/>
              <a:gd name="connsiteY215" fmla="*/ 4708469 h 5096785"/>
              <a:gd name="connsiteX216" fmla="*/ 1244908 w 12192000"/>
              <a:gd name="connsiteY216" fmla="*/ 4706993 h 5096785"/>
              <a:gd name="connsiteX217" fmla="*/ 1171266 w 12192000"/>
              <a:gd name="connsiteY217" fmla="*/ 4706535 h 5096785"/>
              <a:gd name="connsiteX218" fmla="*/ 1160868 w 12192000"/>
              <a:gd name="connsiteY218" fmla="*/ 4701936 h 5096785"/>
              <a:gd name="connsiteX219" fmla="*/ 1147599 w 12192000"/>
              <a:gd name="connsiteY219" fmla="*/ 4714833 h 5096785"/>
              <a:gd name="connsiteX220" fmla="*/ 1119603 w 12192000"/>
              <a:gd name="connsiteY220" fmla="*/ 4721303 h 5096785"/>
              <a:gd name="connsiteX221" fmla="*/ 997851 w 12192000"/>
              <a:gd name="connsiteY221" fmla="*/ 4722336 h 5096785"/>
              <a:gd name="connsiteX222" fmla="*/ 976455 w 12192000"/>
              <a:gd name="connsiteY222" fmla="*/ 4726407 h 5096785"/>
              <a:gd name="connsiteX223" fmla="*/ 949939 w 12192000"/>
              <a:gd name="connsiteY223" fmla="*/ 4719699 h 5096785"/>
              <a:gd name="connsiteX224" fmla="*/ 894148 w 12192000"/>
              <a:gd name="connsiteY224" fmla="*/ 4710406 h 5096785"/>
              <a:gd name="connsiteX225" fmla="*/ 857990 w 12192000"/>
              <a:gd name="connsiteY225" fmla="*/ 4696844 h 5096785"/>
              <a:gd name="connsiteX226" fmla="*/ 848649 w 12192000"/>
              <a:gd name="connsiteY226" fmla="*/ 4704021 h 5096785"/>
              <a:gd name="connsiteX227" fmla="*/ 826436 w 12192000"/>
              <a:gd name="connsiteY227" fmla="*/ 4707421 h 5096785"/>
              <a:gd name="connsiteX228" fmla="*/ 733052 w 12192000"/>
              <a:gd name="connsiteY228" fmla="*/ 4701884 h 5096785"/>
              <a:gd name="connsiteX229" fmla="*/ 716185 w 12192000"/>
              <a:gd name="connsiteY229" fmla="*/ 4703827 h 5096785"/>
              <a:gd name="connsiteX230" fmla="*/ 696663 w 12192000"/>
              <a:gd name="connsiteY230" fmla="*/ 4697420 h 5096785"/>
              <a:gd name="connsiteX231" fmla="*/ 582722 w 12192000"/>
              <a:gd name="connsiteY231" fmla="*/ 4658637 h 5096785"/>
              <a:gd name="connsiteX232" fmla="*/ 581118 w 12192000"/>
              <a:gd name="connsiteY232" fmla="*/ 4654120 h 5096785"/>
              <a:gd name="connsiteX233" fmla="*/ 546453 w 12192000"/>
              <a:gd name="connsiteY233" fmla="*/ 4652542 h 5096785"/>
              <a:gd name="connsiteX234" fmla="*/ 536773 w 12192000"/>
              <a:gd name="connsiteY234" fmla="*/ 4644609 h 5096785"/>
              <a:gd name="connsiteX235" fmla="*/ 518899 w 12192000"/>
              <a:gd name="connsiteY235" fmla="*/ 4642839 h 5096785"/>
              <a:gd name="connsiteX236" fmla="*/ 388896 w 12192000"/>
              <a:gd name="connsiteY236" fmla="*/ 4619173 h 5096785"/>
              <a:gd name="connsiteX237" fmla="*/ 366479 w 12192000"/>
              <a:gd name="connsiteY237" fmla="*/ 4618896 h 5096785"/>
              <a:gd name="connsiteX238" fmla="*/ 342781 w 12192000"/>
              <a:gd name="connsiteY238" fmla="*/ 4601239 h 5096785"/>
              <a:gd name="connsiteX239" fmla="*/ 255925 w 12192000"/>
              <a:gd name="connsiteY239" fmla="*/ 4598685 h 5096785"/>
              <a:gd name="connsiteX240" fmla="*/ 226919 w 12192000"/>
              <a:gd name="connsiteY240" fmla="*/ 4598460 h 5096785"/>
              <a:gd name="connsiteX241" fmla="*/ 213925 w 12192000"/>
              <a:gd name="connsiteY241" fmla="*/ 4597783 h 5096785"/>
              <a:gd name="connsiteX242" fmla="*/ 215196 w 12192000"/>
              <a:gd name="connsiteY242" fmla="*/ 4588576 h 5096785"/>
              <a:gd name="connsiteX243" fmla="*/ 180214 w 12192000"/>
              <a:gd name="connsiteY243" fmla="*/ 4583701 h 5096785"/>
              <a:gd name="connsiteX244" fmla="*/ 83203 w 12192000"/>
              <a:gd name="connsiteY244" fmla="*/ 4531664 h 5096785"/>
              <a:gd name="connsiteX245" fmla="*/ 4106 w 12192000"/>
              <a:gd name="connsiteY245" fmla="*/ 4517202 h 5096785"/>
              <a:gd name="connsiteX246" fmla="*/ 0 w 12192000"/>
              <a:gd name="connsiteY246" fmla="*/ 4516084 h 5096785"/>
              <a:gd name="connsiteX247" fmla="*/ 0 w 12192000"/>
              <a:gd name="connsiteY247"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4285 w 12192000"/>
              <a:gd name="connsiteY15" fmla="*/ 4246460 h 5096785"/>
              <a:gd name="connsiteX16" fmla="*/ 9720786 w 12192000"/>
              <a:gd name="connsiteY16" fmla="*/ 4265611 h 5096785"/>
              <a:gd name="connsiteX17" fmla="*/ 9652162 w 12192000"/>
              <a:gd name="connsiteY17" fmla="*/ 4252712 h 5096785"/>
              <a:gd name="connsiteX18" fmla="*/ 9543973 w 12192000"/>
              <a:gd name="connsiteY18" fmla="*/ 4245802 h 5096785"/>
              <a:gd name="connsiteX19" fmla="*/ 9528747 w 12192000"/>
              <a:gd name="connsiteY19" fmla="*/ 4251724 h 5096785"/>
              <a:gd name="connsiteX20" fmla="*/ 9436976 w 12192000"/>
              <a:gd name="connsiteY20" fmla="*/ 4269351 h 5096785"/>
              <a:gd name="connsiteX21" fmla="*/ 9371827 w 12192000"/>
              <a:gd name="connsiteY21" fmla="*/ 4303912 h 5096785"/>
              <a:gd name="connsiteX22" fmla="*/ 9260304 w 12192000"/>
              <a:gd name="connsiteY22" fmla="*/ 4328021 h 5096785"/>
              <a:gd name="connsiteX23" fmla="*/ 9148799 w 12192000"/>
              <a:gd name="connsiteY23" fmla="*/ 4348506 h 5096785"/>
              <a:gd name="connsiteX24" fmla="*/ 9107898 w 12192000"/>
              <a:gd name="connsiteY24" fmla="*/ 4354282 h 5096785"/>
              <a:gd name="connsiteX25" fmla="*/ 9037321 w 12192000"/>
              <a:gd name="connsiteY25" fmla="*/ 4371817 h 5096785"/>
              <a:gd name="connsiteX26" fmla="*/ 8990743 w 12192000"/>
              <a:gd name="connsiteY26" fmla="*/ 4382161 h 5096785"/>
              <a:gd name="connsiteX27" fmla="*/ 8979819 w 12192000"/>
              <a:gd name="connsiteY27" fmla="*/ 4366419 h 5096785"/>
              <a:gd name="connsiteX28" fmla="*/ 8936044 w 12192000"/>
              <a:gd name="connsiteY28" fmla="*/ 4370992 h 5096785"/>
              <a:gd name="connsiteX29" fmla="*/ 8897707 w 12192000"/>
              <a:gd name="connsiteY29" fmla="*/ 4392673 h 5096785"/>
              <a:gd name="connsiteX30" fmla="*/ 8845635 w 12192000"/>
              <a:gd name="connsiteY30" fmla="*/ 4404300 h 5096785"/>
              <a:gd name="connsiteX31" fmla="*/ 8814562 w 12192000"/>
              <a:gd name="connsiteY31" fmla="*/ 4411434 h 5096785"/>
              <a:gd name="connsiteX32" fmla="*/ 8726349 w 12192000"/>
              <a:gd name="connsiteY32" fmla="*/ 4416668 h 5096785"/>
              <a:gd name="connsiteX33" fmla="*/ 8566678 w 12192000"/>
              <a:gd name="connsiteY33" fmla="*/ 4391711 h 5096785"/>
              <a:gd name="connsiteX34" fmla="*/ 8521516 w 12192000"/>
              <a:gd name="connsiteY34" fmla="*/ 4393927 h 5096785"/>
              <a:gd name="connsiteX35" fmla="*/ 8515998 w 12192000"/>
              <a:gd name="connsiteY35" fmla="*/ 4399124 h 5096785"/>
              <a:gd name="connsiteX36" fmla="*/ 8449547 w 12192000"/>
              <a:gd name="connsiteY36" fmla="*/ 4383170 h 5096785"/>
              <a:gd name="connsiteX37" fmla="*/ 8360285 w 12192000"/>
              <a:gd name="connsiteY37" fmla="*/ 4398502 h 5096785"/>
              <a:gd name="connsiteX38" fmla="*/ 8256584 w 12192000"/>
              <a:gd name="connsiteY38" fmla="*/ 4423564 h 5096785"/>
              <a:gd name="connsiteX39" fmla="*/ 8229821 w 12192000"/>
              <a:gd name="connsiteY39" fmla="*/ 4431840 h 5096785"/>
              <a:gd name="connsiteX40" fmla="*/ 8158476 w 12192000"/>
              <a:gd name="connsiteY40" fmla="*/ 4436904 h 5096785"/>
              <a:gd name="connsiteX41" fmla="*/ 7993707 w 12192000"/>
              <a:gd name="connsiteY41" fmla="*/ 4447962 h 5096785"/>
              <a:gd name="connsiteX42" fmla="*/ 7990346 w 12192000"/>
              <a:gd name="connsiteY42" fmla="*/ 4454853 h 5096785"/>
              <a:gd name="connsiteX43" fmla="*/ 7976786 w 12192000"/>
              <a:gd name="connsiteY43" fmla="*/ 4456820 h 5096785"/>
              <a:gd name="connsiteX44" fmla="*/ 7973491 w 12192000"/>
              <a:gd name="connsiteY44" fmla="*/ 4458577 h 5096785"/>
              <a:gd name="connsiteX45" fmla="*/ 7954281 w 12192000"/>
              <a:gd name="connsiteY45" fmla="*/ 4467421 h 5096785"/>
              <a:gd name="connsiteX46" fmla="*/ 7905540 w 12192000"/>
              <a:gd name="connsiteY46" fmla="*/ 4455628 h 5096785"/>
              <a:gd name="connsiteX47" fmla="*/ 7851932 w 12192000"/>
              <a:gd name="connsiteY47" fmla="*/ 4466353 h 5096785"/>
              <a:gd name="connsiteX48" fmla="*/ 7639078 w 12192000"/>
              <a:gd name="connsiteY48" fmla="*/ 4467635 h 5096785"/>
              <a:gd name="connsiteX49" fmla="*/ 7612359 w 12192000"/>
              <a:gd name="connsiteY49" fmla="*/ 4492789 h 5096785"/>
              <a:gd name="connsiteX50" fmla="*/ 7527328 w 12192000"/>
              <a:gd name="connsiteY50" fmla="*/ 4502199 h 5096785"/>
              <a:gd name="connsiteX51" fmla="*/ 7388717 w 12192000"/>
              <a:gd name="connsiteY51" fmla="*/ 4470799 h 5096785"/>
              <a:gd name="connsiteX52" fmla="*/ 7231898 w 12192000"/>
              <a:gd name="connsiteY52" fmla="*/ 4486028 h 5096785"/>
              <a:gd name="connsiteX53" fmla="*/ 7218425 w 12192000"/>
              <a:gd name="connsiteY53" fmla="*/ 4477288 h 5096785"/>
              <a:gd name="connsiteX54" fmla="*/ 7202795 w 12192000"/>
              <a:gd name="connsiteY54" fmla="*/ 4472972 h 5096785"/>
              <a:gd name="connsiteX55" fmla="*/ 7200744 w 12192000"/>
              <a:gd name="connsiteY55" fmla="*/ 4474099 h 5096785"/>
              <a:gd name="connsiteX56" fmla="*/ 7182163 w 12192000"/>
              <a:gd name="connsiteY56" fmla="*/ 4474005 h 5096785"/>
              <a:gd name="connsiteX57" fmla="*/ 7178368 w 12192000"/>
              <a:gd name="connsiteY57" fmla="*/ 4470673 h 5096785"/>
              <a:gd name="connsiteX58" fmla="*/ 7165705 w 12192000"/>
              <a:gd name="connsiteY58" fmla="*/ 4469569 h 5096785"/>
              <a:gd name="connsiteX59" fmla="*/ 7140991 w 12192000"/>
              <a:gd name="connsiteY59" fmla="*/ 4464599 h 5096785"/>
              <a:gd name="connsiteX60" fmla="*/ 7136152 w 12192000"/>
              <a:gd name="connsiteY60" fmla="*/ 4466292 h 5096785"/>
              <a:gd name="connsiteX61" fmla="*/ 7098544 w 12192000"/>
              <a:gd name="connsiteY61" fmla="*/ 4462879 h 5096785"/>
              <a:gd name="connsiteX62" fmla="*/ 7097922 w 12192000"/>
              <a:gd name="connsiteY62" fmla="*/ 4464077 h 5096785"/>
              <a:gd name="connsiteX63" fmla="*/ 7086877 w 12192000"/>
              <a:gd name="connsiteY63" fmla="*/ 4468554 h 5096785"/>
              <a:gd name="connsiteX64" fmla="*/ 7065999 w 12192000"/>
              <a:gd name="connsiteY64" fmla="*/ 4474270 h 5096785"/>
              <a:gd name="connsiteX65" fmla="*/ 7016598 w 12192000"/>
              <a:gd name="connsiteY65" fmla="*/ 4502855 h 5096785"/>
              <a:gd name="connsiteX66" fmla="*/ 6977375 w 12192000"/>
              <a:gd name="connsiteY66" fmla="*/ 4499434 h 5096785"/>
              <a:gd name="connsiteX67" fmla="*/ 6969409 w 12192000"/>
              <a:gd name="connsiteY67" fmla="*/ 4499424 h 5096785"/>
              <a:gd name="connsiteX68" fmla="*/ 6969218 w 12192000"/>
              <a:gd name="connsiteY68" fmla="*/ 4499704 h 5096785"/>
              <a:gd name="connsiteX69" fmla="*/ 6960755 w 12192000"/>
              <a:gd name="connsiteY69" fmla="*/ 4500249 h 5096785"/>
              <a:gd name="connsiteX70" fmla="*/ 6954882 w 12192000"/>
              <a:gd name="connsiteY70" fmla="*/ 4499405 h 5096785"/>
              <a:gd name="connsiteX71" fmla="*/ 6939428 w 12192000"/>
              <a:gd name="connsiteY71" fmla="*/ 4499385 h 5096785"/>
              <a:gd name="connsiteX72" fmla="*/ 6933902 w 12192000"/>
              <a:gd name="connsiteY72" fmla="*/ 4501239 h 5096785"/>
              <a:gd name="connsiteX73" fmla="*/ 6891244 w 12192000"/>
              <a:gd name="connsiteY73" fmla="*/ 4536371 h 5096785"/>
              <a:gd name="connsiteX74" fmla="*/ 6794496 w 12192000"/>
              <a:gd name="connsiteY74" fmla="*/ 4567924 h 5096785"/>
              <a:gd name="connsiteX75" fmla="*/ 6574528 w 12192000"/>
              <a:gd name="connsiteY75" fmla="*/ 4641155 h 5096785"/>
              <a:gd name="connsiteX76" fmla="*/ 6573036 w 12192000"/>
              <a:gd name="connsiteY76" fmla="*/ 4641049 h 5096785"/>
              <a:gd name="connsiteX77" fmla="*/ 6571920 w 12192000"/>
              <a:gd name="connsiteY77" fmla="*/ 4644739 h 5096785"/>
              <a:gd name="connsiteX78" fmla="*/ 6552021 w 12192000"/>
              <a:gd name="connsiteY78" fmla="*/ 4650379 h 5096785"/>
              <a:gd name="connsiteX79" fmla="*/ 6545925 w 12192000"/>
              <a:gd name="connsiteY79" fmla="*/ 4650675 h 5096785"/>
              <a:gd name="connsiteX80" fmla="*/ 6537822 w 12192000"/>
              <a:gd name="connsiteY80" fmla="*/ 4652769 h 5096785"/>
              <a:gd name="connsiteX81" fmla="*/ 6537743 w 12192000"/>
              <a:gd name="connsiteY81" fmla="*/ 4653068 h 5096785"/>
              <a:gd name="connsiteX82" fmla="*/ 6490057 w 12192000"/>
              <a:gd name="connsiteY82" fmla="*/ 4658624 h 5096785"/>
              <a:gd name="connsiteX83" fmla="*/ 6386800 w 12192000"/>
              <a:gd name="connsiteY83" fmla="*/ 4715431 h 5096785"/>
              <a:gd name="connsiteX84" fmla="*/ 6382703 w 12192000"/>
              <a:gd name="connsiteY84" fmla="*/ 4717930 h 5096785"/>
              <a:gd name="connsiteX85" fmla="*/ 6356495 w 12192000"/>
              <a:gd name="connsiteY85" fmla="*/ 4717843 h 5096785"/>
              <a:gd name="connsiteX86" fmla="*/ 6343628 w 12192000"/>
              <a:gd name="connsiteY86" fmla="*/ 4719161 h 5096785"/>
              <a:gd name="connsiteX87" fmla="*/ 6338605 w 12192000"/>
              <a:gd name="connsiteY87" fmla="*/ 4716723 h 5096785"/>
              <a:gd name="connsiteX88" fmla="*/ 6320318 w 12192000"/>
              <a:gd name="connsiteY88" fmla="*/ 4720095 h 5096785"/>
              <a:gd name="connsiteX89" fmla="*/ 6318742 w 12192000"/>
              <a:gd name="connsiteY89" fmla="*/ 4721541 h 5096785"/>
              <a:gd name="connsiteX90" fmla="*/ 6301708 w 12192000"/>
              <a:gd name="connsiteY90" fmla="*/ 4720380 h 5096785"/>
              <a:gd name="connsiteX91" fmla="*/ 6285082 w 12192000"/>
              <a:gd name="connsiteY91" fmla="*/ 4714639 h 5096785"/>
              <a:gd name="connsiteX92" fmla="*/ 6136936 w 12192000"/>
              <a:gd name="connsiteY92" fmla="*/ 4758246 h 5096785"/>
              <a:gd name="connsiteX93" fmla="*/ 5988578 w 12192000"/>
              <a:gd name="connsiteY93" fmla="*/ 4754427 h 5096785"/>
              <a:gd name="connsiteX94" fmla="*/ 5908701 w 12192000"/>
              <a:gd name="connsiteY94" fmla="*/ 4779160 h 5096785"/>
              <a:gd name="connsiteX95" fmla="*/ 5892219 w 12192000"/>
              <a:gd name="connsiteY95" fmla="*/ 4807892 h 5096785"/>
              <a:gd name="connsiteX96" fmla="*/ 5683612 w 12192000"/>
              <a:gd name="connsiteY96" fmla="*/ 4848770 h 5096785"/>
              <a:gd name="connsiteX97" fmla="*/ 5635111 w 12192000"/>
              <a:gd name="connsiteY97" fmla="*/ 4868888 h 5096785"/>
              <a:gd name="connsiteX98" fmla="*/ 5582652 w 12192000"/>
              <a:gd name="connsiteY98" fmla="*/ 4866836 h 5096785"/>
              <a:gd name="connsiteX99" fmla="*/ 5567213 w 12192000"/>
              <a:gd name="connsiteY99" fmla="*/ 4878769 h 5096785"/>
              <a:gd name="connsiteX100" fmla="*/ 5564659 w 12192000"/>
              <a:gd name="connsiteY100" fmla="*/ 4881042 h 5096785"/>
              <a:gd name="connsiteX101" fmla="*/ 5552102 w 12192000"/>
              <a:gd name="connsiteY101" fmla="*/ 4885426 h 5096785"/>
              <a:gd name="connsiteX102" fmla="*/ 5551475 w 12192000"/>
              <a:gd name="connsiteY102" fmla="*/ 4892560 h 5096785"/>
              <a:gd name="connsiteX103" fmla="*/ 5534664 w 12192000"/>
              <a:gd name="connsiteY103" fmla="*/ 4903385 h 5096785"/>
              <a:gd name="connsiteX104" fmla="*/ 5510737 w 12192000"/>
              <a:gd name="connsiteY104" fmla="*/ 4909807 h 5096785"/>
              <a:gd name="connsiteX105" fmla="*/ 5393901 w 12192000"/>
              <a:gd name="connsiteY105" fmla="*/ 4933709 h 5096785"/>
              <a:gd name="connsiteX106" fmla="*/ 5325782 w 12192000"/>
              <a:gd name="connsiteY106" fmla="*/ 4951789 h 5096785"/>
              <a:gd name="connsiteX107" fmla="*/ 5302703 w 12192000"/>
              <a:gd name="connsiteY107" fmla="*/ 4964590 h 5096785"/>
              <a:gd name="connsiteX108" fmla="*/ 5268591 w 12192000"/>
              <a:gd name="connsiteY108" fmla="*/ 4978479 h 5096785"/>
              <a:gd name="connsiteX109" fmla="*/ 5210559 w 12192000"/>
              <a:gd name="connsiteY109" fmla="*/ 5007585 h 5096785"/>
              <a:gd name="connsiteX110" fmla="*/ 5177597 w 12192000"/>
              <a:gd name="connsiteY110" fmla="*/ 5015926 h 5096785"/>
              <a:gd name="connsiteX111" fmla="*/ 5160569 w 12192000"/>
              <a:gd name="connsiteY111" fmla="*/ 5025681 h 5096785"/>
              <a:gd name="connsiteX112" fmla="*/ 5152748 w 12192000"/>
              <a:gd name="connsiteY112" fmla="*/ 5026569 h 5096785"/>
              <a:gd name="connsiteX113" fmla="*/ 5127678 w 12192000"/>
              <a:gd name="connsiteY113" fmla="*/ 5032947 h 5096785"/>
              <a:gd name="connsiteX114" fmla="*/ 5113147 w 12192000"/>
              <a:gd name="connsiteY114" fmla="*/ 5035818 h 5096785"/>
              <a:gd name="connsiteX115" fmla="*/ 5107301 w 12192000"/>
              <a:gd name="connsiteY115" fmla="*/ 5036672 h 5096785"/>
              <a:gd name="connsiteX116" fmla="*/ 5093215 w 12192000"/>
              <a:gd name="connsiteY116" fmla="*/ 5032880 h 5096785"/>
              <a:gd name="connsiteX117" fmla="*/ 5077058 w 12192000"/>
              <a:gd name="connsiteY117" fmla="*/ 5038681 h 5096785"/>
              <a:gd name="connsiteX118" fmla="*/ 5057349 w 12192000"/>
              <a:gd name="connsiteY118" fmla="*/ 5036015 h 5096785"/>
              <a:gd name="connsiteX119" fmla="*/ 5053945 w 12192000"/>
              <a:gd name="connsiteY119" fmla="*/ 5041952 h 5096785"/>
              <a:gd name="connsiteX120" fmla="*/ 5040021 w 12192000"/>
              <a:gd name="connsiteY120" fmla="*/ 5050052 h 5096785"/>
              <a:gd name="connsiteX121" fmla="*/ 5025913 w 12192000"/>
              <a:gd name="connsiteY121" fmla="*/ 5046535 h 5096785"/>
              <a:gd name="connsiteX122" fmla="*/ 4998218 w 12192000"/>
              <a:gd name="connsiteY122" fmla="*/ 5048065 h 5096785"/>
              <a:gd name="connsiteX123" fmla="*/ 4991008 w 12192000"/>
              <a:gd name="connsiteY123" fmla="*/ 5050439 h 5096785"/>
              <a:gd name="connsiteX124" fmla="*/ 4963503 w 12192000"/>
              <a:gd name="connsiteY124" fmla="*/ 5047575 h 5096785"/>
              <a:gd name="connsiteX125" fmla="*/ 4921053 w 12192000"/>
              <a:gd name="connsiteY125" fmla="*/ 5048925 h 5096785"/>
              <a:gd name="connsiteX126" fmla="*/ 4873420 w 12192000"/>
              <a:gd name="connsiteY126" fmla="*/ 5054929 h 5096785"/>
              <a:gd name="connsiteX127" fmla="*/ 4858825 w 12192000"/>
              <a:gd name="connsiteY127" fmla="*/ 5051329 h 5096785"/>
              <a:gd name="connsiteX128" fmla="*/ 4769340 w 12192000"/>
              <a:gd name="connsiteY128" fmla="*/ 5053090 h 5096785"/>
              <a:gd name="connsiteX129" fmla="*/ 4744152 w 12192000"/>
              <a:gd name="connsiteY129" fmla="*/ 5053391 h 5096785"/>
              <a:gd name="connsiteX130" fmla="*/ 4723556 w 12192000"/>
              <a:gd name="connsiteY130" fmla="*/ 5059633 h 5096785"/>
              <a:gd name="connsiteX131" fmla="*/ 4719699 w 12192000"/>
              <a:gd name="connsiteY131" fmla="*/ 5066298 h 5096785"/>
              <a:gd name="connsiteX132" fmla="*/ 4706016 w 12192000"/>
              <a:gd name="connsiteY132" fmla="*/ 5067422 h 5096785"/>
              <a:gd name="connsiteX133" fmla="*/ 4702593 w 12192000"/>
              <a:gd name="connsiteY133" fmla="*/ 5068973 h 5096785"/>
              <a:gd name="connsiteX134" fmla="*/ 4682766 w 12192000"/>
              <a:gd name="connsiteY134" fmla="*/ 5076609 h 5096785"/>
              <a:gd name="connsiteX135" fmla="*/ 4634960 w 12192000"/>
              <a:gd name="connsiteY135" fmla="*/ 5061852 h 5096785"/>
              <a:gd name="connsiteX136" fmla="*/ 4580645 w 12192000"/>
              <a:gd name="connsiteY136" fmla="*/ 5069246 h 5096785"/>
              <a:gd name="connsiteX137" fmla="*/ 4368005 w 12192000"/>
              <a:gd name="connsiteY137" fmla="*/ 5057426 h 5096785"/>
              <a:gd name="connsiteX138" fmla="*/ 4339489 w 12192000"/>
              <a:gd name="connsiteY138" fmla="*/ 5080858 h 5096785"/>
              <a:gd name="connsiteX139" fmla="*/ 4253895 w 12192000"/>
              <a:gd name="connsiteY139" fmla="*/ 5085008 h 5096785"/>
              <a:gd name="connsiteX140" fmla="*/ 4117780 w 12192000"/>
              <a:gd name="connsiteY140" fmla="*/ 5045175 h 5096785"/>
              <a:gd name="connsiteX141" fmla="*/ 3960074 w 12192000"/>
              <a:gd name="connsiteY141" fmla="*/ 5050708 h 5096785"/>
              <a:gd name="connsiteX142" fmla="*/ 3947260 w 12192000"/>
              <a:gd name="connsiteY142" fmla="*/ 5041167 h 5096785"/>
              <a:gd name="connsiteX143" fmla="*/ 3931969 w 12192000"/>
              <a:gd name="connsiteY143" fmla="*/ 5035902 h 5096785"/>
              <a:gd name="connsiteX144" fmla="*/ 3929836 w 12192000"/>
              <a:gd name="connsiteY144" fmla="*/ 5036901 h 5096785"/>
              <a:gd name="connsiteX145" fmla="*/ 3911296 w 12192000"/>
              <a:gd name="connsiteY145" fmla="*/ 5035663 h 5096785"/>
              <a:gd name="connsiteX146" fmla="*/ 3907746 w 12192000"/>
              <a:gd name="connsiteY146" fmla="*/ 5032107 h 5096785"/>
              <a:gd name="connsiteX147" fmla="*/ 3895182 w 12192000"/>
              <a:gd name="connsiteY147" fmla="*/ 5030229 h 5096785"/>
              <a:gd name="connsiteX148" fmla="*/ 3870866 w 12192000"/>
              <a:gd name="connsiteY148" fmla="*/ 5023753 h 5096785"/>
              <a:gd name="connsiteX149" fmla="*/ 3865913 w 12192000"/>
              <a:gd name="connsiteY149" fmla="*/ 5025143 h 5096785"/>
              <a:gd name="connsiteX150" fmla="*/ 3828606 w 12192000"/>
              <a:gd name="connsiteY150" fmla="*/ 5019426 h 5096785"/>
              <a:gd name="connsiteX151" fmla="*/ 3827901 w 12192000"/>
              <a:gd name="connsiteY151" fmla="*/ 5020583 h 5096785"/>
              <a:gd name="connsiteX152" fmla="*/ 3816543 w 12192000"/>
              <a:gd name="connsiteY152" fmla="*/ 5024366 h 5096785"/>
              <a:gd name="connsiteX153" fmla="*/ 3795278 w 12192000"/>
              <a:gd name="connsiteY153" fmla="*/ 5028779 h 5096785"/>
              <a:gd name="connsiteX154" fmla="*/ 3743858 w 12192000"/>
              <a:gd name="connsiteY154" fmla="*/ 5054237 h 5096785"/>
              <a:gd name="connsiteX155" fmla="*/ 3704945 w 12192000"/>
              <a:gd name="connsiteY155" fmla="*/ 5048413 h 5096785"/>
              <a:gd name="connsiteX156" fmla="*/ 3696992 w 12192000"/>
              <a:gd name="connsiteY156" fmla="*/ 5047914 h 5096785"/>
              <a:gd name="connsiteX157" fmla="*/ 3696780 w 12192000"/>
              <a:gd name="connsiteY157" fmla="*/ 5048181 h 5096785"/>
              <a:gd name="connsiteX158" fmla="*/ 3688290 w 12192000"/>
              <a:gd name="connsiteY158" fmla="*/ 5048204 h 5096785"/>
              <a:gd name="connsiteX159" fmla="*/ 3682486 w 12192000"/>
              <a:gd name="connsiteY159" fmla="*/ 5047000 h 5096785"/>
              <a:gd name="connsiteX160" fmla="*/ 3667056 w 12192000"/>
              <a:gd name="connsiteY160" fmla="*/ 5046030 h 5096785"/>
              <a:gd name="connsiteX161" fmla="*/ 3661403 w 12192000"/>
              <a:gd name="connsiteY161" fmla="*/ 5047537 h 5096785"/>
              <a:gd name="connsiteX162" fmla="*/ 3658673 w 12192000"/>
              <a:gd name="connsiteY162" fmla="*/ 5050790 h 5096785"/>
              <a:gd name="connsiteX163" fmla="*/ 3657333 w 12192000"/>
              <a:gd name="connsiteY163" fmla="*/ 5050325 h 5096785"/>
              <a:gd name="connsiteX164" fmla="*/ 3626778 w 12192000"/>
              <a:gd name="connsiteY164" fmla="*/ 5057882 h 5096785"/>
              <a:gd name="connsiteX165" fmla="*/ 3560067 w 12192000"/>
              <a:gd name="connsiteY165" fmla="*/ 5064266 h 5096785"/>
              <a:gd name="connsiteX166" fmla="*/ 3522641 w 12192000"/>
              <a:gd name="connsiteY166" fmla="*/ 5063654 h 5096785"/>
              <a:gd name="connsiteX167" fmla="*/ 3419275 w 12192000"/>
              <a:gd name="connsiteY167" fmla="*/ 5066646 h 5096785"/>
              <a:gd name="connsiteX168" fmla="*/ 3314869 w 12192000"/>
              <a:gd name="connsiteY168" fmla="*/ 5073197 h 5096785"/>
              <a:gd name="connsiteX169" fmla="*/ 3259088 w 12192000"/>
              <a:gd name="connsiteY169" fmla="*/ 5096363 h 5096785"/>
              <a:gd name="connsiteX170" fmla="*/ 3253104 w 12192000"/>
              <a:gd name="connsiteY170" fmla="*/ 5096785 h 5096785"/>
              <a:gd name="connsiteX171" fmla="*/ 3238751 w 12192000"/>
              <a:gd name="connsiteY171" fmla="*/ 5092996 h 5096785"/>
              <a:gd name="connsiteX172" fmla="*/ 3233681 w 12192000"/>
              <a:gd name="connsiteY172" fmla="*/ 5090758 h 5096785"/>
              <a:gd name="connsiteX173" fmla="*/ 3225562 w 12192000"/>
              <a:gd name="connsiteY173" fmla="*/ 5089215 h 5096785"/>
              <a:gd name="connsiteX174" fmla="*/ 3225260 w 12192000"/>
              <a:gd name="connsiteY174" fmla="*/ 5089437 h 5096785"/>
              <a:gd name="connsiteX175" fmla="*/ 3217859 w 12192000"/>
              <a:gd name="connsiteY175" fmla="*/ 5087484 h 5096785"/>
              <a:gd name="connsiteX176" fmla="*/ 3182980 w 12192000"/>
              <a:gd name="connsiteY176" fmla="*/ 5074650 h 5096785"/>
              <a:gd name="connsiteX177" fmla="*/ 3123938 w 12192000"/>
              <a:gd name="connsiteY177" fmla="*/ 5089912 h 5096785"/>
              <a:gd name="connsiteX178" fmla="*/ 3101912 w 12192000"/>
              <a:gd name="connsiteY178" fmla="*/ 5090281 h 5096785"/>
              <a:gd name="connsiteX179" fmla="*/ 3089591 w 12192000"/>
              <a:gd name="connsiteY179" fmla="*/ 5091865 h 5096785"/>
              <a:gd name="connsiteX180" fmla="*/ 3088465 w 12192000"/>
              <a:gd name="connsiteY180" fmla="*/ 5092858 h 5096785"/>
              <a:gd name="connsiteX181" fmla="*/ 3055081 w 12192000"/>
              <a:gd name="connsiteY181" fmla="*/ 5080424 h 5096785"/>
              <a:gd name="connsiteX182" fmla="*/ 3049807 w 12192000"/>
              <a:gd name="connsiteY182" fmla="*/ 5080860 h 5096785"/>
              <a:gd name="connsiteX183" fmla="*/ 3029122 w 12192000"/>
              <a:gd name="connsiteY183" fmla="*/ 5070085 h 5096785"/>
              <a:gd name="connsiteX184" fmla="*/ 3017862 w 12192000"/>
              <a:gd name="connsiteY184" fmla="*/ 5065942 h 5096785"/>
              <a:gd name="connsiteX185" fmla="*/ 3015868 w 12192000"/>
              <a:gd name="connsiteY185" fmla="*/ 5061832 h 5096785"/>
              <a:gd name="connsiteX186" fmla="*/ 2998644 w 12192000"/>
              <a:gd name="connsiteY186" fmla="*/ 5057210 h 5096785"/>
              <a:gd name="connsiteX187" fmla="*/ 2996219 w 12192000"/>
              <a:gd name="connsiteY187" fmla="*/ 5057788 h 5096785"/>
              <a:gd name="connsiteX188" fmla="*/ 2983676 w 12192000"/>
              <a:gd name="connsiteY188" fmla="*/ 5049852 h 5096785"/>
              <a:gd name="connsiteX189" fmla="*/ 2903609 w 12192000"/>
              <a:gd name="connsiteY189" fmla="*/ 4998457 h 5096785"/>
              <a:gd name="connsiteX190" fmla="*/ 2758830 w 12192000"/>
              <a:gd name="connsiteY190" fmla="*/ 4974760 h 5096785"/>
              <a:gd name="connsiteX191" fmla="*/ 2532669 w 12192000"/>
              <a:gd name="connsiteY191" fmla="*/ 4940573 h 5096785"/>
              <a:gd name="connsiteX192" fmla="*/ 2389931 w 12192000"/>
              <a:gd name="connsiteY192" fmla="*/ 4905785 h 5096785"/>
              <a:gd name="connsiteX193" fmla="*/ 2335186 w 12192000"/>
              <a:gd name="connsiteY193" fmla="*/ 4902957 h 5096785"/>
              <a:gd name="connsiteX194" fmla="*/ 2295307 w 12192000"/>
              <a:gd name="connsiteY194" fmla="*/ 4879800 h 5096785"/>
              <a:gd name="connsiteX195" fmla="*/ 2273393 w 12192000"/>
              <a:gd name="connsiteY195" fmla="*/ 4883565 h 5096785"/>
              <a:gd name="connsiteX196" fmla="*/ 2269523 w 12192000"/>
              <a:gd name="connsiteY196" fmla="*/ 4884442 h 5096785"/>
              <a:gd name="connsiteX197" fmla="*/ 2256015 w 12192000"/>
              <a:gd name="connsiteY197" fmla="*/ 4883014 h 5096785"/>
              <a:gd name="connsiteX198" fmla="*/ 2249731 w 12192000"/>
              <a:gd name="connsiteY198" fmla="*/ 4888778 h 5096785"/>
              <a:gd name="connsiteX199" fmla="*/ 2227629 w 12192000"/>
              <a:gd name="connsiteY199" fmla="*/ 4891047 h 5096785"/>
              <a:gd name="connsiteX200" fmla="*/ 2203460 w 12192000"/>
              <a:gd name="connsiteY200" fmla="*/ 4886696 h 5096785"/>
              <a:gd name="connsiteX201" fmla="*/ 2091528 w 12192000"/>
              <a:gd name="connsiteY201" fmla="*/ 4859155 h 5096785"/>
              <a:gd name="connsiteX202" fmla="*/ 2022901 w 12192000"/>
              <a:gd name="connsiteY202" fmla="*/ 4846594 h 5096785"/>
              <a:gd name="connsiteX203" fmla="*/ 1994227 w 12192000"/>
              <a:gd name="connsiteY203" fmla="*/ 4847973 h 5096785"/>
              <a:gd name="connsiteX204" fmla="*/ 1955936 w 12192000"/>
              <a:gd name="connsiteY204" fmla="*/ 4845765 h 5096785"/>
              <a:gd name="connsiteX205" fmla="*/ 1741924 w 12192000"/>
              <a:gd name="connsiteY205" fmla="*/ 4808054 h 5096785"/>
              <a:gd name="connsiteX206" fmla="*/ 1734410 w 12192000"/>
              <a:gd name="connsiteY206" fmla="*/ 4811675 h 5096785"/>
              <a:gd name="connsiteX207" fmla="*/ 1691423 w 12192000"/>
              <a:gd name="connsiteY207" fmla="*/ 4802777 h 5096785"/>
              <a:gd name="connsiteX208" fmla="*/ 1554504 w 12192000"/>
              <a:gd name="connsiteY208" fmla="*/ 4739985 h 5096785"/>
              <a:gd name="connsiteX209" fmla="*/ 1470119 w 12192000"/>
              <a:gd name="connsiteY209" fmla="*/ 4723470 h 5096785"/>
              <a:gd name="connsiteX210" fmla="*/ 1437967 w 12192000"/>
              <a:gd name="connsiteY210" fmla="*/ 4722710 h 5096785"/>
              <a:gd name="connsiteX211" fmla="*/ 1384234 w 12192000"/>
              <a:gd name="connsiteY211" fmla="*/ 4721117 h 5096785"/>
              <a:gd name="connsiteX212" fmla="*/ 1338647 w 12192000"/>
              <a:gd name="connsiteY212" fmla="*/ 4732483 h 5096785"/>
              <a:gd name="connsiteX213" fmla="*/ 1295869 w 12192000"/>
              <a:gd name="connsiteY213" fmla="*/ 4726175 h 5096785"/>
              <a:gd name="connsiteX214" fmla="*/ 1292949 w 12192000"/>
              <a:gd name="connsiteY214" fmla="*/ 4708469 h 5096785"/>
              <a:gd name="connsiteX215" fmla="*/ 1244908 w 12192000"/>
              <a:gd name="connsiteY215" fmla="*/ 4706993 h 5096785"/>
              <a:gd name="connsiteX216" fmla="*/ 1171266 w 12192000"/>
              <a:gd name="connsiteY216" fmla="*/ 4706535 h 5096785"/>
              <a:gd name="connsiteX217" fmla="*/ 1160868 w 12192000"/>
              <a:gd name="connsiteY217" fmla="*/ 4701936 h 5096785"/>
              <a:gd name="connsiteX218" fmla="*/ 1147599 w 12192000"/>
              <a:gd name="connsiteY218" fmla="*/ 4714833 h 5096785"/>
              <a:gd name="connsiteX219" fmla="*/ 1119603 w 12192000"/>
              <a:gd name="connsiteY219" fmla="*/ 4721303 h 5096785"/>
              <a:gd name="connsiteX220" fmla="*/ 997851 w 12192000"/>
              <a:gd name="connsiteY220" fmla="*/ 4722336 h 5096785"/>
              <a:gd name="connsiteX221" fmla="*/ 976455 w 12192000"/>
              <a:gd name="connsiteY221" fmla="*/ 4726407 h 5096785"/>
              <a:gd name="connsiteX222" fmla="*/ 949939 w 12192000"/>
              <a:gd name="connsiteY222" fmla="*/ 4719699 h 5096785"/>
              <a:gd name="connsiteX223" fmla="*/ 894148 w 12192000"/>
              <a:gd name="connsiteY223" fmla="*/ 4710406 h 5096785"/>
              <a:gd name="connsiteX224" fmla="*/ 857990 w 12192000"/>
              <a:gd name="connsiteY224" fmla="*/ 4696844 h 5096785"/>
              <a:gd name="connsiteX225" fmla="*/ 848649 w 12192000"/>
              <a:gd name="connsiteY225" fmla="*/ 4704021 h 5096785"/>
              <a:gd name="connsiteX226" fmla="*/ 826436 w 12192000"/>
              <a:gd name="connsiteY226" fmla="*/ 4707421 h 5096785"/>
              <a:gd name="connsiteX227" fmla="*/ 733052 w 12192000"/>
              <a:gd name="connsiteY227" fmla="*/ 4701884 h 5096785"/>
              <a:gd name="connsiteX228" fmla="*/ 716185 w 12192000"/>
              <a:gd name="connsiteY228" fmla="*/ 4703827 h 5096785"/>
              <a:gd name="connsiteX229" fmla="*/ 696663 w 12192000"/>
              <a:gd name="connsiteY229" fmla="*/ 4697420 h 5096785"/>
              <a:gd name="connsiteX230" fmla="*/ 582722 w 12192000"/>
              <a:gd name="connsiteY230" fmla="*/ 4658637 h 5096785"/>
              <a:gd name="connsiteX231" fmla="*/ 581118 w 12192000"/>
              <a:gd name="connsiteY231" fmla="*/ 4654120 h 5096785"/>
              <a:gd name="connsiteX232" fmla="*/ 546453 w 12192000"/>
              <a:gd name="connsiteY232" fmla="*/ 4652542 h 5096785"/>
              <a:gd name="connsiteX233" fmla="*/ 536773 w 12192000"/>
              <a:gd name="connsiteY233" fmla="*/ 4644609 h 5096785"/>
              <a:gd name="connsiteX234" fmla="*/ 518899 w 12192000"/>
              <a:gd name="connsiteY234" fmla="*/ 4642839 h 5096785"/>
              <a:gd name="connsiteX235" fmla="*/ 388896 w 12192000"/>
              <a:gd name="connsiteY235" fmla="*/ 4619173 h 5096785"/>
              <a:gd name="connsiteX236" fmla="*/ 366479 w 12192000"/>
              <a:gd name="connsiteY236" fmla="*/ 4618896 h 5096785"/>
              <a:gd name="connsiteX237" fmla="*/ 342781 w 12192000"/>
              <a:gd name="connsiteY237" fmla="*/ 4601239 h 5096785"/>
              <a:gd name="connsiteX238" fmla="*/ 255925 w 12192000"/>
              <a:gd name="connsiteY238" fmla="*/ 4598685 h 5096785"/>
              <a:gd name="connsiteX239" fmla="*/ 226919 w 12192000"/>
              <a:gd name="connsiteY239" fmla="*/ 4598460 h 5096785"/>
              <a:gd name="connsiteX240" fmla="*/ 213925 w 12192000"/>
              <a:gd name="connsiteY240" fmla="*/ 4597783 h 5096785"/>
              <a:gd name="connsiteX241" fmla="*/ 215196 w 12192000"/>
              <a:gd name="connsiteY241" fmla="*/ 4588576 h 5096785"/>
              <a:gd name="connsiteX242" fmla="*/ 180214 w 12192000"/>
              <a:gd name="connsiteY242" fmla="*/ 4583701 h 5096785"/>
              <a:gd name="connsiteX243" fmla="*/ 83203 w 12192000"/>
              <a:gd name="connsiteY243" fmla="*/ 4531664 h 5096785"/>
              <a:gd name="connsiteX244" fmla="*/ 4106 w 12192000"/>
              <a:gd name="connsiteY244" fmla="*/ 4517202 h 5096785"/>
              <a:gd name="connsiteX245" fmla="*/ 0 w 12192000"/>
              <a:gd name="connsiteY245" fmla="*/ 4516084 h 5096785"/>
              <a:gd name="connsiteX246" fmla="*/ 0 w 12192000"/>
              <a:gd name="connsiteY246"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720786 w 12192000"/>
              <a:gd name="connsiteY15" fmla="*/ 4265611 h 5096785"/>
              <a:gd name="connsiteX16" fmla="*/ 9652162 w 12192000"/>
              <a:gd name="connsiteY16" fmla="*/ 425271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9037321 w 12192000"/>
              <a:gd name="connsiteY24" fmla="*/ 4371817 h 5096785"/>
              <a:gd name="connsiteX25" fmla="*/ 8990743 w 12192000"/>
              <a:gd name="connsiteY25" fmla="*/ 4382161 h 5096785"/>
              <a:gd name="connsiteX26" fmla="*/ 8979819 w 12192000"/>
              <a:gd name="connsiteY26" fmla="*/ 4366419 h 5096785"/>
              <a:gd name="connsiteX27" fmla="*/ 8936044 w 12192000"/>
              <a:gd name="connsiteY27" fmla="*/ 4370992 h 5096785"/>
              <a:gd name="connsiteX28" fmla="*/ 8897707 w 12192000"/>
              <a:gd name="connsiteY28" fmla="*/ 4392673 h 5096785"/>
              <a:gd name="connsiteX29" fmla="*/ 8845635 w 12192000"/>
              <a:gd name="connsiteY29" fmla="*/ 4404300 h 5096785"/>
              <a:gd name="connsiteX30" fmla="*/ 8814562 w 12192000"/>
              <a:gd name="connsiteY30" fmla="*/ 4411434 h 5096785"/>
              <a:gd name="connsiteX31" fmla="*/ 8726349 w 12192000"/>
              <a:gd name="connsiteY31" fmla="*/ 4416668 h 5096785"/>
              <a:gd name="connsiteX32" fmla="*/ 8566678 w 12192000"/>
              <a:gd name="connsiteY32" fmla="*/ 4391711 h 5096785"/>
              <a:gd name="connsiteX33" fmla="*/ 8521516 w 12192000"/>
              <a:gd name="connsiteY33" fmla="*/ 4393927 h 5096785"/>
              <a:gd name="connsiteX34" fmla="*/ 8515998 w 12192000"/>
              <a:gd name="connsiteY34" fmla="*/ 4399124 h 5096785"/>
              <a:gd name="connsiteX35" fmla="*/ 8449547 w 12192000"/>
              <a:gd name="connsiteY35" fmla="*/ 4383170 h 5096785"/>
              <a:gd name="connsiteX36" fmla="*/ 8360285 w 12192000"/>
              <a:gd name="connsiteY36" fmla="*/ 4398502 h 5096785"/>
              <a:gd name="connsiteX37" fmla="*/ 8256584 w 12192000"/>
              <a:gd name="connsiteY37" fmla="*/ 4423564 h 5096785"/>
              <a:gd name="connsiteX38" fmla="*/ 8229821 w 12192000"/>
              <a:gd name="connsiteY38" fmla="*/ 4431840 h 5096785"/>
              <a:gd name="connsiteX39" fmla="*/ 8158476 w 12192000"/>
              <a:gd name="connsiteY39" fmla="*/ 4436904 h 5096785"/>
              <a:gd name="connsiteX40" fmla="*/ 7993707 w 12192000"/>
              <a:gd name="connsiteY40" fmla="*/ 4447962 h 5096785"/>
              <a:gd name="connsiteX41" fmla="*/ 7990346 w 12192000"/>
              <a:gd name="connsiteY41" fmla="*/ 4454853 h 5096785"/>
              <a:gd name="connsiteX42" fmla="*/ 7976786 w 12192000"/>
              <a:gd name="connsiteY42" fmla="*/ 4456820 h 5096785"/>
              <a:gd name="connsiteX43" fmla="*/ 7973491 w 12192000"/>
              <a:gd name="connsiteY43" fmla="*/ 4458577 h 5096785"/>
              <a:gd name="connsiteX44" fmla="*/ 7954281 w 12192000"/>
              <a:gd name="connsiteY44" fmla="*/ 4467421 h 5096785"/>
              <a:gd name="connsiteX45" fmla="*/ 7905540 w 12192000"/>
              <a:gd name="connsiteY45" fmla="*/ 4455628 h 5096785"/>
              <a:gd name="connsiteX46" fmla="*/ 7851932 w 12192000"/>
              <a:gd name="connsiteY46" fmla="*/ 4466353 h 5096785"/>
              <a:gd name="connsiteX47" fmla="*/ 7639078 w 12192000"/>
              <a:gd name="connsiteY47" fmla="*/ 4467635 h 5096785"/>
              <a:gd name="connsiteX48" fmla="*/ 7612359 w 12192000"/>
              <a:gd name="connsiteY48" fmla="*/ 4492789 h 5096785"/>
              <a:gd name="connsiteX49" fmla="*/ 7527328 w 12192000"/>
              <a:gd name="connsiteY49" fmla="*/ 4502199 h 5096785"/>
              <a:gd name="connsiteX50" fmla="*/ 7388717 w 12192000"/>
              <a:gd name="connsiteY50" fmla="*/ 4470799 h 5096785"/>
              <a:gd name="connsiteX51" fmla="*/ 7231898 w 12192000"/>
              <a:gd name="connsiteY51" fmla="*/ 4486028 h 5096785"/>
              <a:gd name="connsiteX52" fmla="*/ 7218425 w 12192000"/>
              <a:gd name="connsiteY52" fmla="*/ 4477288 h 5096785"/>
              <a:gd name="connsiteX53" fmla="*/ 7202795 w 12192000"/>
              <a:gd name="connsiteY53" fmla="*/ 4472972 h 5096785"/>
              <a:gd name="connsiteX54" fmla="*/ 7200744 w 12192000"/>
              <a:gd name="connsiteY54" fmla="*/ 4474099 h 5096785"/>
              <a:gd name="connsiteX55" fmla="*/ 7182163 w 12192000"/>
              <a:gd name="connsiteY55" fmla="*/ 4474005 h 5096785"/>
              <a:gd name="connsiteX56" fmla="*/ 7178368 w 12192000"/>
              <a:gd name="connsiteY56" fmla="*/ 4470673 h 5096785"/>
              <a:gd name="connsiteX57" fmla="*/ 7165705 w 12192000"/>
              <a:gd name="connsiteY57" fmla="*/ 4469569 h 5096785"/>
              <a:gd name="connsiteX58" fmla="*/ 7140991 w 12192000"/>
              <a:gd name="connsiteY58" fmla="*/ 4464599 h 5096785"/>
              <a:gd name="connsiteX59" fmla="*/ 7136152 w 12192000"/>
              <a:gd name="connsiteY59" fmla="*/ 4466292 h 5096785"/>
              <a:gd name="connsiteX60" fmla="*/ 7098544 w 12192000"/>
              <a:gd name="connsiteY60" fmla="*/ 4462879 h 5096785"/>
              <a:gd name="connsiteX61" fmla="*/ 7097922 w 12192000"/>
              <a:gd name="connsiteY61" fmla="*/ 4464077 h 5096785"/>
              <a:gd name="connsiteX62" fmla="*/ 7086877 w 12192000"/>
              <a:gd name="connsiteY62" fmla="*/ 4468554 h 5096785"/>
              <a:gd name="connsiteX63" fmla="*/ 7065999 w 12192000"/>
              <a:gd name="connsiteY63" fmla="*/ 4474270 h 5096785"/>
              <a:gd name="connsiteX64" fmla="*/ 7016598 w 12192000"/>
              <a:gd name="connsiteY64" fmla="*/ 4502855 h 5096785"/>
              <a:gd name="connsiteX65" fmla="*/ 6977375 w 12192000"/>
              <a:gd name="connsiteY65" fmla="*/ 4499434 h 5096785"/>
              <a:gd name="connsiteX66" fmla="*/ 6969409 w 12192000"/>
              <a:gd name="connsiteY66" fmla="*/ 4499424 h 5096785"/>
              <a:gd name="connsiteX67" fmla="*/ 6969218 w 12192000"/>
              <a:gd name="connsiteY67" fmla="*/ 4499704 h 5096785"/>
              <a:gd name="connsiteX68" fmla="*/ 6960755 w 12192000"/>
              <a:gd name="connsiteY68" fmla="*/ 4500249 h 5096785"/>
              <a:gd name="connsiteX69" fmla="*/ 6954882 w 12192000"/>
              <a:gd name="connsiteY69" fmla="*/ 4499405 h 5096785"/>
              <a:gd name="connsiteX70" fmla="*/ 6939428 w 12192000"/>
              <a:gd name="connsiteY70" fmla="*/ 4499385 h 5096785"/>
              <a:gd name="connsiteX71" fmla="*/ 6933902 w 12192000"/>
              <a:gd name="connsiteY71" fmla="*/ 4501239 h 5096785"/>
              <a:gd name="connsiteX72" fmla="*/ 6891244 w 12192000"/>
              <a:gd name="connsiteY72" fmla="*/ 4536371 h 5096785"/>
              <a:gd name="connsiteX73" fmla="*/ 6794496 w 12192000"/>
              <a:gd name="connsiteY73" fmla="*/ 4567924 h 5096785"/>
              <a:gd name="connsiteX74" fmla="*/ 6574528 w 12192000"/>
              <a:gd name="connsiteY74" fmla="*/ 4641155 h 5096785"/>
              <a:gd name="connsiteX75" fmla="*/ 6573036 w 12192000"/>
              <a:gd name="connsiteY75" fmla="*/ 4641049 h 5096785"/>
              <a:gd name="connsiteX76" fmla="*/ 6571920 w 12192000"/>
              <a:gd name="connsiteY76" fmla="*/ 4644739 h 5096785"/>
              <a:gd name="connsiteX77" fmla="*/ 6552021 w 12192000"/>
              <a:gd name="connsiteY77" fmla="*/ 4650379 h 5096785"/>
              <a:gd name="connsiteX78" fmla="*/ 6545925 w 12192000"/>
              <a:gd name="connsiteY78" fmla="*/ 4650675 h 5096785"/>
              <a:gd name="connsiteX79" fmla="*/ 6537822 w 12192000"/>
              <a:gd name="connsiteY79" fmla="*/ 4652769 h 5096785"/>
              <a:gd name="connsiteX80" fmla="*/ 6537743 w 12192000"/>
              <a:gd name="connsiteY80" fmla="*/ 4653068 h 5096785"/>
              <a:gd name="connsiteX81" fmla="*/ 6490057 w 12192000"/>
              <a:gd name="connsiteY81" fmla="*/ 4658624 h 5096785"/>
              <a:gd name="connsiteX82" fmla="*/ 6386800 w 12192000"/>
              <a:gd name="connsiteY82" fmla="*/ 4715431 h 5096785"/>
              <a:gd name="connsiteX83" fmla="*/ 6382703 w 12192000"/>
              <a:gd name="connsiteY83" fmla="*/ 4717930 h 5096785"/>
              <a:gd name="connsiteX84" fmla="*/ 6356495 w 12192000"/>
              <a:gd name="connsiteY84" fmla="*/ 4717843 h 5096785"/>
              <a:gd name="connsiteX85" fmla="*/ 6343628 w 12192000"/>
              <a:gd name="connsiteY85" fmla="*/ 4719161 h 5096785"/>
              <a:gd name="connsiteX86" fmla="*/ 6338605 w 12192000"/>
              <a:gd name="connsiteY86" fmla="*/ 4716723 h 5096785"/>
              <a:gd name="connsiteX87" fmla="*/ 6320318 w 12192000"/>
              <a:gd name="connsiteY87" fmla="*/ 4720095 h 5096785"/>
              <a:gd name="connsiteX88" fmla="*/ 6318742 w 12192000"/>
              <a:gd name="connsiteY88" fmla="*/ 4721541 h 5096785"/>
              <a:gd name="connsiteX89" fmla="*/ 6301708 w 12192000"/>
              <a:gd name="connsiteY89" fmla="*/ 4720380 h 5096785"/>
              <a:gd name="connsiteX90" fmla="*/ 6285082 w 12192000"/>
              <a:gd name="connsiteY90" fmla="*/ 4714639 h 5096785"/>
              <a:gd name="connsiteX91" fmla="*/ 6136936 w 12192000"/>
              <a:gd name="connsiteY91" fmla="*/ 4758246 h 5096785"/>
              <a:gd name="connsiteX92" fmla="*/ 5988578 w 12192000"/>
              <a:gd name="connsiteY92" fmla="*/ 4754427 h 5096785"/>
              <a:gd name="connsiteX93" fmla="*/ 5908701 w 12192000"/>
              <a:gd name="connsiteY93" fmla="*/ 4779160 h 5096785"/>
              <a:gd name="connsiteX94" fmla="*/ 5892219 w 12192000"/>
              <a:gd name="connsiteY94" fmla="*/ 4807892 h 5096785"/>
              <a:gd name="connsiteX95" fmla="*/ 5683612 w 12192000"/>
              <a:gd name="connsiteY95" fmla="*/ 4848770 h 5096785"/>
              <a:gd name="connsiteX96" fmla="*/ 5635111 w 12192000"/>
              <a:gd name="connsiteY96" fmla="*/ 4868888 h 5096785"/>
              <a:gd name="connsiteX97" fmla="*/ 5582652 w 12192000"/>
              <a:gd name="connsiteY97" fmla="*/ 4866836 h 5096785"/>
              <a:gd name="connsiteX98" fmla="*/ 5567213 w 12192000"/>
              <a:gd name="connsiteY98" fmla="*/ 4878769 h 5096785"/>
              <a:gd name="connsiteX99" fmla="*/ 5564659 w 12192000"/>
              <a:gd name="connsiteY99" fmla="*/ 4881042 h 5096785"/>
              <a:gd name="connsiteX100" fmla="*/ 5552102 w 12192000"/>
              <a:gd name="connsiteY100" fmla="*/ 4885426 h 5096785"/>
              <a:gd name="connsiteX101" fmla="*/ 5551475 w 12192000"/>
              <a:gd name="connsiteY101" fmla="*/ 4892560 h 5096785"/>
              <a:gd name="connsiteX102" fmla="*/ 5534664 w 12192000"/>
              <a:gd name="connsiteY102" fmla="*/ 4903385 h 5096785"/>
              <a:gd name="connsiteX103" fmla="*/ 5510737 w 12192000"/>
              <a:gd name="connsiteY103" fmla="*/ 4909807 h 5096785"/>
              <a:gd name="connsiteX104" fmla="*/ 5393901 w 12192000"/>
              <a:gd name="connsiteY104" fmla="*/ 4933709 h 5096785"/>
              <a:gd name="connsiteX105" fmla="*/ 5325782 w 12192000"/>
              <a:gd name="connsiteY105" fmla="*/ 4951789 h 5096785"/>
              <a:gd name="connsiteX106" fmla="*/ 5302703 w 12192000"/>
              <a:gd name="connsiteY106" fmla="*/ 4964590 h 5096785"/>
              <a:gd name="connsiteX107" fmla="*/ 5268591 w 12192000"/>
              <a:gd name="connsiteY107" fmla="*/ 4978479 h 5096785"/>
              <a:gd name="connsiteX108" fmla="*/ 5210559 w 12192000"/>
              <a:gd name="connsiteY108" fmla="*/ 5007585 h 5096785"/>
              <a:gd name="connsiteX109" fmla="*/ 5177597 w 12192000"/>
              <a:gd name="connsiteY109" fmla="*/ 5015926 h 5096785"/>
              <a:gd name="connsiteX110" fmla="*/ 5160569 w 12192000"/>
              <a:gd name="connsiteY110" fmla="*/ 5025681 h 5096785"/>
              <a:gd name="connsiteX111" fmla="*/ 5152748 w 12192000"/>
              <a:gd name="connsiteY111" fmla="*/ 5026569 h 5096785"/>
              <a:gd name="connsiteX112" fmla="*/ 5127678 w 12192000"/>
              <a:gd name="connsiteY112" fmla="*/ 5032947 h 5096785"/>
              <a:gd name="connsiteX113" fmla="*/ 5113147 w 12192000"/>
              <a:gd name="connsiteY113" fmla="*/ 5035818 h 5096785"/>
              <a:gd name="connsiteX114" fmla="*/ 5107301 w 12192000"/>
              <a:gd name="connsiteY114" fmla="*/ 5036672 h 5096785"/>
              <a:gd name="connsiteX115" fmla="*/ 5093215 w 12192000"/>
              <a:gd name="connsiteY115" fmla="*/ 5032880 h 5096785"/>
              <a:gd name="connsiteX116" fmla="*/ 5077058 w 12192000"/>
              <a:gd name="connsiteY116" fmla="*/ 5038681 h 5096785"/>
              <a:gd name="connsiteX117" fmla="*/ 5057349 w 12192000"/>
              <a:gd name="connsiteY117" fmla="*/ 5036015 h 5096785"/>
              <a:gd name="connsiteX118" fmla="*/ 5053945 w 12192000"/>
              <a:gd name="connsiteY118" fmla="*/ 5041952 h 5096785"/>
              <a:gd name="connsiteX119" fmla="*/ 5040021 w 12192000"/>
              <a:gd name="connsiteY119" fmla="*/ 5050052 h 5096785"/>
              <a:gd name="connsiteX120" fmla="*/ 5025913 w 12192000"/>
              <a:gd name="connsiteY120" fmla="*/ 5046535 h 5096785"/>
              <a:gd name="connsiteX121" fmla="*/ 4998218 w 12192000"/>
              <a:gd name="connsiteY121" fmla="*/ 5048065 h 5096785"/>
              <a:gd name="connsiteX122" fmla="*/ 4991008 w 12192000"/>
              <a:gd name="connsiteY122" fmla="*/ 5050439 h 5096785"/>
              <a:gd name="connsiteX123" fmla="*/ 4963503 w 12192000"/>
              <a:gd name="connsiteY123" fmla="*/ 5047575 h 5096785"/>
              <a:gd name="connsiteX124" fmla="*/ 4921053 w 12192000"/>
              <a:gd name="connsiteY124" fmla="*/ 5048925 h 5096785"/>
              <a:gd name="connsiteX125" fmla="*/ 4873420 w 12192000"/>
              <a:gd name="connsiteY125" fmla="*/ 5054929 h 5096785"/>
              <a:gd name="connsiteX126" fmla="*/ 4858825 w 12192000"/>
              <a:gd name="connsiteY126" fmla="*/ 5051329 h 5096785"/>
              <a:gd name="connsiteX127" fmla="*/ 4769340 w 12192000"/>
              <a:gd name="connsiteY127" fmla="*/ 5053090 h 5096785"/>
              <a:gd name="connsiteX128" fmla="*/ 4744152 w 12192000"/>
              <a:gd name="connsiteY128" fmla="*/ 5053391 h 5096785"/>
              <a:gd name="connsiteX129" fmla="*/ 4723556 w 12192000"/>
              <a:gd name="connsiteY129" fmla="*/ 5059633 h 5096785"/>
              <a:gd name="connsiteX130" fmla="*/ 4719699 w 12192000"/>
              <a:gd name="connsiteY130" fmla="*/ 5066298 h 5096785"/>
              <a:gd name="connsiteX131" fmla="*/ 4706016 w 12192000"/>
              <a:gd name="connsiteY131" fmla="*/ 5067422 h 5096785"/>
              <a:gd name="connsiteX132" fmla="*/ 4702593 w 12192000"/>
              <a:gd name="connsiteY132" fmla="*/ 5068973 h 5096785"/>
              <a:gd name="connsiteX133" fmla="*/ 4682766 w 12192000"/>
              <a:gd name="connsiteY133" fmla="*/ 5076609 h 5096785"/>
              <a:gd name="connsiteX134" fmla="*/ 4634960 w 12192000"/>
              <a:gd name="connsiteY134" fmla="*/ 5061852 h 5096785"/>
              <a:gd name="connsiteX135" fmla="*/ 4580645 w 12192000"/>
              <a:gd name="connsiteY135" fmla="*/ 5069246 h 5096785"/>
              <a:gd name="connsiteX136" fmla="*/ 4368005 w 12192000"/>
              <a:gd name="connsiteY136" fmla="*/ 5057426 h 5096785"/>
              <a:gd name="connsiteX137" fmla="*/ 4339489 w 12192000"/>
              <a:gd name="connsiteY137" fmla="*/ 5080858 h 5096785"/>
              <a:gd name="connsiteX138" fmla="*/ 4253895 w 12192000"/>
              <a:gd name="connsiteY138" fmla="*/ 5085008 h 5096785"/>
              <a:gd name="connsiteX139" fmla="*/ 4117780 w 12192000"/>
              <a:gd name="connsiteY139" fmla="*/ 5045175 h 5096785"/>
              <a:gd name="connsiteX140" fmla="*/ 3960074 w 12192000"/>
              <a:gd name="connsiteY140" fmla="*/ 5050708 h 5096785"/>
              <a:gd name="connsiteX141" fmla="*/ 3947260 w 12192000"/>
              <a:gd name="connsiteY141" fmla="*/ 5041167 h 5096785"/>
              <a:gd name="connsiteX142" fmla="*/ 3931969 w 12192000"/>
              <a:gd name="connsiteY142" fmla="*/ 5035902 h 5096785"/>
              <a:gd name="connsiteX143" fmla="*/ 3929836 w 12192000"/>
              <a:gd name="connsiteY143" fmla="*/ 5036901 h 5096785"/>
              <a:gd name="connsiteX144" fmla="*/ 3911296 w 12192000"/>
              <a:gd name="connsiteY144" fmla="*/ 5035663 h 5096785"/>
              <a:gd name="connsiteX145" fmla="*/ 3907746 w 12192000"/>
              <a:gd name="connsiteY145" fmla="*/ 5032107 h 5096785"/>
              <a:gd name="connsiteX146" fmla="*/ 3895182 w 12192000"/>
              <a:gd name="connsiteY146" fmla="*/ 5030229 h 5096785"/>
              <a:gd name="connsiteX147" fmla="*/ 3870866 w 12192000"/>
              <a:gd name="connsiteY147" fmla="*/ 5023753 h 5096785"/>
              <a:gd name="connsiteX148" fmla="*/ 3865913 w 12192000"/>
              <a:gd name="connsiteY148" fmla="*/ 5025143 h 5096785"/>
              <a:gd name="connsiteX149" fmla="*/ 3828606 w 12192000"/>
              <a:gd name="connsiteY149" fmla="*/ 5019426 h 5096785"/>
              <a:gd name="connsiteX150" fmla="*/ 3827901 w 12192000"/>
              <a:gd name="connsiteY150" fmla="*/ 5020583 h 5096785"/>
              <a:gd name="connsiteX151" fmla="*/ 3816543 w 12192000"/>
              <a:gd name="connsiteY151" fmla="*/ 5024366 h 5096785"/>
              <a:gd name="connsiteX152" fmla="*/ 3795278 w 12192000"/>
              <a:gd name="connsiteY152" fmla="*/ 5028779 h 5096785"/>
              <a:gd name="connsiteX153" fmla="*/ 3743858 w 12192000"/>
              <a:gd name="connsiteY153" fmla="*/ 5054237 h 5096785"/>
              <a:gd name="connsiteX154" fmla="*/ 3704945 w 12192000"/>
              <a:gd name="connsiteY154" fmla="*/ 5048413 h 5096785"/>
              <a:gd name="connsiteX155" fmla="*/ 3696992 w 12192000"/>
              <a:gd name="connsiteY155" fmla="*/ 5047914 h 5096785"/>
              <a:gd name="connsiteX156" fmla="*/ 3696780 w 12192000"/>
              <a:gd name="connsiteY156" fmla="*/ 5048181 h 5096785"/>
              <a:gd name="connsiteX157" fmla="*/ 3688290 w 12192000"/>
              <a:gd name="connsiteY157" fmla="*/ 5048204 h 5096785"/>
              <a:gd name="connsiteX158" fmla="*/ 3682486 w 12192000"/>
              <a:gd name="connsiteY158" fmla="*/ 5047000 h 5096785"/>
              <a:gd name="connsiteX159" fmla="*/ 3667056 w 12192000"/>
              <a:gd name="connsiteY159" fmla="*/ 5046030 h 5096785"/>
              <a:gd name="connsiteX160" fmla="*/ 3661403 w 12192000"/>
              <a:gd name="connsiteY160" fmla="*/ 5047537 h 5096785"/>
              <a:gd name="connsiteX161" fmla="*/ 3658673 w 12192000"/>
              <a:gd name="connsiteY161" fmla="*/ 5050790 h 5096785"/>
              <a:gd name="connsiteX162" fmla="*/ 3657333 w 12192000"/>
              <a:gd name="connsiteY162" fmla="*/ 5050325 h 5096785"/>
              <a:gd name="connsiteX163" fmla="*/ 3626778 w 12192000"/>
              <a:gd name="connsiteY163" fmla="*/ 5057882 h 5096785"/>
              <a:gd name="connsiteX164" fmla="*/ 3560067 w 12192000"/>
              <a:gd name="connsiteY164" fmla="*/ 5064266 h 5096785"/>
              <a:gd name="connsiteX165" fmla="*/ 3522641 w 12192000"/>
              <a:gd name="connsiteY165" fmla="*/ 5063654 h 5096785"/>
              <a:gd name="connsiteX166" fmla="*/ 3419275 w 12192000"/>
              <a:gd name="connsiteY166" fmla="*/ 5066646 h 5096785"/>
              <a:gd name="connsiteX167" fmla="*/ 3314869 w 12192000"/>
              <a:gd name="connsiteY167" fmla="*/ 5073197 h 5096785"/>
              <a:gd name="connsiteX168" fmla="*/ 3259088 w 12192000"/>
              <a:gd name="connsiteY168" fmla="*/ 5096363 h 5096785"/>
              <a:gd name="connsiteX169" fmla="*/ 3253104 w 12192000"/>
              <a:gd name="connsiteY169" fmla="*/ 5096785 h 5096785"/>
              <a:gd name="connsiteX170" fmla="*/ 3238751 w 12192000"/>
              <a:gd name="connsiteY170" fmla="*/ 5092996 h 5096785"/>
              <a:gd name="connsiteX171" fmla="*/ 3233681 w 12192000"/>
              <a:gd name="connsiteY171" fmla="*/ 5090758 h 5096785"/>
              <a:gd name="connsiteX172" fmla="*/ 3225562 w 12192000"/>
              <a:gd name="connsiteY172" fmla="*/ 5089215 h 5096785"/>
              <a:gd name="connsiteX173" fmla="*/ 3225260 w 12192000"/>
              <a:gd name="connsiteY173" fmla="*/ 5089437 h 5096785"/>
              <a:gd name="connsiteX174" fmla="*/ 3217859 w 12192000"/>
              <a:gd name="connsiteY174" fmla="*/ 5087484 h 5096785"/>
              <a:gd name="connsiteX175" fmla="*/ 3182980 w 12192000"/>
              <a:gd name="connsiteY175" fmla="*/ 5074650 h 5096785"/>
              <a:gd name="connsiteX176" fmla="*/ 3123938 w 12192000"/>
              <a:gd name="connsiteY176" fmla="*/ 5089912 h 5096785"/>
              <a:gd name="connsiteX177" fmla="*/ 3101912 w 12192000"/>
              <a:gd name="connsiteY177" fmla="*/ 5090281 h 5096785"/>
              <a:gd name="connsiteX178" fmla="*/ 3089591 w 12192000"/>
              <a:gd name="connsiteY178" fmla="*/ 5091865 h 5096785"/>
              <a:gd name="connsiteX179" fmla="*/ 3088465 w 12192000"/>
              <a:gd name="connsiteY179" fmla="*/ 5092858 h 5096785"/>
              <a:gd name="connsiteX180" fmla="*/ 3055081 w 12192000"/>
              <a:gd name="connsiteY180" fmla="*/ 5080424 h 5096785"/>
              <a:gd name="connsiteX181" fmla="*/ 3049807 w 12192000"/>
              <a:gd name="connsiteY181" fmla="*/ 5080860 h 5096785"/>
              <a:gd name="connsiteX182" fmla="*/ 3029122 w 12192000"/>
              <a:gd name="connsiteY182" fmla="*/ 5070085 h 5096785"/>
              <a:gd name="connsiteX183" fmla="*/ 3017862 w 12192000"/>
              <a:gd name="connsiteY183" fmla="*/ 5065942 h 5096785"/>
              <a:gd name="connsiteX184" fmla="*/ 3015868 w 12192000"/>
              <a:gd name="connsiteY184" fmla="*/ 5061832 h 5096785"/>
              <a:gd name="connsiteX185" fmla="*/ 2998644 w 12192000"/>
              <a:gd name="connsiteY185" fmla="*/ 5057210 h 5096785"/>
              <a:gd name="connsiteX186" fmla="*/ 2996219 w 12192000"/>
              <a:gd name="connsiteY186" fmla="*/ 5057788 h 5096785"/>
              <a:gd name="connsiteX187" fmla="*/ 2983676 w 12192000"/>
              <a:gd name="connsiteY187" fmla="*/ 5049852 h 5096785"/>
              <a:gd name="connsiteX188" fmla="*/ 2903609 w 12192000"/>
              <a:gd name="connsiteY188" fmla="*/ 4998457 h 5096785"/>
              <a:gd name="connsiteX189" fmla="*/ 2758830 w 12192000"/>
              <a:gd name="connsiteY189" fmla="*/ 4974760 h 5096785"/>
              <a:gd name="connsiteX190" fmla="*/ 2532669 w 12192000"/>
              <a:gd name="connsiteY190" fmla="*/ 4940573 h 5096785"/>
              <a:gd name="connsiteX191" fmla="*/ 2389931 w 12192000"/>
              <a:gd name="connsiteY191" fmla="*/ 4905785 h 5096785"/>
              <a:gd name="connsiteX192" fmla="*/ 2335186 w 12192000"/>
              <a:gd name="connsiteY192" fmla="*/ 4902957 h 5096785"/>
              <a:gd name="connsiteX193" fmla="*/ 2295307 w 12192000"/>
              <a:gd name="connsiteY193" fmla="*/ 4879800 h 5096785"/>
              <a:gd name="connsiteX194" fmla="*/ 2273393 w 12192000"/>
              <a:gd name="connsiteY194" fmla="*/ 4883565 h 5096785"/>
              <a:gd name="connsiteX195" fmla="*/ 2269523 w 12192000"/>
              <a:gd name="connsiteY195" fmla="*/ 4884442 h 5096785"/>
              <a:gd name="connsiteX196" fmla="*/ 2256015 w 12192000"/>
              <a:gd name="connsiteY196" fmla="*/ 4883014 h 5096785"/>
              <a:gd name="connsiteX197" fmla="*/ 2249731 w 12192000"/>
              <a:gd name="connsiteY197" fmla="*/ 4888778 h 5096785"/>
              <a:gd name="connsiteX198" fmla="*/ 2227629 w 12192000"/>
              <a:gd name="connsiteY198" fmla="*/ 4891047 h 5096785"/>
              <a:gd name="connsiteX199" fmla="*/ 2203460 w 12192000"/>
              <a:gd name="connsiteY199" fmla="*/ 4886696 h 5096785"/>
              <a:gd name="connsiteX200" fmla="*/ 2091528 w 12192000"/>
              <a:gd name="connsiteY200" fmla="*/ 4859155 h 5096785"/>
              <a:gd name="connsiteX201" fmla="*/ 2022901 w 12192000"/>
              <a:gd name="connsiteY201" fmla="*/ 4846594 h 5096785"/>
              <a:gd name="connsiteX202" fmla="*/ 1994227 w 12192000"/>
              <a:gd name="connsiteY202" fmla="*/ 4847973 h 5096785"/>
              <a:gd name="connsiteX203" fmla="*/ 1955936 w 12192000"/>
              <a:gd name="connsiteY203" fmla="*/ 4845765 h 5096785"/>
              <a:gd name="connsiteX204" fmla="*/ 1741924 w 12192000"/>
              <a:gd name="connsiteY204" fmla="*/ 4808054 h 5096785"/>
              <a:gd name="connsiteX205" fmla="*/ 1734410 w 12192000"/>
              <a:gd name="connsiteY205" fmla="*/ 4811675 h 5096785"/>
              <a:gd name="connsiteX206" fmla="*/ 1691423 w 12192000"/>
              <a:gd name="connsiteY206" fmla="*/ 4802777 h 5096785"/>
              <a:gd name="connsiteX207" fmla="*/ 1554504 w 12192000"/>
              <a:gd name="connsiteY207" fmla="*/ 4739985 h 5096785"/>
              <a:gd name="connsiteX208" fmla="*/ 1470119 w 12192000"/>
              <a:gd name="connsiteY208" fmla="*/ 4723470 h 5096785"/>
              <a:gd name="connsiteX209" fmla="*/ 1437967 w 12192000"/>
              <a:gd name="connsiteY209" fmla="*/ 4722710 h 5096785"/>
              <a:gd name="connsiteX210" fmla="*/ 1384234 w 12192000"/>
              <a:gd name="connsiteY210" fmla="*/ 4721117 h 5096785"/>
              <a:gd name="connsiteX211" fmla="*/ 1338647 w 12192000"/>
              <a:gd name="connsiteY211" fmla="*/ 4732483 h 5096785"/>
              <a:gd name="connsiteX212" fmla="*/ 1295869 w 12192000"/>
              <a:gd name="connsiteY212" fmla="*/ 4726175 h 5096785"/>
              <a:gd name="connsiteX213" fmla="*/ 1292949 w 12192000"/>
              <a:gd name="connsiteY213" fmla="*/ 4708469 h 5096785"/>
              <a:gd name="connsiteX214" fmla="*/ 1244908 w 12192000"/>
              <a:gd name="connsiteY214" fmla="*/ 4706993 h 5096785"/>
              <a:gd name="connsiteX215" fmla="*/ 1171266 w 12192000"/>
              <a:gd name="connsiteY215" fmla="*/ 4706535 h 5096785"/>
              <a:gd name="connsiteX216" fmla="*/ 1160868 w 12192000"/>
              <a:gd name="connsiteY216" fmla="*/ 4701936 h 5096785"/>
              <a:gd name="connsiteX217" fmla="*/ 1147599 w 12192000"/>
              <a:gd name="connsiteY217" fmla="*/ 4714833 h 5096785"/>
              <a:gd name="connsiteX218" fmla="*/ 1119603 w 12192000"/>
              <a:gd name="connsiteY218" fmla="*/ 4721303 h 5096785"/>
              <a:gd name="connsiteX219" fmla="*/ 997851 w 12192000"/>
              <a:gd name="connsiteY219" fmla="*/ 4722336 h 5096785"/>
              <a:gd name="connsiteX220" fmla="*/ 976455 w 12192000"/>
              <a:gd name="connsiteY220" fmla="*/ 4726407 h 5096785"/>
              <a:gd name="connsiteX221" fmla="*/ 949939 w 12192000"/>
              <a:gd name="connsiteY221" fmla="*/ 4719699 h 5096785"/>
              <a:gd name="connsiteX222" fmla="*/ 894148 w 12192000"/>
              <a:gd name="connsiteY222" fmla="*/ 4710406 h 5096785"/>
              <a:gd name="connsiteX223" fmla="*/ 857990 w 12192000"/>
              <a:gd name="connsiteY223" fmla="*/ 4696844 h 5096785"/>
              <a:gd name="connsiteX224" fmla="*/ 848649 w 12192000"/>
              <a:gd name="connsiteY224" fmla="*/ 4704021 h 5096785"/>
              <a:gd name="connsiteX225" fmla="*/ 826436 w 12192000"/>
              <a:gd name="connsiteY225" fmla="*/ 4707421 h 5096785"/>
              <a:gd name="connsiteX226" fmla="*/ 733052 w 12192000"/>
              <a:gd name="connsiteY226" fmla="*/ 4701884 h 5096785"/>
              <a:gd name="connsiteX227" fmla="*/ 716185 w 12192000"/>
              <a:gd name="connsiteY227" fmla="*/ 4703827 h 5096785"/>
              <a:gd name="connsiteX228" fmla="*/ 696663 w 12192000"/>
              <a:gd name="connsiteY228" fmla="*/ 4697420 h 5096785"/>
              <a:gd name="connsiteX229" fmla="*/ 582722 w 12192000"/>
              <a:gd name="connsiteY229" fmla="*/ 4658637 h 5096785"/>
              <a:gd name="connsiteX230" fmla="*/ 581118 w 12192000"/>
              <a:gd name="connsiteY230" fmla="*/ 4654120 h 5096785"/>
              <a:gd name="connsiteX231" fmla="*/ 546453 w 12192000"/>
              <a:gd name="connsiteY231" fmla="*/ 4652542 h 5096785"/>
              <a:gd name="connsiteX232" fmla="*/ 536773 w 12192000"/>
              <a:gd name="connsiteY232" fmla="*/ 4644609 h 5096785"/>
              <a:gd name="connsiteX233" fmla="*/ 518899 w 12192000"/>
              <a:gd name="connsiteY233" fmla="*/ 4642839 h 5096785"/>
              <a:gd name="connsiteX234" fmla="*/ 388896 w 12192000"/>
              <a:gd name="connsiteY234" fmla="*/ 4619173 h 5096785"/>
              <a:gd name="connsiteX235" fmla="*/ 366479 w 12192000"/>
              <a:gd name="connsiteY235" fmla="*/ 4618896 h 5096785"/>
              <a:gd name="connsiteX236" fmla="*/ 342781 w 12192000"/>
              <a:gd name="connsiteY236" fmla="*/ 4601239 h 5096785"/>
              <a:gd name="connsiteX237" fmla="*/ 255925 w 12192000"/>
              <a:gd name="connsiteY237" fmla="*/ 4598685 h 5096785"/>
              <a:gd name="connsiteX238" fmla="*/ 226919 w 12192000"/>
              <a:gd name="connsiteY238" fmla="*/ 4598460 h 5096785"/>
              <a:gd name="connsiteX239" fmla="*/ 213925 w 12192000"/>
              <a:gd name="connsiteY239" fmla="*/ 4597783 h 5096785"/>
              <a:gd name="connsiteX240" fmla="*/ 215196 w 12192000"/>
              <a:gd name="connsiteY240" fmla="*/ 4588576 h 5096785"/>
              <a:gd name="connsiteX241" fmla="*/ 180214 w 12192000"/>
              <a:gd name="connsiteY241" fmla="*/ 4583701 h 5096785"/>
              <a:gd name="connsiteX242" fmla="*/ 83203 w 12192000"/>
              <a:gd name="connsiteY242" fmla="*/ 4531664 h 5096785"/>
              <a:gd name="connsiteX243" fmla="*/ 4106 w 12192000"/>
              <a:gd name="connsiteY243" fmla="*/ 4517202 h 5096785"/>
              <a:gd name="connsiteX244" fmla="*/ 0 w 12192000"/>
              <a:gd name="connsiteY244" fmla="*/ 4516084 h 5096785"/>
              <a:gd name="connsiteX245" fmla="*/ 0 w 12192000"/>
              <a:gd name="connsiteY245"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652162 w 12192000"/>
              <a:gd name="connsiteY16" fmla="*/ 425271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9037321 w 12192000"/>
              <a:gd name="connsiteY24" fmla="*/ 4371817 h 5096785"/>
              <a:gd name="connsiteX25" fmla="*/ 8990743 w 12192000"/>
              <a:gd name="connsiteY25" fmla="*/ 4382161 h 5096785"/>
              <a:gd name="connsiteX26" fmla="*/ 8979819 w 12192000"/>
              <a:gd name="connsiteY26" fmla="*/ 4366419 h 5096785"/>
              <a:gd name="connsiteX27" fmla="*/ 8936044 w 12192000"/>
              <a:gd name="connsiteY27" fmla="*/ 4370992 h 5096785"/>
              <a:gd name="connsiteX28" fmla="*/ 8897707 w 12192000"/>
              <a:gd name="connsiteY28" fmla="*/ 4392673 h 5096785"/>
              <a:gd name="connsiteX29" fmla="*/ 8845635 w 12192000"/>
              <a:gd name="connsiteY29" fmla="*/ 4404300 h 5096785"/>
              <a:gd name="connsiteX30" fmla="*/ 8814562 w 12192000"/>
              <a:gd name="connsiteY30" fmla="*/ 4411434 h 5096785"/>
              <a:gd name="connsiteX31" fmla="*/ 8726349 w 12192000"/>
              <a:gd name="connsiteY31" fmla="*/ 4416668 h 5096785"/>
              <a:gd name="connsiteX32" fmla="*/ 8566678 w 12192000"/>
              <a:gd name="connsiteY32" fmla="*/ 4391711 h 5096785"/>
              <a:gd name="connsiteX33" fmla="*/ 8521516 w 12192000"/>
              <a:gd name="connsiteY33" fmla="*/ 4393927 h 5096785"/>
              <a:gd name="connsiteX34" fmla="*/ 8515998 w 12192000"/>
              <a:gd name="connsiteY34" fmla="*/ 4399124 h 5096785"/>
              <a:gd name="connsiteX35" fmla="*/ 8449547 w 12192000"/>
              <a:gd name="connsiteY35" fmla="*/ 4383170 h 5096785"/>
              <a:gd name="connsiteX36" fmla="*/ 8360285 w 12192000"/>
              <a:gd name="connsiteY36" fmla="*/ 4398502 h 5096785"/>
              <a:gd name="connsiteX37" fmla="*/ 8256584 w 12192000"/>
              <a:gd name="connsiteY37" fmla="*/ 4423564 h 5096785"/>
              <a:gd name="connsiteX38" fmla="*/ 8229821 w 12192000"/>
              <a:gd name="connsiteY38" fmla="*/ 4431840 h 5096785"/>
              <a:gd name="connsiteX39" fmla="*/ 8158476 w 12192000"/>
              <a:gd name="connsiteY39" fmla="*/ 4436904 h 5096785"/>
              <a:gd name="connsiteX40" fmla="*/ 7993707 w 12192000"/>
              <a:gd name="connsiteY40" fmla="*/ 4447962 h 5096785"/>
              <a:gd name="connsiteX41" fmla="*/ 7990346 w 12192000"/>
              <a:gd name="connsiteY41" fmla="*/ 4454853 h 5096785"/>
              <a:gd name="connsiteX42" fmla="*/ 7976786 w 12192000"/>
              <a:gd name="connsiteY42" fmla="*/ 4456820 h 5096785"/>
              <a:gd name="connsiteX43" fmla="*/ 7973491 w 12192000"/>
              <a:gd name="connsiteY43" fmla="*/ 4458577 h 5096785"/>
              <a:gd name="connsiteX44" fmla="*/ 7954281 w 12192000"/>
              <a:gd name="connsiteY44" fmla="*/ 4467421 h 5096785"/>
              <a:gd name="connsiteX45" fmla="*/ 7905540 w 12192000"/>
              <a:gd name="connsiteY45" fmla="*/ 4455628 h 5096785"/>
              <a:gd name="connsiteX46" fmla="*/ 7851932 w 12192000"/>
              <a:gd name="connsiteY46" fmla="*/ 4466353 h 5096785"/>
              <a:gd name="connsiteX47" fmla="*/ 7639078 w 12192000"/>
              <a:gd name="connsiteY47" fmla="*/ 4467635 h 5096785"/>
              <a:gd name="connsiteX48" fmla="*/ 7612359 w 12192000"/>
              <a:gd name="connsiteY48" fmla="*/ 4492789 h 5096785"/>
              <a:gd name="connsiteX49" fmla="*/ 7527328 w 12192000"/>
              <a:gd name="connsiteY49" fmla="*/ 4502199 h 5096785"/>
              <a:gd name="connsiteX50" fmla="*/ 7388717 w 12192000"/>
              <a:gd name="connsiteY50" fmla="*/ 4470799 h 5096785"/>
              <a:gd name="connsiteX51" fmla="*/ 7231898 w 12192000"/>
              <a:gd name="connsiteY51" fmla="*/ 4486028 h 5096785"/>
              <a:gd name="connsiteX52" fmla="*/ 7218425 w 12192000"/>
              <a:gd name="connsiteY52" fmla="*/ 4477288 h 5096785"/>
              <a:gd name="connsiteX53" fmla="*/ 7202795 w 12192000"/>
              <a:gd name="connsiteY53" fmla="*/ 4472972 h 5096785"/>
              <a:gd name="connsiteX54" fmla="*/ 7200744 w 12192000"/>
              <a:gd name="connsiteY54" fmla="*/ 4474099 h 5096785"/>
              <a:gd name="connsiteX55" fmla="*/ 7182163 w 12192000"/>
              <a:gd name="connsiteY55" fmla="*/ 4474005 h 5096785"/>
              <a:gd name="connsiteX56" fmla="*/ 7178368 w 12192000"/>
              <a:gd name="connsiteY56" fmla="*/ 4470673 h 5096785"/>
              <a:gd name="connsiteX57" fmla="*/ 7165705 w 12192000"/>
              <a:gd name="connsiteY57" fmla="*/ 4469569 h 5096785"/>
              <a:gd name="connsiteX58" fmla="*/ 7140991 w 12192000"/>
              <a:gd name="connsiteY58" fmla="*/ 4464599 h 5096785"/>
              <a:gd name="connsiteX59" fmla="*/ 7136152 w 12192000"/>
              <a:gd name="connsiteY59" fmla="*/ 4466292 h 5096785"/>
              <a:gd name="connsiteX60" fmla="*/ 7098544 w 12192000"/>
              <a:gd name="connsiteY60" fmla="*/ 4462879 h 5096785"/>
              <a:gd name="connsiteX61" fmla="*/ 7097922 w 12192000"/>
              <a:gd name="connsiteY61" fmla="*/ 4464077 h 5096785"/>
              <a:gd name="connsiteX62" fmla="*/ 7086877 w 12192000"/>
              <a:gd name="connsiteY62" fmla="*/ 4468554 h 5096785"/>
              <a:gd name="connsiteX63" fmla="*/ 7065999 w 12192000"/>
              <a:gd name="connsiteY63" fmla="*/ 4474270 h 5096785"/>
              <a:gd name="connsiteX64" fmla="*/ 7016598 w 12192000"/>
              <a:gd name="connsiteY64" fmla="*/ 4502855 h 5096785"/>
              <a:gd name="connsiteX65" fmla="*/ 6977375 w 12192000"/>
              <a:gd name="connsiteY65" fmla="*/ 4499434 h 5096785"/>
              <a:gd name="connsiteX66" fmla="*/ 6969409 w 12192000"/>
              <a:gd name="connsiteY66" fmla="*/ 4499424 h 5096785"/>
              <a:gd name="connsiteX67" fmla="*/ 6969218 w 12192000"/>
              <a:gd name="connsiteY67" fmla="*/ 4499704 h 5096785"/>
              <a:gd name="connsiteX68" fmla="*/ 6960755 w 12192000"/>
              <a:gd name="connsiteY68" fmla="*/ 4500249 h 5096785"/>
              <a:gd name="connsiteX69" fmla="*/ 6954882 w 12192000"/>
              <a:gd name="connsiteY69" fmla="*/ 4499405 h 5096785"/>
              <a:gd name="connsiteX70" fmla="*/ 6939428 w 12192000"/>
              <a:gd name="connsiteY70" fmla="*/ 4499385 h 5096785"/>
              <a:gd name="connsiteX71" fmla="*/ 6933902 w 12192000"/>
              <a:gd name="connsiteY71" fmla="*/ 4501239 h 5096785"/>
              <a:gd name="connsiteX72" fmla="*/ 6891244 w 12192000"/>
              <a:gd name="connsiteY72" fmla="*/ 4536371 h 5096785"/>
              <a:gd name="connsiteX73" fmla="*/ 6794496 w 12192000"/>
              <a:gd name="connsiteY73" fmla="*/ 4567924 h 5096785"/>
              <a:gd name="connsiteX74" fmla="*/ 6574528 w 12192000"/>
              <a:gd name="connsiteY74" fmla="*/ 4641155 h 5096785"/>
              <a:gd name="connsiteX75" fmla="*/ 6573036 w 12192000"/>
              <a:gd name="connsiteY75" fmla="*/ 4641049 h 5096785"/>
              <a:gd name="connsiteX76" fmla="*/ 6571920 w 12192000"/>
              <a:gd name="connsiteY76" fmla="*/ 4644739 h 5096785"/>
              <a:gd name="connsiteX77" fmla="*/ 6552021 w 12192000"/>
              <a:gd name="connsiteY77" fmla="*/ 4650379 h 5096785"/>
              <a:gd name="connsiteX78" fmla="*/ 6545925 w 12192000"/>
              <a:gd name="connsiteY78" fmla="*/ 4650675 h 5096785"/>
              <a:gd name="connsiteX79" fmla="*/ 6537822 w 12192000"/>
              <a:gd name="connsiteY79" fmla="*/ 4652769 h 5096785"/>
              <a:gd name="connsiteX80" fmla="*/ 6537743 w 12192000"/>
              <a:gd name="connsiteY80" fmla="*/ 4653068 h 5096785"/>
              <a:gd name="connsiteX81" fmla="*/ 6490057 w 12192000"/>
              <a:gd name="connsiteY81" fmla="*/ 4658624 h 5096785"/>
              <a:gd name="connsiteX82" fmla="*/ 6386800 w 12192000"/>
              <a:gd name="connsiteY82" fmla="*/ 4715431 h 5096785"/>
              <a:gd name="connsiteX83" fmla="*/ 6382703 w 12192000"/>
              <a:gd name="connsiteY83" fmla="*/ 4717930 h 5096785"/>
              <a:gd name="connsiteX84" fmla="*/ 6356495 w 12192000"/>
              <a:gd name="connsiteY84" fmla="*/ 4717843 h 5096785"/>
              <a:gd name="connsiteX85" fmla="*/ 6343628 w 12192000"/>
              <a:gd name="connsiteY85" fmla="*/ 4719161 h 5096785"/>
              <a:gd name="connsiteX86" fmla="*/ 6338605 w 12192000"/>
              <a:gd name="connsiteY86" fmla="*/ 4716723 h 5096785"/>
              <a:gd name="connsiteX87" fmla="*/ 6320318 w 12192000"/>
              <a:gd name="connsiteY87" fmla="*/ 4720095 h 5096785"/>
              <a:gd name="connsiteX88" fmla="*/ 6318742 w 12192000"/>
              <a:gd name="connsiteY88" fmla="*/ 4721541 h 5096785"/>
              <a:gd name="connsiteX89" fmla="*/ 6301708 w 12192000"/>
              <a:gd name="connsiteY89" fmla="*/ 4720380 h 5096785"/>
              <a:gd name="connsiteX90" fmla="*/ 6285082 w 12192000"/>
              <a:gd name="connsiteY90" fmla="*/ 4714639 h 5096785"/>
              <a:gd name="connsiteX91" fmla="*/ 6136936 w 12192000"/>
              <a:gd name="connsiteY91" fmla="*/ 4758246 h 5096785"/>
              <a:gd name="connsiteX92" fmla="*/ 5988578 w 12192000"/>
              <a:gd name="connsiteY92" fmla="*/ 4754427 h 5096785"/>
              <a:gd name="connsiteX93" fmla="*/ 5908701 w 12192000"/>
              <a:gd name="connsiteY93" fmla="*/ 4779160 h 5096785"/>
              <a:gd name="connsiteX94" fmla="*/ 5892219 w 12192000"/>
              <a:gd name="connsiteY94" fmla="*/ 4807892 h 5096785"/>
              <a:gd name="connsiteX95" fmla="*/ 5683612 w 12192000"/>
              <a:gd name="connsiteY95" fmla="*/ 4848770 h 5096785"/>
              <a:gd name="connsiteX96" fmla="*/ 5635111 w 12192000"/>
              <a:gd name="connsiteY96" fmla="*/ 4868888 h 5096785"/>
              <a:gd name="connsiteX97" fmla="*/ 5582652 w 12192000"/>
              <a:gd name="connsiteY97" fmla="*/ 4866836 h 5096785"/>
              <a:gd name="connsiteX98" fmla="*/ 5567213 w 12192000"/>
              <a:gd name="connsiteY98" fmla="*/ 4878769 h 5096785"/>
              <a:gd name="connsiteX99" fmla="*/ 5564659 w 12192000"/>
              <a:gd name="connsiteY99" fmla="*/ 4881042 h 5096785"/>
              <a:gd name="connsiteX100" fmla="*/ 5552102 w 12192000"/>
              <a:gd name="connsiteY100" fmla="*/ 4885426 h 5096785"/>
              <a:gd name="connsiteX101" fmla="*/ 5551475 w 12192000"/>
              <a:gd name="connsiteY101" fmla="*/ 4892560 h 5096785"/>
              <a:gd name="connsiteX102" fmla="*/ 5534664 w 12192000"/>
              <a:gd name="connsiteY102" fmla="*/ 4903385 h 5096785"/>
              <a:gd name="connsiteX103" fmla="*/ 5510737 w 12192000"/>
              <a:gd name="connsiteY103" fmla="*/ 4909807 h 5096785"/>
              <a:gd name="connsiteX104" fmla="*/ 5393901 w 12192000"/>
              <a:gd name="connsiteY104" fmla="*/ 4933709 h 5096785"/>
              <a:gd name="connsiteX105" fmla="*/ 5325782 w 12192000"/>
              <a:gd name="connsiteY105" fmla="*/ 4951789 h 5096785"/>
              <a:gd name="connsiteX106" fmla="*/ 5302703 w 12192000"/>
              <a:gd name="connsiteY106" fmla="*/ 4964590 h 5096785"/>
              <a:gd name="connsiteX107" fmla="*/ 5268591 w 12192000"/>
              <a:gd name="connsiteY107" fmla="*/ 4978479 h 5096785"/>
              <a:gd name="connsiteX108" fmla="*/ 5210559 w 12192000"/>
              <a:gd name="connsiteY108" fmla="*/ 5007585 h 5096785"/>
              <a:gd name="connsiteX109" fmla="*/ 5177597 w 12192000"/>
              <a:gd name="connsiteY109" fmla="*/ 5015926 h 5096785"/>
              <a:gd name="connsiteX110" fmla="*/ 5160569 w 12192000"/>
              <a:gd name="connsiteY110" fmla="*/ 5025681 h 5096785"/>
              <a:gd name="connsiteX111" fmla="*/ 5152748 w 12192000"/>
              <a:gd name="connsiteY111" fmla="*/ 5026569 h 5096785"/>
              <a:gd name="connsiteX112" fmla="*/ 5127678 w 12192000"/>
              <a:gd name="connsiteY112" fmla="*/ 5032947 h 5096785"/>
              <a:gd name="connsiteX113" fmla="*/ 5113147 w 12192000"/>
              <a:gd name="connsiteY113" fmla="*/ 5035818 h 5096785"/>
              <a:gd name="connsiteX114" fmla="*/ 5107301 w 12192000"/>
              <a:gd name="connsiteY114" fmla="*/ 5036672 h 5096785"/>
              <a:gd name="connsiteX115" fmla="*/ 5093215 w 12192000"/>
              <a:gd name="connsiteY115" fmla="*/ 5032880 h 5096785"/>
              <a:gd name="connsiteX116" fmla="*/ 5077058 w 12192000"/>
              <a:gd name="connsiteY116" fmla="*/ 5038681 h 5096785"/>
              <a:gd name="connsiteX117" fmla="*/ 5057349 w 12192000"/>
              <a:gd name="connsiteY117" fmla="*/ 5036015 h 5096785"/>
              <a:gd name="connsiteX118" fmla="*/ 5053945 w 12192000"/>
              <a:gd name="connsiteY118" fmla="*/ 5041952 h 5096785"/>
              <a:gd name="connsiteX119" fmla="*/ 5040021 w 12192000"/>
              <a:gd name="connsiteY119" fmla="*/ 5050052 h 5096785"/>
              <a:gd name="connsiteX120" fmla="*/ 5025913 w 12192000"/>
              <a:gd name="connsiteY120" fmla="*/ 5046535 h 5096785"/>
              <a:gd name="connsiteX121" fmla="*/ 4998218 w 12192000"/>
              <a:gd name="connsiteY121" fmla="*/ 5048065 h 5096785"/>
              <a:gd name="connsiteX122" fmla="*/ 4991008 w 12192000"/>
              <a:gd name="connsiteY122" fmla="*/ 5050439 h 5096785"/>
              <a:gd name="connsiteX123" fmla="*/ 4963503 w 12192000"/>
              <a:gd name="connsiteY123" fmla="*/ 5047575 h 5096785"/>
              <a:gd name="connsiteX124" fmla="*/ 4921053 w 12192000"/>
              <a:gd name="connsiteY124" fmla="*/ 5048925 h 5096785"/>
              <a:gd name="connsiteX125" fmla="*/ 4873420 w 12192000"/>
              <a:gd name="connsiteY125" fmla="*/ 5054929 h 5096785"/>
              <a:gd name="connsiteX126" fmla="*/ 4858825 w 12192000"/>
              <a:gd name="connsiteY126" fmla="*/ 5051329 h 5096785"/>
              <a:gd name="connsiteX127" fmla="*/ 4769340 w 12192000"/>
              <a:gd name="connsiteY127" fmla="*/ 5053090 h 5096785"/>
              <a:gd name="connsiteX128" fmla="*/ 4744152 w 12192000"/>
              <a:gd name="connsiteY128" fmla="*/ 5053391 h 5096785"/>
              <a:gd name="connsiteX129" fmla="*/ 4723556 w 12192000"/>
              <a:gd name="connsiteY129" fmla="*/ 5059633 h 5096785"/>
              <a:gd name="connsiteX130" fmla="*/ 4719699 w 12192000"/>
              <a:gd name="connsiteY130" fmla="*/ 5066298 h 5096785"/>
              <a:gd name="connsiteX131" fmla="*/ 4706016 w 12192000"/>
              <a:gd name="connsiteY131" fmla="*/ 5067422 h 5096785"/>
              <a:gd name="connsiteX132" fmla="*/ 4702593 w 12192000"/>
              <a:gd name="connsiteY132" fmla="*/ 5068973 h 5096785"/>
              <a:gd name="connsiteX133" fmla="*/ 4682766 w 12192000"/>
              <a:gd name="connsiteY133" fmla="*/ 5076609 h 5096785"/>
              <a:gd name="connsiteX134" fmla="*/ 4634960 w 12192000"/>
              <a:gd name="connsiteY134" fmla="*/ 5061852 h 5096785"/>
              <a:gd name="connsiteX135" fmla="*/ 4580645 w 12192000"/>
              <a:gd name="connsiteY135" fmla="*/ 5069246 h 5096785"/>
              <a:gd name="connsiteX136" fmla="*/ 4368005 w 12192000"/>
              <a:gd name="connsiteY136" fmla="*/ 5057426 h 5096785"/>
              <a:gd name="connsiteX137" fmla="*/ 4339489 w 12192000"/>
              <a:gd name="connsiteY137" fmla="*/ 5080858 h 5096785"/>
              <a:gd name="connsiteX138" fmla="*/ 4253895 w 12192000"/>
              <a:gd name="connsiteY138" fmla="*/ 5085008 h 5096785"/>
              <a:gd name="connsiteX139" fmla="*/ 4117780 w 12192000"/>
              <a:gd name="connsiteY139" fmla="*/ 5045175 h 5096785"/>
              <a:gd name="connsiteX140" fmla="*/ 3960074 w 12192000"/>
              <a:gd name="connsiteY140" fmla="*/ 5050708 h 5096785"/>
              <a:gd name="connsiteX141" fmla="*/ 3947260 w 12192000"/>
              <a:gd name="connsiteY141" fmla="*/ 5041167 h 5096785"/>
              <a:gd name="connsiteX142" fmla="*/ 3931969 w 12192000"/>
              <a:gd name="connsiteY142" fmla="*/ 5035902 h 5096785"/>
              <a:gd name="connsiteX143" fmla="*/ 3929836 w 12192000"/>
              <a:gd name="connsiteY143" fmla="*/ 5036901 h 5096785"/>
              <a:gd name="connsiteX144" fmla="*/ 3911296 w 12192000"/>
              <a:gd name="connsiteY144" fmla="*/ 5035663 h 5096785"/>
              <a:gd name="connsiteX145" fmla="*/ 3907746 w 12192000"/>
              <a:gd name="connsiteY145" fmla="*/ 5032107 h 5096785"/>
              <a:gd name="connsiteX146" fmla="*/ 3895182 w 12192000"/>
              <a:gd name="connsiteY146" fmla="*/ 5030229 h 5096785"/>
              <a:gd name="connsiteX147" fmla="*/ 3870866 w 12192000"/>
              <a:gd name="connsiteY147" fmla="*/ 5023753 h 5096785"/>
              <a:gd name="connsiteX148" fmla="*/ 3865913 w 12192000"/>
              <a:gd name="connsiteY148" fmla="*/ 5025143 h 5096785"/>
              <a:gd name="connsiteX149" fmla="*/ 3828606 w 12192000"/>
              <a:gd name="connsiteY149" fmla="*/ 5019426 h 5096785"/>
              <a:gd name="connsiteX150" fmla="*/ 3827901 w 12192000"/>
              <a:gd name="connsiteY150" fmla="*/ 5020583 h 5096785"/>
              <a:gd name="connsiteX151" fmla="*/ 3816543 w 12192000"/>
              <a:gd name="connsiteY151" fmla="*/ 5024366 h 5096785"/>
              <a:gd name="connsiteX152" fmla="*/ 3795278 w 12192000"/>
              <a:gd name="connsiteY152" fmla="*/ 5028779 h 5096785"/>
              <a:gd name="connsiteX153" fmla="*/ 3743858 w 12192000"/>
              <a:gd name="connsiteY153" fmla="*/ 5054237 h 5096785"/>
              <a:gd name="connsiteX154" fmla="*/ 3704945 w 12192000"/>
              <a:gd name="connsiteY154" fmla="*/ 5048413 h 5096785"/>
              <a:gd name="connsiteX155" fmla="*/ 3696992 w 12192000"/>
              <a:gd name="connsiteY155" fmla="*/ 5047914 h 5096785"/>
              <a:gd name="connsiteX156" fmla="*/ 3696780 w 12192000"/>
              <a:gd name="connsiteY156" fmla="*/ 5048181 h 5096785"/>
              <a:gd name="connsiteX157" fmla="*/ 3688290 w 12192000"/>
              <a:gd name="connsiteY157" fmla="*/ 5048204 h 5096785"/>
              <a:gd name="connsiteX158" fmla="*/ 3682486 w 12192000"/>
              <a:gd name="connsiteY158" fmla="*/ 5047000 h 5096785"/>
              <a:gd name="connsiteX159" fmla="*/ 3667056 w 12192000"/>
              <a:gd name="connsiteY159" fmla="*/ 5046030 h 5096785"/>
              <a:gd name="connsiteX160" fmla="*/ 3661403 w 12192000"/>
              <a:gd name="connsiteY160" fmla="*/ 5047537 h 5096785"/>
              <a:gd name="connsiteX161" fmla="*/ 3658673 w 12192000"/>
              <a:gd name="connsiteY161" fmla="*/ 5050790 h 5096785"/>
              <a:gd name="connsiteX162" fmla="*/ 3657333 w 12192000"/>
              <a:gd name="connsiteY162" fmla="*/ 5050325 h 5096785"/>
              <a:gd name="connsiteX163" fmla="*/ 3626778 w 12192000"/>
              <a:gd name="connsiteY163" fmla="*/ 5057882 h 5096785"/>
              <a:gd name="connsiteX164" fmla="*/ 3560067 w 12192000"/>
              <a:gd name="connsiteY164" fmla="*/ 5064266 h 5096785"/>
              <a:gd name="connsiteX165" fmla="*/ 3522641 w 12192000"/>
              <a:gd name="connsiteY165" fmla="*/ 5063654 h 5096785"/>
              <a:gd name="connsiteX166" fmla="*/ 3419275 w 12192000"/>
              <a:gd name="connsiteY166" fmla="*/ 5066646 h 5096785"/>
              <a:gd name="connsiteX167" fmla="*/ 3314869 w 12192000"/>
              <a:gd name="connsiteY167" fmla="*/ 5073197 h 5096785"/>
              <a:gd name="connsiteX168" fmla="*/ 3259088 w 12192000"/>
              <a:gd name="connsiteY168" fmla="*/ 5096363 h 5096785"/>
              <a:gd name="connsiteX169" fmla="*/ 3253104 w 12192000"/>
              <a:gd name="connsiteY169" fmla="*/ 5096785 h 5096785"/>
              <a:gd name="connsiteX170" fmla="*/ 3238751 w 12192000"/>
              <a:gd name="connsiteY170" fmla="*/ 5092996 h 5096785"/>
              <a:gd name="connsiteX171" fmla="*/ 3233681 w 12192000"/>
              <a:gd name="connsiteY171" fmla="*/ 5090758 h 5096785"/>
              <a:gd name="connsiteX172" fmla="*/ 3225562 w 12192000"/>
              <a:gd name="connsiteY172" fmla="*/ 5089215 h 5096785"/>
              <a:gd name="connsiteX173" fmla="*/ 3225260 w 12192000"/>
              <a:gd name="connsiteY173" fmla="*/ 5089437 h 5096785"/>
              <a:gd name="connsiteX174" fmla="*/ 3217859 w 12192000"/>
              <a:gd name="connsiteY174" fmla="*/ 5087484 h 5096785"/>
              <a:gd name="connsiteX175" fmla="*/ 3182980 w 12192000"/>
              <a:gd name="connsiteY175" fmla="*/ 5074650 h 5096785"/>
              <a:gd name="connsiteX176" fmla="*/ 3123938 w 12192000"/>
              <a:gd name="connsiteY176" fmla="*/ 5089912 h 5096785"/>
              <a:gd name="connsiteX177" fmla="*/ 3101912 w 12192000"/>
              <a:gd name="connsiteY177" fmla="*/ 5090281 h 5096785"/>
              <a:gd name="connsiteX178" fmla="*/ 3089591 w 12192000"/>
              <a:gd name="connsiteY178" fmla="*/ 5091865 h 5096785"/>
              <a:gd name="connsiteX179" fmla="*/ 3088465 w 12192000"/>
              <a:gd name="connsiteY179" fmla="*/ 5092858 h 5096785"/>
              <a:gd name="connsiteX180" fmla="*/ 3055081 w 12192000"/>
              <a:gd name="connsiteY180" fmla="*/ 5080424 h 5096785"/>
              <a:gd name="connsiteX181" fmla="*/ 3049807 w 12192000"/>
              <a:gd name="connsiteY181" fmla="*/ 5080860 h 5096785"/>
              <a:gd name="connsiteX182" fmla="*/ 3029122 w 12192000"/>
              <a:gd name="connsiteY182" fmla="*/ 5070085 h 5096785"/>
              <a:gd name="connsiteX183" fmla="*/ 3017862 w 12192000"/>
              <a:gd name="connsiteY183" fmla="*/ 5065942 h 5096785"/>
              <a:gd name="connsiteX184" fmla="*/ 3015868 w 12192000"/>
              <a:gd name="connsiteY184" fmla="*/ 5061832 h 5096785"/>
              <a:gd name="connsiteX185" fmla="*/ 2998644 w 12192000"/>
              <a:gd name="connsiteY185" fmla="*/ 5057210 h 5096785"/>
              <a:gd name="connsiteX186" fmla="*/ 2996219 w 12192000"/>
              <a:gd name="connsiteY186" fmla="*/ 5057788 h 5096785"/>
              <a:gd name="connsiteX187" fmla="*/ 2983676 w 12192000"/>
              <a:gd name="connsiteY187" fmla="*/ 5049852 h 5096785"/>
              <a:gd name="connsiteX188" fmla="*/ 2903609 w 12192000"/>
              <a:gd name="connsiteY188" fmla="*/ 4998457 h 5096785"/>
              <a:gd name="connsiteX189" fmla="*/ 2758830 w 12192000"/>
              <a:gd name="connsiteY189" fmla="*/ 4974760 h 5096785"/>
              <a:gd name="connsiteX190" fmla="*/ 2532669 w 12192000"/>
              <a:gd name="connsiteY190" fmla="*/ 4940573 h 5096785"/>
              <a:gd name="connsiteX191" fmla="*/ 2389931 w 12192000"/>
              <a:gd name="connsiteY191" fmla="*/ 4905785 h 5096785"/>
              <a:gd name="connsiteX192" fmla="*/ 2335186 w 12192000"/>
              <a:gd name="connsiteY192" fmla="*/ 4902957 h 5096785"/>
              <a:gd name="connsiteX193" fmla="*/ 2295307 w 12192000"/>
              <a:gd name="connsiteY193" fmla="*/ 4879800 h 5096785"/>
              <a:gd name="connsiteX194" fmla="*/ 2273393 w 12192000"/>
              <a:gd name="connsiteY194" fmla="*/ 4883565 h 5096785"/>
              <a:gd name="connsiteX195" fmla="*/ 2269523 w 12192000"/>
              <a:gd name="connsiteY195" fmla="*/ 4884442 h 5096785"/>
              <a:gd name="connsiteX196" fmla="*/ 2256015 w 12192000"/>
              <a:gd name="connsiteY196" fmla="*/ 4883014 h 5096785"/>
              <a:gd name="connsiteX197" fmla="*/ 2249731 w 12192000"/>
              <a:gd name="connsiteY197" fmla="*/ 4888778 h 5096785"/>
              <a:gd name="connsiteX198" fmla="*/ 2227629 w 12192000"/>
              <a:gd name="connsiteY198" fmla="*/ 4891047 h 5096785"/>
              <a:gd name="connsiteX199" fmla="*/ 2203460 w 12192000"/>
              <a:gd name="connsiteY199" fmla="*/ 4886696 h 5096785"/>
              <a:gd name="connsiteX200" fmla="*/ 2091528 w 12192000"/>
              <a:gd name="connsiteY200" fmla="*/ 4859155 h 5096785"/>
              <a:gd name="connsiteX201" fmla="*/ 2022901 w 12192000"/>
              <a:gd name="connsiteY201" fmla="*/ 4846594 h 5096785"/>
              <a:gd name="connsiteX202" fmla="*/ 1994227 w 12192000"/>
              <a:gd name="connsiteY202" fmla="*/ 4847973 h 5096785"/>
              <a:gd name="connsiteX203" fmla="*/ 1955936 w 12192000"/>
              <a:gd name="connsiteY203" fmla="*/ 4845765 h 5096785"/>
              <a:gd name="connsiteX204" fmla="*/ 1741924 w 12192000"/>
              <a:gd name="connsiteY204" fmla="*/ 4808054 h 5096785"/>
              <a:gd name="connsiteX205" fmla="*/ 1734410 w 12192000"/>
              <a:gd name="connsiteY205" fmla="*/ 4811675 h 5096785"/>
              <a:gd name="connsiteX206" fmla="*/ 1691423 w 12192000"/>
              <a:gd name="connsiteY206" fmla="*/ 4802777 h 5096785"/>
              <a:gd name="connsiteX207" fmla="*/ 1554504 w 12192000"/>
              <a:gd name="connsiteY207" fmla="*/ 4739985 h 5096785"/>
              <a:gd name="connsiteX208" fmla="*/ 1470119 w 12192000"/>
              <a:gd name="connsiteY208" fmla="*/ 4723470 h 5096785"/>
              <a:gd name="connsiteX209" fmla="*/ 1437967 w 12192000"/>
              <a:gd name="connsiteY209" fmla="*/ 4722710 h 5096785"/>
              <a:gd name="connsiteX210" fmla="*/ 1384234 w 12192000"/>
              <a:gd name="connsiteY210" fmla="*/ 4721117 h 5096785"/>
              <a:gd name="connsiteX211" fmla="*/ 1338647 w 12192000"/>
              <a:gd name="connsiteY211" fmla="*/ 4732483 h 5096785"/>
              <a:gd name="connsiteX212" fmla="*/ 1295869 w 12192000"/>
              <a:gd name="connsiteY212" fmla="*/ 4726175 h 5096785"/>
              <a:gd name="connsiteX213" fmla="*/ 1292949 w 12192000"/>
              <a:gd name="connsiteY213" fmla="*/ 4708469 h 5096785"/>
              <a:gd name="connsiteX214" fmla="*/ 1244908 w 12192000"/>
              <a:gd name="connsiteY214" fmla="*/ 4706993 h 5096785"/>
              <a:gd name="connsiteX215" fmla="*/ 1171266 w 12192000"/>
              <a:gd name="connsiteY215" fmla="*/ 4706535 h 5096785"/>
              <a:gd name="connsiteX216" fmla="*/ 1160868 w 12192000"/>
              <a:gd name="connsiteY216" fmla="*/ 4701936 h 5096785"/>
              <a:gd name="connsiteX217" fmla="*/ 1147599 w 12192000"/>
              <a:gd name="connsiteY217" fmla="*/ 4714833 h 5096785"/>
              <a:gd name="connsiteX218" fmla="*/ 1119603 w 12192000"/>
              <a:gd name="connsiteY218" fmla="*/ 4721303 h 5096785"/>
              <a:gd name="connsiteX219" fmla="*/ 997851 w 12192000"/>
              <a:gd name="connsiteY219" fmla="*/ 4722336 h 5096785"/>
              <a:gd name="connsiteX220" fmla="*/ 976455 w 12192000"/>
              <a:gd name="connsiteY220" fmla="*/ 4726407 h 5096785"/>
              <a:gd name="connsiteX221" fmla="*/ 949939 w 12192000"/>
              <a:gd name="connsiteY221" fmla="*/ 4719699 h 5096785"/>
              <a:gd name="connsiteX222" fmla="*/ 894148 w 12192000"/>
              <a:gd name="connsiteY222" fmla="*/ 4710406 h 5096785"/>
              <a:gd name="connsiteX223" fmla="*/ 857990 w 12192000"/>
              <a:gd name="connsiteY223" fmla="*/ 4696844 h 5096785"/>
              <a:gd name="connsiteX224" fmla="*/ 848649 w 12192000"/>
              <a:gd name="connsiteY224" fmla="*/ 4704021 h 5096785"/>
              <a:gd name="connsiteX225" fmla="*/ 826436 w 12192000"/>
              <a:gd name="connsiteY225" fmla="*/ 4707421 h 5096785"/>
              <a:gd name="connsiteX226" fmla="*/ 733052 w 12192000"/>
              <a:gd name="connsiteY226" fmla="*/ 4701884 h 5096785"/>
              <a:gd name="connsiteX227" fmla="*/ 716185 w 12192000"/>
              <a:gd name="connsiteY227" fmla="*/ 4703827 h 5096785"/>
              <a:gd name="connsiteX228" fmla="*/ 696663 w 12192000"/>
              <a:gd name="connsiteY228" fmla="*/ 4697420 h 5096785"/>
              <a:gd name="connsiteX229" fmla="*/ 582722 w 12192000"/>
              <a:gd name="connsiteY229" fmla="*/ 4658637 h 5096785"/>
              <a:gd name="connsiteX230" fmla="*/ 581118 w 12192000"/>
              <a:gd name="connsiteY230" fmla="*/ 4654120 h 5096785"/>
              <a:gd name="connsiteX231" fmla="*/ 546453 w 12192000"/>
              <a:gd name="connsiteY231" fmla="*/ 4652542 h 5096785"/>
              <a:gd name="connsiteX232" fmla="*/ 536773 w 12192000"/>
              <a:gd name="connsiteY232" fmla="*/ 4644609 h 5096785"/>
              <a:gd name="connsiteX233" fmla="*/ 518899 w 12192000"/>
              <a:gd name="connsiteY233" fmla="*/ 4642839 h 5096785"/>
              <a:gd name="connsiteX234" fmla="*/ 388896 w 12192000"/>
              <a:gd name="connsiteY234" fmla="*/ 4619173 h 5096785"/>
              <a:gd name="connsiteX235" fmla="*/ 366479 w 12192000"/>
              <a:gd name="connsiteY235" fmla="*/ 4618896 h 5096785"/>
              <a:gd name="connsiteX236" fmla="*/ 342781 w 12192000"/>
              <a:gd name="connsiteY236" fmla="*/ 4601239 h 5096785"/>
              <a:gd name="connsiteX237" fmla="*/ 255925 w 12192000"/>
              <a:gd name="connsiteY237" fmla="*/ 4598685 h 5096785"/>
              <a:gd name="connsiteX238" fmla="*/ 226919 w 12192000"/>
              <a:gd name="connsiteY238" fmla="*/ 4598460 h 5096785"/>
              <a:gd name="connsiteX239" fmla="*/ 213925 w 12192000"/>
              <a:gd name="connsiteY239" fmla="*/ 4597783 h 5096785"/>
              <a:gd name="connsiteX240" fmla="*/ 215196 w 12192000"/>
              <a:gd name="connsiteY240" fmla="*/ 4588576 h 5096785"/>
              <a:gd name="connsiteX241" fmla="*/ 180214 w 12192000"/>
              <a:gd name="connsiteY241" fmla="*/ 4583701 h 5096785"/>
              <a:gd name="connsiteX242" fmla="*/ 83203 w 12192000"/>
              <a:gd name="connsiteY242" fmla="*/ 4531664 h 5096785"/>
              <a:gd name="connsiteX243" fmla="*/ 4106 w 12192000"/>
              <a:gd name="connsiteY243" fmla="*/ 4517202 h 5096785"/>
              <a:gd name="connsiteX244" fmla="*/ 0 w 12192000"/>
              <a:gd name="connsiteY244" fmla="*/ 4516084 h 5096785"/>
              <a:gd name="connsiteX245" fmla="*/ 0 w 12192000"/>
              <a:gd name="connsiteY245"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9037321 w 12192000"/>
              <a:gd name="connsiteY24" fmla="*/ 4371817 h 5096785"/>
              <a:gd name="connsiteX25" fmla="*/ 8990743 w 12192000"/>
              <a:gd name="connsiteY25" fmla="*/ 4382161 h 5096785"/>
              <a:gd name="connsiteX26" fmla="*/ 8979819 w 12192000"/>
              <a:gd name="connsiteY26" fmla="*/ 4366419 h 5096785"/>
              <a:gd name="connsiteX27" fmla="*/ 8936044 w 12192000"/>
              <a:gd name="connsiteY27" fmla="*/ 4370992 h 5096785"/>
              <a:gd name="connsiteX28" fmla="*/ 8897707 w 12192000"/>
              <a:gd name="connsiteY28" fmla="*/ 4392673 h 5096785"/>
              <a:gd name="connsiteX29" fmla="*/ 8845635 w 12192000"/>
              <a:gd name="connsiteY29" fmla="*/ 4404300 h 5096785"/>
              <a:gd name="connsiteX30" fmla="*/ 8814562 w 12192000"/>
              <a:gd name="connsiteY30" fmla="*/ 4411434 h 5096785"/>
              <a:gd name="connsiteX31" fmla="*/ 8726349 w 12192000"/>
              <a:gd name="connsiteY31" fmla="*/ 4416668 h 5096785"/>
              <a:gd name="connsiteX32" fmla="*/ 8566678 w 12192000"/>
              <a:gd name="connsiteY32" fmla="*/ 4391711 h 5096785"/>
              <a:gd name="connsiteX33" fmla="*/ 8521516 w 12192000"/>
              <a:gd name="connsiteY33" fmla="*/ 4393927 h 5096785"/>
              <a:gd name="connsiteX34" fmla="*/ 8515998 w 12192000"/>
              <a:gd name="connsiteY34" fmla="*/ 4399124 h 5096785"/>
              <a:gd name="connsiteX35" fmla="*/ 8449547 w 12192000"/>
              <a:gd name="connsiteY35" fmla="*/ 4383170 h 5096785"/>
              <a:gd name="connsiteX36" fmla="*/ 8360285 w 12192000"/>
              <a:gd name="connsiteY36" fmla="*/ 4398502 h 5096785"/>
              <a:gd name="connsiteX37" fmla="*/ 8256584 w 12192000"/>
              <a:gd name="connsiteY37" fmla="*/ 4423564 h 5096785"/>
              <a:gd name="connsiteX38" fmla="*/ 8229821 w 12192000"/>
              <a:gd name="connsiteY38" fmla="*/ 4431840 h 5096785"/>
              <a:gd name="connsiteX39" fmla="*/ 8158476 w 12192000"/>
              <a:gd name="connsiteY39" fmla="*/ 4436904 h 5096785"/>
              <a:gd name="connsiteX40" fmla="*/ 7993707 w 12192000"/>
              <a:gd name="connsiteY40" fmla="*/ 4447962 h 5096785"/>
              <a:gd name="connsiteX41" fmla="*/ 7990346 w 12192000"/>
              <a:gd name="connsiteY41" fmla="*/ 4454853 h 5096785"/>
              <a:gd name="connsiteX42" fmla="*/ 7976786 w 12192000"/>
              <a:gd name="connsiteY42" fmla="*/ 4456820 h 5096785"/>
              <a:gd name="connsiteX43" fmla="*/ 7973491 w 12192000"/>
              <a:gd name="connsiteY43" fmla="*/ 4458577 h 5096785"/>
              <a:gd name="connsiteX44" fmla="*/ 7954281 w 12192000"/>
              <a:gd name="connsiteY44" fmla="*/ 4467421 h 5096785"/>
              <a:gd name="connsiteX45" fmla="*/ 7905540 w 12192000"/>
              <a:gd name="connsiteY45" fmla="*/ 4455628 h 5096785"/>
              <a:gd name="connsiteX46" fmla="*/ 7851932 w 12192000"/>
              <a:gd name="connsiteY46" fmla="*/ 4466353 h 5096785"/>
              <a:gd name="connsiteX47" fmla="*/ 7639078 w 12192000"/>
              <a:gd name="connsiteY47" fmla="*/ 4467635 h 5096785"/>
              <a:gd name="connsiteX48" fmla="*/ 7612359 w 12192000"/>
              <a:gd name="connsiteY48" fmla="*/ 4492789 h 5096785"/>
              <a:gd name="connsiteX49" fmla="*/ 7527328 w 12192000"/>
              <a:gd name="connsiteY49" fmla="*/ 4502199 h 5096785"/>
              <a:gd name="connsiteX50" fmla="*/ 7388717 w 12192000"/>
              <a:gd name="connsiteY50" fmla="*/ 4470799 h 5096785"/>
              <a:gd name="connsiteX51" fmla="*/ 7231898 w 12192000"/>
              <a:gd name="connsiteY51" fmla="*/ 4486028 h 5096785"/>
              <a:gd name="connsiteX52" fmla="*/ 7218425 w 12192000"/>
              <a:gd name="connsiteY52" fmla="*/ 4477288 h 5096785"/>
              <a:gd name="connsiteX53" fmla="*/ 7202795 w 12192000"/>
              <a:gd name="connsiteY53" fmla="*/ 4472972 h 5096785"/>
              <a:gd name="connsiteX54" fmla="*/ 7200744 w 12192000"/>
              <a:gd name="connsiteY54" fmla="*/ 4474099 h 5096785"/>
              <a:gd name="connsiteX55" fmla="*/ 7182163 w 12192000"/>
              <a:gd name="connsiteY55" fmla="*/ 4474005 h 5096785"/>
              <a:gd name="connsiteX56" fmla="*/ 7178368 w 12192000"/>
              <a:gd name="connsiteY56" fmla="*/ 4470673 h 5096785"/>
              <a:gd name="connsiteX57" fmla="*/ 7165705 w 12192000"/>
              <a:gd name="connsiteY57" fmla="*/ 4469569 h 5096785"/>
              <a:gd name="connsiteX58" fmla="*/ 7140991 w 12192000"/>
              <a:gd name="connsiteY58" fmla="*/ 4464599 h 5096785"/>
              <a:gd name="connsiteX59" fmla="*/ 7136152 w 12192000"/>
              <a:gd name="connsiteY59" fmla="*/ 4466292 h 5096785"/>
              <a:gd name="connsiteX60" fmla="*/ 7098544 w 12192000"/>
              <a:gd name="connsiteY60" fmla="*/ 4462879 h 5096785"/>
              <a:gd name="connsiteX61" fmla="*/ 7097922 w 12192000"/>
              <a:gd name="connsiteY61" fmla="*/ 4464077 h 5096785"/>
              <a:gd name="connsiteX62" fmla="*/ 7086877 w 12192000"/>
              <a:gd name="connsiteY62" fmla="*/ 4468554 h 5096785"/>
              <a:gd name="connsiteX63" fmla="*/ 7065999 w 12192000"/>
              <a:gd name="connsiteY63" fmla="*/ 4474270 h 5096785"/>
              <a:gd name="connsiteX64" fmla="*/ 7016598 w 12192000"/>
              <a:gd name="connsiteY64" fmla="*/ 4502855 h 5096785"/>
              <a:gd name="connsiteX65" fmla="*/ 6977375 w 12192000"/>
              <a:gd name="connsiteY65" fmla="*/ 4499434 h 5096785"/>
              <a:gd name="connsiteX66" fmla="*/ 6969409 w 12192000"/>
              <a:gd name="connsiteY66" fmla="*/ 4499424 h 5096785"/>
              <a:gd name="connsiteX67" fmla="*/ 6969218 w 12192000"/>
              <a:gd name="connsiteY67" fmla="*/ 4499704 h 5096785"/>
              <a:gd name="connsiteX68" fmla="*/ 6960755 w 12192000"/>
              <a:gd name="connsiteY68" fmla="*/ 4500249 h 5096785"/>
              <a:gd name="connsiteX69" fmla="*/ 6954882 w 12192000"/>
              <a:gd name="connsiteY69" fmla="*/ 4499405 h 5096785"/>
              <a:gd name="connsiteX70" fmla="*/ 6939428 w 12192000"/>
              <a:gd name="connsiteY70" fmla="*/ 4499385 h 5096785"/>
              <a:gd name="connsiteX71" fmla="*/ 6933902 w 12192000"/>
              <a:gd name="connsiteY71" fmla="*/ 4501239 h 5096785"/>
              <a:gd name="connsiteX72" fmla="*/ 6891244 w 12192000"/>
              <a:gd name="connsiteY72" fmla="*/ 4536371 h 5096785"/>
              <a:gd name="connsiteX73" fmla="*/ 6794496 w 12192000"/>
              <a:gd name="connsiteY73" fmla="*/ 4567924 h 5096785"/>
              <a:gd name="connsiteX74" fmla="*/ 6574528 w 12192000"/>
              <a:gd name="connsiteY74" fmla="*/ 4641155 h 5096785"/>
              <a:gd name="connsiteX75" fmla="*/ 6573036 w 12192000"/>
              <a:gd name="connsiteY75" fmla="*/ 4641049 h 5096785"/>
              <a:gd name="connsiteX76" fmla="*/ 6571920 w 12192000"/>
              <a:gd name="connsiteY76" fmla="*/ 4644739 h 5096785"/>
              <a:gd name="connsiteX77" fmla="*/ 6552021 w 12192000"/>
              <a:gd name="connsiteY77" fmla="*/ 4650379 h 5096785"/>
              <a:gd name="connsiteX78" fmla="*/ 6545925 w 12192000"/>
              <a:gd name="connsiteY78" fmla="*/ 4650675 h 5096785"/>
              <a:gd name="connsiteX79" fmla="*/ 6537822 w 12192000"/>
              <a:gd name="connsiteY79" fmla="*/ 4652769 h 5096785"/>
              <a:gd name="connsiteX80" fmla="*/ 6537743 w 12192000"/>
              <a:gd name="connsiteY80" fmla="*/ 4653068 h 5096785"/>
              <a:gd name="connsiteX81" fmla="*/ 6490057 w 12192000"/>
              <a:gd name="connsiteY81" fmla="*/ 4658624 h 5096785"/>
              <a:gd name="connsiteX82" fmla="*/ 6386800 w 12192000"/>
              <a:gd name="connsiteY82" fmla="*/ 4715431 h 5096785"/>
              <a:gd name="connsiteX83" fmla="*/ 6382703 w 12192000"/>
              <a:gd name="connsiteY83" fmla="*/ 4717930 h 5096785"/>
              <a:gd name="connsiteX84" fmla="*/ 6356495 w 12192000"/>
              <a:gd name="connsiteY84" fmla="*/ 4717843 h 5096785"/>
              <a:gd name="connsiteX85" fmla="*/ 6343628 w 12192000"/>
              <a:gd name="connsiteY85" fmla="*/ 4719161 h 5096785"/>
              <a:gd name="connsiteX86" fmla="*/ 6338605 w 12192000"/>
              <a:gd name="connsiteY86" fmla="*/ 4716723 h 5096785"/>
              <a:gd name="connsiteX87" fmla="*/ 6320318 w 12192000"/>
              <a:gd name="connsiteY87" fmla="*/ 4720095 h 5096785"/>
              <a:gd name="connsiteX88" fmla="*/ 6318742 w 12192000"/>
              <a:gd name="connsiteY88" fmla="*/ 4721541 h 5096785"/>
              <a:gd name="connsiteX89" fmla="*/ 6301708 w 12192000"/>
              <a:gd name="connsiteY89" fmla="*/ 4720380 h 5096785"/>
              <a:gd name="connsiteX90" fmla="*/ 6285082 w 12192000"/>
              <a:gd name="connsiteY90" fmla="*/ 4714639 h 5096785"/>
              <a:gd name="connsiteX91" fmla="*/ 6136936 w 12192000"/>
              <a:gd name="connsiteY91" fmla="*/ 4758246 h 5096785"/>
              <a:gd name="connsiteX92" fmla="*/ 5988578 w 12192000"/>
              <a:gd name="connsiteY92" fmla="*/ 4754427 h 5096785"/>
              <a:gd name="connsiteX93" fmla="*/ 5908701 w 12192000"/>
              <a:gd name="connsiteY93" fmla="*/ 4779160 h 5096785"/>
              <a:gd name="connsiteX94" fmla="*/ 5892219 w 12192000"/>
              <a:gd name="connsiteY94" fmla="*/ 4807892 h 5096785"/>
              <a:gd name="connsiteX95" fmla="*/ 5683612 w 12192000"/>
              <a:gd name="connsiteY95" fmla="*/ 4848770 h 5096785"/>
              <a:gd name="connsiteX96" fmla="*/ 5635111 w 12192000"/>
              <a:gd name="connsiteY96" fmla="*/ 4868888 h 5096785"/>
              <a:gd name="connsiteX97" fmla="*/ 5582652 w 12192000"/>
              <a:gd name="connsiteY97" fmla="*/ 4866836 h 5096785"/>
              <a:gd name="connsiteX98" fmla="*/ 5567213 w 12192000"/>
              <a:gd name="connsiteY98" fmla="*/ 4878769 h 5096785"/>
              <a:gd name="connsiteX99" fmla="*/ 5564659 w 12192000"/>
              <a:gd name="connsiteY99" fmla="*/ 4881042 h 5096785"/>
              <a:gd name="connsiteX100" fmla="*/ 5552102 w 12192000"/>
              <a:gd name="connsiteY100" fmla="*/ 4885426 h 5096785"/>
              <a:gd name="connsiteX101" fmla="*/ 5551475 w 12192000"/>
              <a:gd name="connsiteY101" fmla="*/ 4892560 h 5096785"/>
              <a:gd name="connsiteX102" fmla="*/ 5534664 w 12192000"/>
              <a:gd name="connsiteY102" fmla="*/ 4903385 h 5096785"/>
              <a:gd name="connsiteX103" fmla="*/ 5510737 w 12192000"/>
              <a:gd name="connsiteY103" fmla="*/ 4909807 h 5096785"/>
              <a:gd name="connsiteX104" fmla="*/ 5393901 w 12192000"/>
              <a:gd name="connsiteY104" fmla="*/ 4933709 h 5096785"/>
              <a:gd name="connsiteX105" fmla="*/ 5325782 w 12192000"/>
              <a:gd name="connsiteY105" fmla="*/ 4951789 h 5096785"/>
              <a:gd name="connsiteX106" fmla="*/ 5302703 w 12192000"/>
              <a:gd name="connsiteY106" fmla="*/ 4964590 h 5096785"/>
              <a:gd name="connsiteX107" fmla="*/ 5268591 w 12192000"/>
              <a:gd name="connsiteY107" fmla="*/ 4978479 h 5096785"/>
              <a:gd name="connsiteX108" fmla="*/ 5210559 w 12192000"/>
              <a:gd name="connsiteY108" fmla="*/ 5007585 h 5096785"/>
              <a:gd name="connsiteX109" fmla="*/ 5177597 w 12192000"/>
              <a:gd name="connsiteY109" fmla="*/ 5015926 h 5096785"/>
              <a:gd name="connsiteX110" fmla="*/ 5160569 w 12192000"/>
              <a:gd name="connsiteY110" fmla="*/ 5025681 h 5096785"/>
              <a:gd name="connsiteX111" fmla="*/ 5152748 w 12192000"/>
              <a:gd name="connsiteY111" fmla="*/ 5026569 h 5096785"/>
              <a:gd name="connsiteX112" fmla="*/ 5127678 w 12192000"/>
              <a:gd name="connsiteY112" fmla="*/ 5032947 h 5096785"/>
              <a:gd name="connsiteX113" fmla="*/ 5113147 w 12192000"/>
              <a:gd name="connsiteY113" fmla="*/ 5035818 h 5096785"/>
              <a:gd name="connsiteX114" fmla="*/ 5107301 w 12192000"/>
              <a:gd name="connsiteY114" fmla="*/ 5036672 h 5096785"/>
              <a:gd name="connsiteX115" fmla="*/ 5093215 w 12192000"/>
              <a:gd name="connsiteY115" fmla="*/ 5032880 h 5096785"/>
              <a:gd name="connsiteX116" fmla="*/ 5077058 w 12192000"/>
              <a:gd name="connsiteY116" fmla="*/ 5038681 h 5096785"/>
              <a:gd name="connsiteX117" fmla="*/ 5057349 w 12192000"/>
              <a:gd name="connsiteY117" fmla="*/ 5036015 h 5096785"/>
              <a:gd name="connsiteX118" fmla="*/ 5053945 w 12192000"/>
              <a:gd name="connsiteY118" fmla="*/ 5041952 h 5096785"/>
              <a:gd name="connsiteX119" fmla="*/ 5040021 w 12192000"/>
              <a:gd name="connsiteY119" fmla="*/ 5050052 h 5096785"/>
              <a:gd name="connsiteX120" fmla="*/ 5025913 w 12192000"/>
              <a:gd name="connsiteY120" fmla="*/ 5046535 h 5096785"/>
              <a:gd name="connsiteX121" fmla="*/ 4998218 w 12192000"/>
              <a:gd name="connsiteY121" fmla="*/ 5048065 h 5096785"/>
              <a:gd name="connsiteX122" fmla="*/ 4991008 w 12192000"/>
              <a:gd name="connsiteY122" fmla="*/ 5050439 h 5096785"/>
              <a:gd name="connsiteX123" fmla="*/ 4963503 w 12192000"/>
              <a:gd name="connsiteY123" fmla="*/ 5047575 h 5096785"/>
              <a:gd name="connsiteX124" fmla="*/ 4921053 w 12192000"/>
              <a:gd name="connsiteY124" fmla="*/ 5048925 h 5096785"/>
              <a:gd name="connsiteX125" fmla="*/ 4873420 w 12192000"/>
              <a:gd name="connsiteY125" fmla="*/ 5054929 h 5096785"/>
              <a:gd name="connsiteX126" fmla="*/ 4858825 w 12192000"/>
              <a:gd name="connsiteY126" fmla="*/ 5051329 h 5096785"/>
              <a:gd name="connsiteX127" fmla="*/ 4769340 w 12192000"/>
              <a:gd name="connsiteY127" fmla="*/ 5053090 h 5096785"/>
              <a:gd name="connsiteX128" fmla="*/ 4744152 w 12192000"/>
              <a:gd name="connsiteY128" fmla="*/ 5053391 h 5096785"/>
              <a:gd name="connsiteX129" fmla="*/ 4723556 w 12192000"/>
              <a:gd name="connsiteY129" fmla="*/ 5059633 h 5096785"/>
              <a:gd name="connsiteX130" fmla="*/ 4719699 w 12192000"/>
              <a:gd name="connsiteY130" fmla="*/ 5066298 h 5096785"/>
              <a:gd name="connsiteX131" fmla="*/ 4706016 w 12192000"/>
              <a:gd name="connsiteY131" fmla="*/ 5067422 h 5096785"/>
              <a:gd name="connsiteX132" fmla="*/ 4702593 w 12192000"/>
              <a:gd name="connsiteY132" fmla="*/ 5068973 h 5096785"/>
              <a:gd name="connsiteX133" fmla="*/ 4682766 w 12192000"/>
              <a:gd name="connsiteY133" fmla="*/ 5076609 h 5096785"/>
              <a:gd name="connsiteX134" fmla="*/ 4634960 w 12192000"/>
              <a:gd name="connsiteY134" fmla="*/ 5061852 h 5096785"/>
              <a:gd name="connsiteX135" fmla="*/ 4580645 w 12192000"/>
              <a:gd name="connsiteY135" fmla="*/ 5069246 h 5096785"/>
              <a:gd name="connsiteX136" fmla="*/ 4368005 w 12192000"/>
              <a:gd name="connsiteY136" fmla="*/ 5057426 h 5096785"/>
              <a:gd name="connsiteX137" fmla="*/ 4339489 w 12192000"/>
              <a:gd name="connsiteY137" fmla="*/ 5080858 h 5096785"/>
              <a:gd name="connsiteX138" fmla="*/ 4253895 w 12192000"/>
              <a:gd name="connsiteY138" fmla="*/ 5085008 h 5096785"/>
              <a:gd name="connsiteX139" fmla="*/ 4117780 w 12192000"/>
              <a:gd name="connsiteY139" fmla="*/ 5045175 h 5096785"/>
              <a:gd name="connsiteX140" fmla="*/ 3960074 w 12192000"/>
              <a:gd name="connsiteY140" fmla="*/ 5050708 h 5096785"/>
              <a:gd name="connsiteX141" fmla="*/ 3947260 w 12192000"/>
              <a:gd name="connsiteY141" fmla="*/ 5041167 h 5096785"/>
              <a:gd name="connsiteX142" fmla="*/ 3931969 w 12192000"/>
              <a:gd name="connsiteY142" fmla="*/ 5035902 h 5096785"/>
              <a:gd name="connsiteX143" fmla="*/ 3929836 w 12192000"/>
              <a:gd name="connsiteY143" fmla="*/ 5036901 h 5096785"/>
              <a:gd name="connsiteX144" fmla="*/ 3911296 w 12192000"/>
              <a:gd name="connsiteY144" fmla="*/ 5035663 h 5096785"/>
              <a:gd name="connsiteX145" fmla="*/ 3907746 w 12192000"/>
              <a:gd name="connsiteY145" fmla="*/ 5032107 h 5096785"/>
              <a:gd name="connsiteX146" fmla="*/ 3895182 w 12192000"/>
              <a:gd name="connsiteY146" fmla="*/ 5030229 h 5096785"/>
              <a:gd name="connsiteX147" fmla="*/ 3870866 w 12192000"/>
              <a:gd name="connsiteY147" fmla="*/ 5023753 h 5096785"/>
              <a:gd name="connsiteX148" fmla="*/ 3865913 w 12192000"/>
              <a:gd name="connsiteY148" fmla="*/ 5025143 h 5096785"/>
              <a:gd name="connsiteX149" fmla="*/ 3828606 w 12192000"/>
              <a:gd name="connsiteY149" fmla="*/ 5019426 h 5096785"/>
              <a:gd name="connsiteX150" fmla="*/ 3827901 w 12192000"/>
              <a:gd name="connsiteY150" fmla="*/ 5020583 h 5096785"/>
              <a:gd name="connsiteX151" fmla="*/ 3816543 w 12192000"/>
              <a:gd name="connsiteY151" fmla="*/ 5024366 h 5096785"/>
              <a:gd name="connsiteX152" fmla="*/ 3795278 w 12192000"/>
              <a:gd name="connsiteY152" fmla="*/ 5028779 h 5096785"/>
              <a:gd name="connsiteX153" fmla="*/ 3743858 w 12192000"/>
              <a:gd name="connsiteY153" fmla="*/ 5054237 h 5096785"/>
              <a:gd name="connsiteX154" fmla="*/ 3704945 w 12192000"/>
              <a:gd name="connsiteY154" fmla="*/ 5048413 h 5096785"/>
              <a:gd name="connsiteX155" fmla="*/ 3696992 w 12192000"/>
              <a:gd name="connsiteY155" fmla="*/ 5047914 h 5096785"/>
              <a:gd name="connsiteX156" fmla="*/ 3696780 w 12192000"/>
              <a:gd name="connsiteY156" fmla="*/ 5048181 h 5096785"/>
              <a:gd name="connsiteX157" fmla="*/ 3688290 w 12192000"/>
              <a:gd name="connsiteY157" fmla="*/ 5048204 h 5096785"/>
              <a:gd name="connsiteX158" fmla="*/ 3682486 w 12192000"/>
              <a:gd name="connsiteY158" fmla="*/ 5047000 h 5096785"/>
              <a:gd name="connsiteX159" fmla="*/ 3667056 w 12192000"/>
              <a:gd name="connsiteY159" fmla="*/ 5046030 h 5096785"/>
              <a:gd name="connsiteX160" fmla="*/ 3661403 w 12192000"/>
              <a:gd name="connsiteY160" fmla="*/ 5047537 h 5096785"/>
              <a:gd name="connsiteX161" fmla="*/ 3658673 w 12192000"/>
              <a:gd name="connsiteY161" fmla="*/ 5050790 h 5096785"/>
              <a:gd name="connsiteX162" fmla="*/ 3657333 w 12192000"/>
              <a:gd name="connsiteY162" fmla="*/ 5050325 h 5096785"/>
              <a:gd name="connsiteX163" fmla="*/ 3626778 w 12192000"/>
              <a:gd name="connsiteY163" fmla="*/ 5057882 h 5096785"/>
              <a:gd name="connsiteX164" fmla="*/ 3560067 w 12192000"/>
              <a:gd name="connsiteY164" fmla="*/ 5064266 h 5096785"/>
              <a:gd name="connsiteX165" fmla="*/ 3522641 w 12192000"/>
              <a:gd name="connsiteY165" fmla="*/ 5063654 h 5096785"/>
              <a:gd name="connsiteX166" fmla="*/ 3419275 w 12192000"/>
              <a:gd name="connsiteY166" fmla="*/ 5066646 h 5096785"/>
              <a:gd name="connsiteX167" fmla="*/ 3314869 w 12192000"/>
              <a:gd name="connsiteY167" fmla="*/ 5073197 h 5096785"/>
              <a:gd name="connsiteX168" fmla="*/ 3259088 w 12192000"/>
              <a:gd name="connsiteY168" fmla="*/ 5096363 h 5096785"/>
              <a:gd name="connsiteX169" fmla="*/ 3253104 w 12192000"/>
              <a:gd name="connsiteY169" fmla="*/ 5096785 h 5096785"/>
              <a:gd name="connsiteX170" fmla="*/ 3238751 w 12192000"/>
              <a:gd name="connsiteY170" fmla="*/ 5092996 h 5096785"/>
              <a:gd name="connsiteX171" fmla="*/ 3233681 w 12192000"/>
              <a:gd name="connsiteY171" fmla="*/ 5090758 h 5096785"/>
              <a:gd name="connsiteX172" fmla="*/ 3225562 w 12192000"/>
              <a:gd name="connsiteY172" fmla="*/ 5089215 h 5096785"/>
              <a:gd name="connsiteX173" fmla="*/ 3225260 w 12192000"/>
              <a:gd name="connsiteY173" fmla="*/ 5089437 h 5096785"/>
              <a:gd name="connsiteX174" fmla="*/ 3217859 w 12192000"/>
              <a:gd name="connsiteY174" fmla="*/ 5087484 h 5096785"/>
              <a:gd name="connsiteX175" fmla="*/ 3182980 w 12192000"/>
              <a:gd name="connsiteY175" fmla="*/ 5074650 h 5096785"/>
              <a:gd name="connsiteX176" fmla="*/ 3123938 w 12192000"/>
              <a:gd name="connsiteY176" fmla="*/ 5089912 h 5096785"/>
              <a:gd name="connsiteX177" fmla="*/ 3101912 w 12192000"/>
              <a:gd name="connsiteY177" fmla="*/ 5090281 h 5096785"/>
              <a:gd name="connsiteX178" fmla="*/ 3089591 w 12192000"/>
              <a:gd name="connsiteY178" fmla="*/ 5091865 h 5096785"/>
              <a:gd name="connsiteX179" fmla="*/ 3088465 w 12192000"/>
              <a:gd name="connsiteY179" fmla="*/ 5092858 h 5096785"/>
              <a:gd name="connsiteX180" fmla="*/ 3055081 w 12192000"/>
              <a:gd name="connsiteY180" fmla="*/ 5080424 h 5096785"/>
              <a:gd name="connsiteX181" fmla="*/ 3049807 w 12192000"/>
              <a:gd name="connsiteY181" fmla="*/ 5080860 h 5096785"/>
              <a:gd name="connsiteX182" fmla="*/ 3029122 w 12192000"/>
              <a:gd name="connsiteY182" fmla="*/ 5070085 h 5096785"/>
              <a:gd name="connsiteX183" fmla="*/ 3017862 w 12192000"/>
              <a:gd name="connsiteY183" fmla="*/ 5065942 h 5096785"/>
              <a:gd name="connsiteX184" fmla="*/ 3015868 w 12192000"/>
              <a:gd name="connsiteY184" fmla="*/ 5061832 h 5096785"/>
              <a:gd name="connsiteX185" fmla="*/ 2998644 w 12192000"/>
              <a:gd name="connsiteY185" fmla="*/ 5057210 h 5096785"/>
              <a:gd name="connsiteX186" fmla="*/ 2996219 w 12192000"/>
              <a:gd name="connsiteY186" fmla="*/ 5057788 h 5096785"/>
              <a:gd name="connsiteX187" fmla="*/ 2983676 w 12192000"/>
              <a:gd name="connsiteY187" fmla="*/ 5049852 h 5096785"/>
              <a:gd name="connsiteX188" fmla="*/ 2903609 w 12192000"/>
              <a:gd name="connsiteY188" fmla="*/ 4998457 h 5096785"/>
              <a:gd name="connsiteX189" fmla="*/ 2758830 w 12192000"/>
              <a:gd name="connsiteY189" fmla="*/ 4974760 h 5096785"/>
              <a:gd name="connsiteX190" fmla="*/ 2532669 w 12192000"/>
              <a:gd name="connsiteY190" fmla="*/ 4940573 h 5096785"/>
              <a:gd name="connsiteX191" fmla="*/ 2389931 w 12192000"/>
              <a:gd name="connsiteY191" fmla="*/ 4905785 h 5096785"/>
              <a:gd name="connsiteX192" fmla="*/ 2335186 w 12192000"/>
              <a:gd name="connsiteY192" fmla="*/ 4902957 h 5096785"/>
              <a:gd name="connsiteX193" fmla="*/ 2295307 w 12192000"/>
              <a:gd name="connsiteY193" fmla="*/ 4879800 h 5096785"/>
              <a:gd name="connsiteX194" fmla="*/ 2273393 w 12192000"/>
              <a:gd name="connsiteY194" fmla="*/ 4883565 h 5096785"/>
              <a:gd name="connsiteX195" fmla="*/ 2269523 w 12192000"/>
              <a:gd name="connsiteY195" fmla="*/ 4884442 h 5096785"/>
              <a:gd name="connsiteX196" fmla="*/ 2256015 w 12192000"/>
              <a:gd name="connsiteY196" fmla="*/ 4883014 h 5096785"/>
              <a:gd name="connsiteX197" fmla="*/ 2249731 w 12192000"/>
              <a:gd name="connsiteY197" fmla="*/ 4888778 h 5096785"/>
              <a:gd name="connsiteX198" fmla="*/ 2227629 w 12192000"/>
              <a:gd name="connsiteY198" fmla="*/ 4891047 h 5096785"/>
              <a:gd name="connsiteX199" fmla="*/ 2203460 w 12192000"/>
              <a:gd name="connsiteY199" fmla="*/ 4886696 h 5096785"/>
              <a:gd name="connsiteX200" fmla="*/ 2091528 w 12192000"/>
              <a:gd name="connsiteY200" fmla="*/ 4859155 h 5096785"/>
              <a:gd name="connsiteX201" fmla="*/ 2022901 w 12192000"/>
              <a:gd name="connsiteY201" fmla="*/ 4846594 h 5096785"/>
              <a:gd name="connsiteX202" fmla="*/ 1994227 w 12192000"/>
              <a:gd name="connsiteY202" fmla="*/ 4847973 h 5096785"/>
              <a:gd name="connsiteX203" fmla="*/ 1955936 w 12192000"/>
              <a:gd name="connsiteY203" fmla="*/ 4845765 h 5096785"/>
              <a:gd name="connsiteX204" fmla="*/ 1741924 w 12192000"/>
              <a:gd name="connsiteY204" fmla="*/ 4808054 h 5096785"/>
              <a:gd name="connsiteX205" fmla="*/ 1734410 w 12192000"/>
              <a:gd name="connsiteY205" fmla="*/ 4811675 h 5096785"/>
              <a:gd name="connsiteX206" fmla="*/ 1691423 w 12192000"/>
              <a:gd name="connsiteY206" fmla="*/ 4802777 h 5096785"/>
              <a:gd name="connsiteX207" fmla="*/ 1554504 w 12192000"/>
              <a:gd name="connsiteY207" fmla="*/ 4739985 h 5096785"/>
              <a:gd name="connsiteX208" fmla="*/ 1470119 w 12192000"/>
              <a:gd name="connsiteY208" fmla="*/ 4723470 h 5096785"/>
              <a:gd name="connsiteX209" fmla="*/ 1437967 w 12192000"/>
              <a:gd name="connsiteY209" fmla="*/ 4722710 h 5096785"/>
              <a:gd name="connsiteX210" fmla="*/ 1384234 w 12192000"/>
              <a:gd name="connsiteY210" fmla="*/ 4721117 h 5096785"/>
              <a:gd name="connsiteX211" fmla="*/ 1338647 w 12192000"/>
              <a:gd name="connsiteY211" fmla="*/ 4732483 h 5096785"/>
              <a:gd name="connsiteX212" fmla="*/ 1295869 w 12192000"/>
              <a:gd name="connsiteY212" fmla="*/ 4726175 h 5096785"/>
              <a:gd name="connsiteX213" fmla="*/ 1292949 w 12192000"/>
              <a:gd name="connsiteY213" fmla="*/ 4708469 h 5096785"/>
              <a:gd name="connsiteX214" fmla="*/ 1244908 w 12192000"/>
              <a:gd name="connsiteY214" fmla="*/ 4706993 h 5096785"/>
              <a:gd name="connsiteX215" fmla="*/ 1171266 w 12192000"/>
              <a:gd name="connsiteY215" fmla="*/ 4706535 h 5096785"/>
              <a:gd name="connsiteX216" fmla="*/ 1160868 w 12192000"/>
              <a:gd name="connsiteY216" fmla="*/ 4701936 h 5096785"/>
              <a:gd name="connsiteX217" fmla="*/ 1147599 w 12192000"/>
              <a:gd name="connsiteY217" fmla="*/ 4714833 h 5096785"/>
              <a:gd name="connsiteX218" fmla="*/ 1119603 w 12192000"/>
              <a:gd name="connsiteY218" fmla="*/ 4721303 h 5096785"/>
              <a:gd name="connsiteX219" fmla="*/ 997851 w 12192000"/>
              <a:gd name="connsiteY219" fmla="*/ 4722336 h 5096785"/>
              <a:gd name="connsiteX220" fmla="*/ 976455 w 12192000"/>
              <a:gd name="connsiteY220" fmla="*/ 4726407 h 5096785"/>
              <a:gd name="connsiteX221" fmla="*/ 949939 w 12192000"/>
              <a:gd name="connsiteY221" fmla="*/ 4719699 h 5096785"/>
              <a:gd name="connsiteX222" fmla="*/ 894148 w 12192000"/>
              <a:gd name="connsiteY222" fmla="*/ 4710406 h 5096785"/>
              <a:gd name="connsiteX223" fmla="*/ 857990 w 12192000"/>
              <a:gd name="connsiteY223" fmla="*/ 4696844 h 5096785"/>
              <a:gd name="connsiteX224" fmla="*/ 848649 w 12192000"/>
              <a:gd name="connsiteY224" fmla="*/ 4704021 h 5096785"/>
              <a:gd name="connsiteX225" fmla="*/ 826436 w 12192000"/>
              <a:gd name="connsiteY225" fmla="*/ 4707421 h 5096785"/>
              <a:gd name="connsiteX226" fmla="*/ 733052 w 12192000"/>
              <a:gd name="connsiteY226" fmla="*/ 4701884 h 5096785"/>
              <a:gd name="connsiteX227" fmla="*/ 716185 w 12192000"/>
              <a:gd name="connsiteY227" fmla="*/ 4703827 h 5096785"/>
              <a:gd name="connsiteX228" fmla="*/ 696663 w 12192000"/>
              <a:gd name="connsiteY228" fmla="*/ 4697420 h 5096785"/>
              <a:gd name="connsiteX229" fmla="*/ 582722 w 12192000"/>
              <a:gd name="connsiteY229" fmla="*/ 4658637 h 5096785"/>
              <a:gd name="connsiteX230" fmla="*/ 581118 w 12192000"/>
              <a:gd name="connsiteY230" fmla="*/ 4654120 h 5096785"/>
              <a:gd name="connsiteX231" fmla="*/ 546453 w 12192000"/>
              <a:gd name="connsiteY231" fmla="*/ 4652542 h 5096785"/>
              <a:gd name="connsiteX232" fmla="*/ 536773 w 12192000"/>
              <a:gd name="connsiteY232" fmla="*/ 4644609 h 5096785"/>
              <a:gd name="connsiteX233" fmla="*/ 518899 w 12192000"/>
              <a:gd name="connsiteY233" fmla="*/ 4642839 h 5096785"/>
              <a:gd name="connsiteX234" fmla="*/ 388896 w 12192000"/>
              <a:gd name="connsiteY234" fmla="*/ 4619173 h 5096785"/>
              <a:gd name="connsiteX235" fmla="*/ 366479 w 12192000"/>
              <a:gd name="connsiteY235" fmla="*/ 4618896 h 5096785"/>
              <a:gd name="connsiteX236" fmla="*/ 342781 w 12192000"/>
              <a:gd name="connsiteY236" fmla="*/ 4601239 h 5096785"/>
              <a:gd name="connsiteX237" fmla="*/ 255925 w 12192000"/>
              <a:gd name="connsiteY237" fmla="*/ 4598685 h 5096785"/>
              <a:gd name="connsiteX238" fmla="*/ 226919 w 12192000"/>
              <a:gd name="connsiteY238" fmla="*/ 4598460 h 5096785"/>
              <a:gd name="connsiteX239" fmla="*/ 213925 w 12192000"/>
              <a:gd name="connsiteY239" fmla="*/ 4597783 h 5096785"/>
              <a:gd name="connsiteX240" fmla="*/ 215196 w 12192000"/>
              <a:gd name="connsiteY240" fmla="*/ 4588576 h 5096785"/>
              <a:gd name="connsiteX241" fmla="*/ 180214 w 12192000"/>
              <a:gd name="connsiteY241" fmla="*/ 4583701 h 5096785"/>
              <a:gd name="connsiteX242" fmla="*/ 83203 w 12192000"/>
              <a:gd name="connsiteY242" fmla="*/ 4531664 h 5096785"/>
              <a:gd name="connsiteX243" fmla="*/ 4106 w 12192000"/>
              <a:gd name="connsiteY243" fmla="*/ 4517202 h 5096785"/>
              <a:gd name="connsiteX244" fmla="*/ 0 w 12192000"/>
              <a:gd name="connsiteY244" fmla="*/ 4516084 h 5096785"/>
              <a:gd name="connsiteX245" fmla="*/ 0 w 12192000"/>
              <a:gd name="connsiteY245"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123938 w 12192000"/>
              <a:gd name="connsiteY175" fmla="*/ 5089912 h 5096785"/>
              <a:gd name="connsiteX176" fmla="*/ 3101912 w 12192000"/>
              <a:gd name="connsiteY176" fmla="*/ 5090281 h 5096785"/>
              <a:gd name="connsiteX177" fmla="*/ 3089591 w 12192000"/>
              <a:gd name="connsiteY177" fmla="*/ 5091865 h 5096785"/>
              <a:gd name="connsiteX178" fmla="*/ 3088465 w 12192000"/>
              <a:gd name="connsiteY178" fmla="*/ 5092858 h 5096785"/>
              <a:gd name="connsiteX179" fmla="*/ 3055081 w 12192000"/>
              <a:gd name="connsiteY179" fmla="*/ 5080424 h 5096785"/>
              <a:gd name="connsiteX180" fmla="*/ 3049807 w 12192000"/>
              <a:gd name="connsiteY180" fmla="*/ 5080860 h 5096785"/>
              <a:gd name="connsiteX181" fmla="*/ 3029122 w 12192000"/>
              <a:gd name="connsiteY181" fmla="*/ 5070085 h 5096785"/>
              <a:gd name="connsiteX182" fmla="*/ 3017862 w 12192000"/>
              <a:gd name="connsiteY182" fmla="*/ 5065942 h 5096785"/>
              <a:gd name="connsiteX183" fmla="*/ 3015868 w 12192000"/>
              <a:gd name="connsiteY183" fmla="*/ 5061832 h 5096785"/>
              <a:gd name="connsiteX184" fmla="*/ 2998644 w 12192000"/>
              <a:gd name="connsiteY184" fmla="*/ 5057210 h 5096785"/>
              <a:gd name="connsiteX185" fmla="*/ 2996219 w 12192000"/>
              <a:gd name="connsiteY185" fmla="*/ 5057788 h 5096785"/>
              <a:gd name="connsiteX186" fmla="*/ 2983676 w 12192000"/>
              <a:gd name="connsiteY186" fmla="*/ 5049852 h 5096785"/>
              <a:gd name="connsiteX187" fmla="*/ 2903609 w 12192000"/>
              <a:gd name="connsiteY187" fmla="*/ 4998457 h 5096785"/>
              <a:gd name="connsiteX188" fmla="*/ 2758830 w 12192000"/>
              <a:gd name="connsiteY188" fmla="*/ 4974760 h 5096785"/>
              <a:gd name="connsiteX189" fmla="*/ 2532669 w 12192000"/>
              <a:gd name="connsiteY189" fmla="*/ 4940573 h 5096785"/>
              <a:gd name="connsiteX190" fmla="*/ 2389931 w 12192000"/>
              <a:gd name="connsiteY190" fmla="*/ 4905785 h 5096785"/>
              <a:gd name="connsiteX191" fmla="*/ 2335186 w 12192000"/>
              <a:gd name="connsiteY191" fmla="*/ 4902957 h 5096785"/>
              <a:gd name="connsiteX192" fmla="*/ 2295307 w 12192000"/>
              <a:gd name="connsiteY192" fmla="*/ 4879800 h 5096785"/>
              <a:gd name="connsiteX193" fmla="*/ 2273393 w 12192000"/>
              <a:gd name="connsiteY193" fmla="*/ 4883565 h 5096785"/>
              <a:gd name="connsiteX194" fmla="*/ 2269523 w 12192000"/>
              <a:gd name="connsiteY194" fmla="*/ 4884442 h 5096785"/>
              <a:gd name="connsiteX195" fmla="*/ 2256015 w 12192000"/>
              <a:gd name="connsiteY195" fmla="*/ 4883014 h 5096785"/>
              <a:gd name="connsiteX196" fmla="*/ 2249731 w 12192000"/>
              <a:gd name="connsiteY196" fmla="*/ 4888778 h 5096785"/>
              <a:gd name="connsiteX197" fmla="*/ 2227629 w 12192000"/>
              <a:gd name="connsiteY197" fmla="*/ 4891047 h 5096785"/>
              <a:gd name="connsiteX198" fmla="*/ 2203460 w 12192000"/>
              <a:gd name="connsiteY198" fmla="*/ 4886696 h 5096785"/>
              <a:gd name="connsiteX199" fmla="*/ 2091528 w 12192000"/>
              <a:gd name="connsiteY199" fmla="*/ 4859155 h 5096785"/>
              <a:gd name="connsiteX200" fmla="*/ 2022901 w 12192000"/>
              <a:gd name="connsiteY200" fmla="*/ 4846594 h 5096785"/>
              <a:gd name="connsiteX201" fmla="*/ 1994227 w 12192000"/>
              <a:gd name="connsiteY201" fmla="*/ 4847973 h 5096785"/>
              <a:gd name="connsiteX202" fmla="*/ 1955936 w 12192000"/>
              <a:gd name="connsiteY202" fmla="*/ 4845765 h 5096785"/>
              <a:gd name="connsiteX203" fmla="*/ 1741924 w 12192000"/>
              <a:gd name="connsiteY203" fmla="*/ 4808054 h 5096785"/>
              <a:gd name="connsiteX204" fmla="*/ 1734410 w 12192000"/>
              <a:gd name="connsiteY204" fmla="*/ 4811675 h 5096785"/>
              <a:gd name="connsiteX205" fmla="*/ 1691423 w 12192000"/>
              <a:gd name="connsiteY205" fmla="*/ 4802777 h 5096785"/>
              <a:gd name="connsiteX206" fmla="*/ 1554504 w 12192000"/>
              <a:gd name="connsiteY206" fmla="*/ 4739985 h 5096785"/>
              <a:gd name="connsiteX207" fmla="*/ 1470119 w 12192000"/>
              <a:gd name="connsiteY207" fmla="*/ 4723470 h 5096785"/>
              <a:gd name="connsiteX208" fmla="*/ 1437967 w 12192000"/>
              <a:gd name="connsiteY208" fmla="*/ 4722710 h 5096785"/>
              <a:gd name="connsiteX209" fmla="*/ 1384234 w 12192000"/>
              <a:gd name="connsiteY209" fmla="*/ 4721117 h 5096785"/>
              <a:gd name="connsiteX210" fmla="*/ 1338647 w 12192000"/>
              <a:gd name="connsiteY210" fmla="*/ 4732483 h 5096785"/>
              <a:gd name="connsiteX211" fmla="*/ 1295869 w 12192000"/>
              <a:gd name="connsiteY211" fmla="*/ 4726175 h 5096785"/>
              <a:gd name="connsiteX212" fmla="*/ 1292949 w 12192000"/>
              <a:gd name="connsiteY212" fmla="*/ 4708469 h 5096785"/>
              <a:gd name="connsiteX213" fmla="*/ 1244908 w 12192000"/>
              <a:gd name="connsiteY213" fmla="*/ 4706993 h 5096785"/>
              <a:gd name="connsiteX214" fmla="*/ 1171266 w 12192000"/>
              <a:gd name="connsiteY214" fmla="*/ 4706535 h 5096785"/>
              <a:gd name="connsiteX215" fmla="*/ 1160868 w 12192000"/>
              <a:gd name="connsiteY215" fmla="*/ 4701936 h 5096785"/>
              <a:gd name="connsiteX216" fmla="*/ 1147599 w 12192000"/>
              <a:gd name="connsiteY216" fmla="*/ 4714833 h 5096785"/>
              <a:gd name="connsiteX217" fmla="*/ 1119603 w 12192000"/>
              <a:gd name="connsiteY217" fmla="*/ 4721303 h 5096785"/>
              <a:gd name="connsiteX218" fmla="*/ 997851 w 12192000"/>
              <a:gd name="connsiteY218" fmla="*/ 4722336 h 5096785"/>
              <a:gd name="connsiteX219" fmla="*/ 976455 w 12192000"/>
              <a:gd name="connsiteY219" fmla="*/ 4726407 h 5096785"/>
              <a:gd name="connsiteX220" fmla="*/ 949939 w 12192000"/>
              <a:gd name="connsiteY220" fmla="*/ 4719699 h 5096785"/>
              <a:gd name="connsiteX221" fmla="*/ 894148 w 12192000"/>
              <a:gd name="connsiteY221" fmla="*/ 4710406 h 5096785"/>
              <a:gd name="connsiteX222" fmla="*/ 857990 w 12192000"/>
              <a:gd name="connsiteY222" fmla="*/ 4696844 h 5096785"/>
              <a:gd name="connsiteX223" fmla="*/ 848649 w 12192000"/>
              <a:gd name="connsiteY223" fmla="*/ 4704021 h 5096785"/>
              <a:gd name="connsiteX224" fmla="*/ 826436 w 12192000"/>
              <a:gd name="connsiteY224" fmla="*/ 4707421 h 5096785"/>
              <a:gd name="connsiteX225" fmla="*/ 733052 w 12192000"/>
              <a:gd name="connsiteY225" fmla="*/ 4701884 h 5096785"/>
              <a:gd name="connsiteX226" fmla="*/ 716185 w 12192000"/>
              <a:gd name="connsiteY226" fmla="*/ 4703827 h 5096785"/>
              <a:gd name="connsiteX227" fmla="*/ 696663 w 12192000"/>
              <a:gd name="connsiteY227" fmla="*/ 4697420 h 5096785"/>
              <a:gd name="connsiteX228" fmla="*/ 582722 w 12192000"/>
              <a:gd name="connsiteY228" fmla="*/ 4658637 h 5096785"/>
              <a:gd name="connsiteX229" fmla="*/ 581118 w 12192000"/>
              <a:gd name="connsiteY229" fmla="*/ 4654120 h 5096785"/>
              <a:gd name="connsiteX230" fmla="*/ 546453 w 12192000"/>
              <a:gd name="connsiteY230" fmla="*/ 4652542 h 5096785"/>
              <a:gd name="connsiteX231" fmla="*/ 536773 w 12192000"/>
              <a:gd name="connsiteY231" fmla="*/ 4644609 h 5096785"/>
              <a:gd name="connsiteX232" fmla="*/ 518899 w 12192000"/>
              <a:gd name="connsiteY232" fmla="*/ 4642839 h 5096785"/>
              <a:gd name="connsiteX233" fmla="*/ 388896 w 12192000"/>
              <a:gd name="connsiteY233" fmla="*/ 4619173 h 5096785"/>
              <a:gd name="connsiteX234" fmla="*/ 366479 w 12192000"/>
              <a:gd name="connsiteY234" fmla="*/ 4618896 h 5096785"/>
              <a:gd name="connsiteX235" fmla="*/ 342781 w 12192000"/>
              <a:gd name="connsiteY235" fmla="*/ 4601239 h 5096785"/>
              <a:gd name="connsiteX236" fmla="*/ 255925 w 12192000"/>
              <a:gd name="connsiteY236" fmla="*/ 4598685 h 5096785"/>
              <a:gd name="connsiteX237" fmla="*/ 226919 w 12192000"/>
              <a:gd name="connsiteY237" fmla="*/ 4598460 h 5096785"/>
              <a:gd name="connsiteX238" fmla="*/ 213925 w 12192000"/>
              <a:gd name="connsiteY238" fmla="*/ 4597783 h 5096785"/>
              <a:gd name="connsiteX239" fmla="*/ 215196 w 12192000"/>
              <a:gd name="connsiteY239" fmla="*/ 4588576 h 5096785"/>
              <a:gd name="connsiteX240" fmla="*/ 180214 w 12192000"/>
              <a:gd name="connsiteY240" fmla="*/ 4583701 h 5096785"/>
              <a:gd name="connsiteX241" fmla="*/ 83203 w 12192000"/>
              <a:gd name="connsiteY241" fmla="*/ 4531664 h 5096785"/>
              <a:gd name="connsiteX242" fmla="*/ 4106 w 12192000"/>
              <a:gd name="connsiteY242" fmla="*/ 4517202 h 5096785"/>
              <a:gd name="connsiteX243" fmla="*/ 0 w 12192000"/>
              <a:gd name="connsiteY243" fmla="*/ 4516084 h 5096785"/>
              <a:gd name="connsiteX244" fmla="*/ 0 w 12192000"/>
              <a:gd name="connsiteY244"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123938 w 12192000"/>
              <a:gd name="connsiteY175" fmla="*/ 5089912 h 5096785"/>
              <a:gd name="connsiteX176" fmla="*/ 3101912 w 12192000"/>
              <a:gd name="connsiteY176" fmla="*/ 5090281 h 5096785"/>
              <a:gd name="connsiteX177" fmla="*/ 3089591 w 12192000"/>
              <a:gd name="connsiteY177" fmla="*/ 5091865 h 5096785"/>
              <a:gd name="connsiteX178" fmla="*/ 3055081 w 12192000"/>
              <a:gd name="connsiteY178" fmla="*/ 5080424 h 5096785"/>
              <a:gd name="connsiteX179" fmla="*/ 3049807 w 12192000"/>
              <a:gd name="connsiteY179" fmla="*/ 5080860 h 5096785"/>
              <a:gd name="connsiteX180" fmla="*/ 3029122 w 12192000"/>
              <a:gd name="connsiteY180" fmla="*/ 5070085 h 5096785"/>
              <a:gd name="connsiteX181" fmla="*/ 3017862 w 12192000"/>
              <a:gd name="connsiteY181" fmla="*/ 5065942 h 5096785"/>
              <a:gd name="connsiteX182" fmla="*/ 3015868 w 12192000"/>
              <a:gd name="connsiteY182" fmla="*/ 5061832 h 5096785"/>
              <a:gd name="connsiteX183" fmla="*/ 2998644 w 12192000"/>
              <a:gd name="connsiteY183" fmla="*/ 5057210 h 5096785"/>
              <a:gd name="connsiteX184" fmla="*/ 2996219 w 12192000"/>
              <a:gd name="connsiteY184" fmla="*/ 5057788 h 5096785"/>
              <a:gd name="connsiteX185" fmla="*/ 2983676 w 12192000"/>
              <a:gd name="connsiteY185" fmla="*/ 5049852 h 5096785"/>
              <a:gd name="connsiteX186" fmla="*/ 2903609 w 12192000"/>
              <a:gd name="connsiteY186" fmla="*/ 4998457 h 5096785"/>
              <a:gd name="connsiteX187" fmla="*/ 2758830 w 12192000"/>
              <a:gd name="connsiteY187" fmla="*/ 4974760 h 5096785"/>
              <a:gd name="connsiteX188" fmla="*/ 2532669 w 12192000"/>
              <a:gd name="connsiteY188" fmla="*/ 4940573 h 5096785"/>
              <a:gd name="connsiteX189" fmla="*/ 2389931 w 12192000"/>
              <a:gd name="connsiteY189" fmla="*/ 4905785 h 5096785"/>
              <a:gd name="connsiteX190" fmla="*/ 2335186 w 12192000"/>
              <a:gd name="connsiteY190" fmla="*/ 4902957 h 5096785"/>
              <a:gd name="connsiteX191" fmla="*/ 2295307 w 12192000"/>
              <a:gd name="connsiteY191" fmla="*/ 4879800 h 5096785"/>
              <a:gd name="connsiteX192" fmla="*/ 2273393 w 12192000"/>
              <a:gd name="connsiteY192" fmla="*/ 4883565 h 5096785"/>
              <a:gd name="connsiteX193" fmla="*/ 2269523 w 12192000"/>
              <a:gd name="connsiteY193" fmla="*/ 4884442 h 5096785"/>
              <a:gd name="connsiteX194" fmla="*/ 2256015 w 12192000"/>
              <a:gd name="connsiteY194" fmla="*/ 4883014 h 5096785"/>
              <a:gd name="connsiteX195" fmla="*/ 2249731 w 12192000"/>
              <a:gd name="connsiteY195" fmla="*/ 4888778 h 5096785"/>
              <a:gd name="connsiteX196" fmla="*/ 2227629 w 12192000"/>
              <a:gd name="connsiteY196" fmla="*/ 4891047 h 5096785"/>
              <a:gd name="connsiteX197" fmla="*/ 2203460 w 12192000"/>
              <a:gd name="connsiteY197" fmla="*/ 4886696 h 5096785"/>
              <a:gd name="connsiteX198" fmla="*/ 2091528 w 12192000"/>
              <a:gd name="connsiteY198" fmla="*/ 4859155 h 5096785"/>
              <a:gd name="connsiteX199" fmla="*/ 2022901 w 12192000"/>
              <a:gd name="connsiteY199" fmla="*/ 4846594 h 5096785"/>
              <a:gd name="connsiteX200" fmla="*/ 1994227 w 12192000"/>
              <a:gd name="connsiteY200" fmla="*/ 4847973 h 5096785"/>
              <a:gd name="connsiteX201" fmla="*/ 1955936 w 12192000"/>
              <a:gd name="connsiteY201" fmla="*/ 4845765 h 5096785"/>
              <a:gd name="connsiteX202" fmla="*/ 1741924 w 12192000"/>
              <a:gd name="connsiteY202" fmla="*/ 4808054 h 5096785"/>
              <a:gd name="connsiteX203" fmla="*/ 1734410 w 12192000"/>
              <a:gd name="connsiteY203" fmla="*/ 4811675 h 5096785"/>
              <a:gd name="connsiteX204" fmla="*/ 1691423 w 12192000"/>
              <a:gd name="connsiteY204" fmla="*/ 4802777 h 5096785"/>
              <a:gd name="connsiteX205" fmla="*/ 1554504 w 12192000"/>
              <a:gd name="connsiteY205" fmla="*/ 4739985 h 5096785"/>
              <a:gd name="connsiteX206" fmla="*/ 1470119 w 12192000"/>
              <a:gd name="connsiteY206" fmla="*/ 4723470 h 5096785"/>
              <a:gd name="connsiteX207" fmla="*/ 1437967 w 12192000"/>
              <a:gd name="connsiteY207" fmla="*/ 4722710 h 5096785"/>
              <a:gd name="connsiteX208" fmla="*/ 1384234 w 12192000"/>
              <a:gd name="connsiteY208" fmla="*/ 4721117 h 5096785"/>
              <a:gd name="connsiteX209" fmla="*/ 1338647 w 12192000"/>
              <a:gd name="connsiteY209" fmla="*/ 4732483 h 5096785"/>
              <a:gd name="connsiteX210" fmla="*/ 1295869 w 12192000"/>
              <a:gd name="connsiteY210" fmla="*/ 4726175 h 5096785"/>
              <a:gd name="connsiteX211" fmla="*/ 1292949 w 12192000"/>
              <a:gd name="connsiteY211" fmla="*/ 4708469 h 5096785"/>
              <a:gd name="connsiteX212" fmla="*/ 1244908 w 12192000"/>
              <a:gd name="connsiteY212" fmla="*/ 4706993 h 5096785"/>
              <a:gd name="connsiteX213" fmla="*/ 1171266 w 12192000"/>
              <a:gd name="connsiteY213" fmla="*/ 4706535 h 5096785"/>
              <a:gd name="connsiteX214" fmla="*/ 1160868 w 12192000"/>
              <a:gd name="connsiteY214" fmla="*/ 4701936 h 5096785"/>
              <a:gd name="connsiteX215" fmla="*/ 1147599 w 12192000"/>
              <a:gd name="connsiteY215" fmla="*/ 4714833 h 5096785"/>
              <a:gd name="connsiteX216" fmla="*/ 1119603 w 12192000"/>
              <a:gd name="connsiteY216" fmla="*/ 4721303 h 5096785"/>
              <a:gd name="connsiteX217" fmla="*/ 997851 w 12192000"/>
              <a:gd name="connsiteY217" fmla="*/ 4722336 h 5096785"/>
              <a:gd name="connsiteX218" fmla="*/ 976455 w 12192000"/>
              <a:gd name="connsiteY218" fmla="*/ 4726407 h 5096785"/>
              <a:gd name="connsiteX219" fmla="*/ 949939 w 12192000"/>
              <a:gd name="connsiteY219" fmla="*/ 4719699 h 5096785"/>
              <a:gd name="connsiteX220" fmla="*/ 894148 w 12192000"/>
              <a:gd name="connsiteY220" fmla="*/ 4710406 h 5096785"/>
              <a:gd name="connsiteX221" fmla="*/ 857990 w 12192000"/>
              <a:gd name="connsiteY221" fmla="*/ 4696844 h 5096785"/>
              <a:gd name="connsiteX222" fmla="*/ 848649 w 12192000"/>
              <a:gd name="connsiteY222" fmla="*/ 4704021 h 5096785"/>
              <a:gd name="connsiteX223" fmla="*/ 826436 w 12192000"/>
              <a:gd name="connsiteY223" fmla="*/ 4707421 h 5096785"/>
              <a:gd name="connsiteX224" fmla="*/ 733052 w 12192000"/>
              <a:gd name="connsiteY224" fmla="*/ 4701884 h 5096785"/>
              <a:gd name="connsiteX225" fmla="*/ 716185 w 12192000"/>
              <a:gd name="connsiteY225" fmla="*/ 4703827 h 5096785"/>
              <a:gd name="connsiteX226" fmla="*/ 696663 w 12192000"/>
              <a:gd name="connsiteY226" fmla="*/ 4697420 h 5096785"/>
              <a:gd name="connsiteX227" fmla="*/ 582722 w 12192000"/>
              <a:gd name="connsiteY227" fmla="*/ 4658637 h 5096785"/>
              <a:gd name="connsiteX228" fmla="*/ 581118 w 12192000"/>
              <a:gd name="connsiteY228" fmla="*/ 4654120 h 5096785"/>
              <a:gd name="connsiteX229" fmla="*/ 546453 w 12192000"/>
              <a:gd name="connsiteY229" fmla="*/ 4652542 h 5096785"/>
              <a:gd name="connsiteX230" fmla="*/ 536773 w 12192000"/>
              <a:gd name="connsiteY230" fmla="*/ 4644609 h 5096785"/>
              <a:gd name="connsiteX231" fmla="*/ 518899 w 12192000"/>
              <a:gd name="connsiteY231" fmla="*/ 4642839 h 5096785"/>
              <a:gd name="connsiteX232" fmla="*/ 388896 w 12192000"/>
              <a:gd name="connsiteY232" fmla="*/ 4619173 h 5096785"/>
              <a:gd name="connsiteX233" fmla="*/ 366479 w 12192000"/>
              <a:gd name="connsiteY233" fmla="*/ 4618896 h 5096785"/>
              <a:gd name="connsiteX234" fmla="*/ 342781 w 12192000"/>
              <a:gd name="connsiteY234" fmla="*/ 4601239 h 5096785"/>
              <a:gd name="connsiteX235" fmla="*/ 255925 w 12192000"/>
              <a:gd name="connsiteY235" fmla="*/ 4598685 h 5096785"/>
              <a:gd name="connsiteX236" fmla="*/ 226919 w 12192000"/>
              <a:gd name="connsiteY236" fmla="*/ 4598460 h 5096785"/>
              <a:gd name="connsiteX237" fmla="*/ 213925 w 12192000"/>
              <a:gd name="connsiteY237" fmla="*/ 4597783 h 5096785"/>
              <a:gd name="connsiteX238" fmla="*/ 215196 w 12192000"/>
              <a:gd name="connsiteY238" fmla="*/ 4588576 h 5096785"/>
              <a:gd name="connsiteX239" fmla="*/ 180214 w 12192000"/>
              <a:gd name="connsiteY239" fmla="*/ 4583701 h 5096785"/>
              <a:gd name="connsiteX240" fmla="*/ 83203 w 12192000"/>
              <a:gd name="connsiteY240" fmla="*/ 4531664 h 5096785"/>
              <a:gd name="connsiteX241" fmla="*/ 4106 w 12192000"/>
              <a:gd name="connsiteY241" fmla="*/ 4517202 h 5096785"/>
              <a:gd name="connsiteX242" fmla="*/ 0 w 12192000"/>
              <a:gd name="connsiteY242" fmla="*/ 4516084 h 5096785"/>
              <a:gd name="connsiteX243" fmla="*/ 0 w 12192000"/>
              <a:gd name="connsiteY243"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123938 w 12192000"/>
              <a:gd name="connsiteY175" fmla="*/ 5089912 h 5096785"/>
              <a:gd name="connsiteX176" fmla="*/ 3089591 w 12192000"/>
              <a:gd name="connsiteY176" fmla="*/ 5091865 h 5096785"/>
              <a:gd name="connsiteX177" fmla="*/ 3055081 w 12192000"/>
              <a:gd name="connsiteY177" fmla="*/ 5080424 h 5096785"/>
              <a:gd name="connsiteX178" fmla="*/ 3049807 w 12192000"/>
              <a:gd name="connsiteY178" fmla="*/ 5080860 h 5096785"/>
              <a:gd name="connsiteX179" fmla="*/ 3029122 w 12192000"/>
              <a:gd name="connsiteY179" fmla="*/ 5070085 h 5096785"/>
              <a:gd name="connsiteX180" fmla="*/ 3017862 w 12192000"/>
              <a:gd name="connsiteY180" fmla="*/ 5065942 h 5096785"/>
              <a:gd name="connsiteX181" fmla="*/ 3015868 w 12192000"/>
              <a:gd name="connsiteY181" fmla="*/ 5061832 h 5096785"/>
              <a:gd name="connsiteX182" fmla="*/ 2998644 w 12192000"/>
              <a:gd name="connsiteY182" fmla="*/ 5057210 h 5096785"/>
              <a:gd name="connsiteX183" fmla="*/ 2996219 w 12192000"/>
              <a:gd name="connsiteY183" fmla="*/ 5057788 h 5096785"/>
              <a:gd name="connsiteX184" fmla="*/ 2983676 w 12192000"/>
              <a:gd name="connsiteY184" fmla="*/ 5049852 h 5096785"/>
              <a:gd name="connsiteX185" fmla="*/ 2903609 w 12192000"/>
              <a:gd name="connsiteY185" fmla="*/ 4998457 h 5096785"/>
              <a:gd name="connsiteX186" fmla="*/ 2758830 w 12192000"/>
              <a:gd name="connsiteY186" fmla="*/ 4974760 h 5096785"/>
              <a:gd name="connsiteX187" fmla="*/ 2532669 w 12192000"/>
              <a:gd name="connsiteY187" fmla="*/ 4940573 h 5096785"/>
              <a:gd name="connsiteX188" fmla="*/ 2389931 w 12192000"/>
              <a:gd name="connsiteY188" fmla="*/ 4905785 h 5096785"/>
              <a:gd name="connsiteX189" fmla="*/ 2335186 w 12192000"/>
              <a:gd name="connsiteY189" fmla="*/ 4902957 h 5096785"/>
              <a:gd name="connsiteX190" fmla="*/ 2295307 w 12192000"/>
              <a:gd name="connsiteY190" fmla="*/ 4879800 h 5096785"/>
              <a:gd name="connsiteX191" fmla="*/ 2273393 w 12192000"/>
              <a:gd name="connsiteY191" fmla="*/ 4883565 h 5096785"/>
              <a:gd name="connsiteX192" fmla="*/ 2269523 w 12192000"/>
              <a:gd name="connsiteY192" fmla="*/ 4884442 h 5096785"/>
              <a:gd name="connsiteX193" fmla="*/ 2256015 w 12192000"/>
              <a:gd name="connsiteY193" fmla="*/ 4883014 h 5096785"/>
              <a:gd name="connsiteX194" fmla="*/ 2249731 w 12192000"/>
              <a:gd name="connsiteY194" fmla="*/ 4888778 h 5096785"/>
              <a:gd name="connsiteX195" fmla="*/ 2227629 w 12192000"/>
              <a:gd name="connsiteY195" fmla="*/ 4891047 h 5096785"/>
              <a:gd name="connsiteX196" fmla="*/ 2203460 w 12192000"/>
              <a:gd name="connsiteY196" fmla="*/ 4886696 h 5096785"/>
              <a:gd name="connsiteX197" fmla="*/ 2091528 w 12192000"/>
              <a:gd name="connsiteY197" fmla="*/ 4859155 h 5096785"/>
              <a:gd name="connsiteX198" fmla="*/ 2022901 w 12192000"/>
              <a:gd name="connsiteY198" fmla="*/ 4846594 h 5096785"/>
              <a:gd name="connsiteX199" fmla="*/ 1994227 w 12192000"/>
              <a:gd name="connsiteY199" fmla="*/ 4847973 h 5096785"/>
              <a:gd name="connsiteX200" fmla="*/ 1955936 w 12192000"/>
              <a:gd name="connsiteY200" fmla="*/ 4845765 h 5096785"/>
              <a:gd name="connsiteX201" fmla="*/ 1741924 w 12192000"/>
              <a:gd name="connsiteY201" fmla="*/ 4808054 h 5096785"/>
              <a:gd name="connsiteX202" fmla="*/ 1734410 w 12192000"/>
              <a:gd name="connsiteY202" fmla="*/ 4811675 h 5096785"/>
              <a:gd name="connsiteX203" fmla="*/ 1691423 w 12192000"/>
              <a:gd name="connsiteY203" fmla="*/ 4802777 h 5096785"/>
              <a:gd name="connsiteX204" fmla="*/ 1554504 w 12192000"/>
              <a:gd name="connsiteY204" fmla="*/ 4739985 h 5096785"/>
              <a:gd name="connsiteX205" fmla="*/ 1470119 w 12192000"/>
              <a:gd name="connsiteY205" fmla="*/ 4723470 h 5096785"/>
              <a:gd name="connsiteX206" fmla="*/ 1437967 w 12192000"/>
              <a:gd name="connsiteY206" fmla="*/ 4722710 h 5096785"/>
              <a:gd name="connsiteX207" fmla="*/ 1384234 w 12192000"/>
              <a:gd name="connsiteY207" fmla="*/ 4721117 h 5096785"/>
              <a:gd name="connsiteX208" fmla="*/ 1338647 w 12192000"/>
              <a:gd name="connsiteY208" fmla="*/ 4732483 h 5096785"/>
              <a:gd name="connsiteX209" fmla="*/ 1295869 w 12192000"/>
              <a:gd name="connsiteY209" fmla="*/ 4726175 h 5096785"/>
              <a:gd name="connsiteX210" fmla="*/ 1292949 w 12192000"/>
              <a:gd name="connsiteY210" fmla="*/ 4708469 h 5096785"/>
              <a:gd name="connsiteX211" fmla="*/ 1244908 w 12192000"/>
              <a:gd name="connsiteY211" fmla="*/ 4706993 h 5096785"/>
              <a:gd name="connsiteX212" fmla="*/ 1171266 w 12192000"/>
              <a:gd name="connsiteY212" fmla="*/ 4706535 h 5096785"/>
              <a:gd name="connsiteX213" fmla="*/ 1160868 w 12192000"/>
              <a:gd name="connsiteY213" fmla="*/ 4701936 h 5096785"/>
              <a:gd name="connsiteX214" fmla="*/ 1147599 w 12192000"/>
              <a:gd name="connsiteY214" fmla="*/ 4714833 h 5096785"/>
              <a:gd name="connsiteX215" fmla="*/ 1119603 w 12192000"/>
              <a:gd name="connsiteY215" fmla="*/ 4721303 h 5096785"/>
              <a:gd name="connsiteX216" fmla="*/ 997851 w 12192000"/>
              <a:gd name="connsiteY216" fmla="*/ 4722336 h 5096785"/>
              <a:gd name="connsiteX217" fmla="*/ 976455 w 12192000"/>
              <a:gd name="connsiteY217" fmla="*/ 4726407 h 5096785"/>
              <a:gd name="connsiteX218" fmla="*/ 949939 w 12192000"/>
              <a:gd name="connsiteY218" fmla="*/ 4719699 h 5096785"/>
              <a:gd name="connsiteX219" fmla="*/ 894148 w 12192000"/>
              <a:gd name="connsiteY219" fmla="*/ 4710406 h 5096785"/>
              <a:gd name="connsiteX220" fmla="*/ 857990 w 12192000"/>
              <a:gd name="connsiteY220" fmla="*/ 4696844 h 5096785"/>
              <a:gd name="connsiteX221" fmla="*/ 848649 w 12192000"/>
              <a:gd name="connsiteY221" fmla="*/ 4704021 h 5096785"/>
              <a:gd name="connsiteX222" fmla="*/ 826436 w 12192000"/>
              <a:gd name="connsiteY222" fmla="*/ 4707421 h 5096785"/>
              <a:gd name="connsiteX223" fmla="*/ 733052 w 12192000"/>
              <a:gd name="connsiteY223" fmla="*/ 4701884 h 5096785"/>
              <a:gd name="connsiteX224" fmla="*/ 716185 w 12192000"/>
              <a:gd name="connsiteY224" fmla="*/ 4703827 h 5096785"/>
              <a:gd name="connsiteX225" fmla="*/ 696663 w 12192000"/>
              <a:gd name="connsiteY225" fmla="*/ 4697420 h 5096785"/>
              <a:gd name="connsiteX226" fmla="*/ 582722 w 12192000"/>
              <a:gd name="connsiteY226" fmla="*/ 4658637 h 5096785"/>
              <a:gd name="connsiteX227" fmla="*/ 581118 w 12192000"/>
              <a:gd name="connsiteY227" fmla="*/ 4654120 h 5096785"/>
              <a:gd name="connsiteX228" fmla="*/ 546453 w 12192000"/>
              <a:gd name="connsiteY228" fmla="*/ 4652542 h 5096785"/>
              <a:gd name="connsiteX229" fmla="*/ 536773 w 12192000"/>
              <a:gd name="connsiteY229" fmla="*/ 4644609 h 5096785"/>
              <a:gd name="connsiteX230" fmla="*/ 518899 w 12192000"/>
              <a:gd name="connsiteY230" fmla="*/ 4642839 h 5096785"/>
              <a:gd name="connsiteX231" fmla="*/ 388896 w 12192000"/>
              <a:gd name="connsiteY231" fmla="*/ 4619173 h 5096785"/>
              <a:gd name="connsiteX232" fmla="*/ 366479 w 12192000"/>
              <a:gd name="connsiteY232" fmla="*/ 4618896 h 5096785"/>
              <a:gd name="connsiteX233" fmla="*/ 342781 w 12192000"/>
              <a:gd name="connsiteY233" fmla="*/ 4601239 h 5096785"/>
              <a:gd name="connsiteX234" fmla="*/ 255925 w 12192000"/>
              <a:gd name="connsiteY234" fmla="*/ 4598685 h 5096785"/>
              <a:gd name="connsiteX235" fmla="*/ 226919 w 12192000"/>
              <a:gd name="connsiteY235" fmla="*/ 4598460 h 5096785"/>
              <a:gd name="connsiteX236" fmla="*/ 213925 w 12192000"/>
              <a:gd name="connsiteY236" fmla="*/ 4597783 h 5096785"/>
              <a:gd name="connsiteX237" fmla="*/ 215196 w 12192000"/>
              <a:gd name="connsiteY237" fmla="*/ 4588576 h 5096785"/>
              <a:gd name="connsiteX238" fmla="*/ 180214 w 12192000"/>
              <a:gd name="connsiteY238" fmla="*/ 4583701 h 5096785"/>
              <a:gd name="connsiteX239" fmla="*/ 83203 w 12192000"/>
              <a:gd name="connsiteY239" fmla="*/ 4531664 h 5096785"/>
              <a:gd name="connsiteX240" fmla="*/ 4106 w 12192000"/>
              <a:gd name="connsiteY240" fmla="*/ 4517202 h 5096785"/>
              <a:gd name="connsiteX241" fmla="*/ 0 w 12192000"/>
              <a:gd name="connsiteY241" fmla="*/ 4516084 h 5096785"/>
              <a:gd name="connsiteX242" fmla="*/ 0 w 12192000"/>
              <a:gd name="connsiteY242"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123938 w 12192000"/>
              <a:gd name="connsiteY175" fmla="*/ 5089912 h 5096785"/>
              <a:gd name="connsiteX176" fmla="*/ 3055081 w 12192000"/>
              <a:gd name="connsiteY176" fmla="*/ 5080424 h 5096785"/>
              <a:gd name="connsiteX177" fmla="*/ 3049807 w 12192000"/>
              <a:gd name="connsiteY177" fmla="*/ 5080860 h 5096785"/>
              <a:gd name="connsiteX178" fmla="*/ 3029122 w 12192000"/>
              <a:gd name="connsiteY178" fmla="*/ 5070085 h 5096785"/>
              <a:gd name="connsiteX179" fmla="*/ 3017862 w 12192000"/>
              <a:gd name="connsiteY179" fmla="*/ 5065942 h 5096785"/>
              <a:gd name="connsiteX180" fmla="*/ 3015868 w 12192000"/>
              <a:gd name="connsiteY180" fmla="*/ 5061832 h 5096785"/>
              <a:gd name="connsiteX181" fmla="*/ 2998644 w 12192000"/>
              <a:gd name="connsiteY181" fmla="*/ 5057210 h 5096785"/>
              <a:gd name="connsiteX182" fmla="*/ 2996219 w 12192000"/>
              <a:gd name="connsiteY182" fmla="*/ 5057788 h 5096785"/>
              <a:gd name="connsiteX183" fmla="*/ 2983676 w 12192000"/>
              <a:gd name="connsiteY183" fmla="*/ 5049852 h 5096785"/>
              <a:gd name="connsiteX184" fmla="*/ 2903609 w 12192000"/>
              <a:gd name="connsiteY184" fmla="*/ 4998457 h 5096785"/>
              <a:gd name="connsiteX185" fmla="*/ 2758830 w 12192000"/>
              <a:gd name="connsiteY185" fmla="*/ 4974760 h 5096785"/>
              <a:gd name="connsiteX186" fmla="*/ 2532669 w 12192000"/>
              <a:gd name="connsiteY186" fmla="*/ 4940573 h 5096785"/>
              <a:gd name="connsiteX187" fmla="*/ 2389931 w 12192000"/>
              <a:gd name="connsiteY187" fmla="*/ 4905785 h 5096785"/>
              <a:gd name="connsiteX188" fmla="*/ 2335186 w 12192000"/>
              <a:gd name="connsiteY188" fmla="*/ 4902957 h 5096785"/>
              <a:gd name="connsiteX189" fmla="*/ 2295307 w 12192000"/>
              <a:gd name="connsiteY189" fmla="*/ 4879800 h 5096785"/>
              <a:gd name="connsiteX190" fmla="*/ 2273393 w 12192000"/>
              <a:gd name="connsiteY190" fmla="*/ 4883565 h 5096785"/>
              <a:gd name="connsiteX191" fmla="*/ 2269523 w 12192000"/>
              <a:gd name="connsiteY191" fmla="*/ 4884442 h 5096785"/>
              <a:gd name="connsiteX192" fmla="*/ 2256015 w 12192000"/>
              <a:gd name="connsiteY192" fmla="*/ 4883014 h 5096785"/>
              <a:gd name="connsiteX193" fmla="*/ 2249731 w 12192000"/>
              <a:gd name="connsiteY193" fmla="*/ 4888778 h 5096785"/>
              <a:gd name="connsiteX194" fmla="*/ 2227629 w 12192000"/>
              <a:gd name="connsiteY194" fmla="*/ 4891047 h 5096785"/>
              <a:gd name="connsiteX195" fmla="*/ 2203460 w 12192000"/>
              <a:gd name="connsiteY195" fmla="*/ 4886696 h 5096785"/>
              <a:gd name="connsiteX196" fmla="*/ 2091528 w 12192000"/>
              <a:gd name="connsiteY196" fmla="*/ 4859155 h 5096785"/>
              <a:gd name="connsiteX197" fmla="*/ 2022901 w 12192000"/>
              <a:gd name="connsiteY197" fmla="*/ 4846594 h 5096785"/>
              <a:gd name="connsiteX198" fmla="*/ 1994227 w 12192000"/>
              <a:gd name="connsiteY198" fmla="*/ 4847973 h 5096785"/>
              <a:gd name="connsiteX199" fmla="*/ 1955936 w 12192000"/>
              <a:gd name="connsiteY199" fmla="*/ 4845765 h 5096785"/>
              <a:gd name="connsiteX200" fmla="*/ 1741924 w 12192000"/>
              <a:gd name="connsiteY200" fmla="*/ 4808054 h 5096785"/>
              <a:gd name="connsiteX201" fmla="*/ 1734410 w 12192000"/>
              <a:gd name="connsiteY201" fmla="*/ 4811675 h 5096785"/>
              <a:gd name="connsiteX202" fmla="*/ 1691423 w 12192000"/>
              <a:gd name="connsiteY202" fmla="*/ 4802777 h 5096785"/>
              <a:gd name="connsiteX203" fmla="*/ 1554504 w 12192000"/>
              <a:gd name="connsiteY203" fmla="*/ 4739985 h 5096785"/>
              <a:gd name="connsiteX204" fmla="*/ 1470119 w 12192000"/>
              <a:gd name="connsiteY204" fmla="*/ 4723470 h 5096785"/>
              <a:gd name="connsiteX205" fmla="*/ 1437967 w 12192000"/>
              <a:gd name="connsiteY205" fmla="*/ 4722710 h 5096785"/>
              <a:gd name="connsiteX206" fmla="*/ 1384234 w 12192000"/>
              <a:gd name="connsiteY206" fmla="*/ 4721117 h 5096785"/>
              <a:gd name="connsiteX207" fmla="*/ 1338647 w 12192000"/>
              <a:gd name="connsiteY207" fmla="*/ 4732483 h 5096785"/>
              <a:gd name="connsiteX208" fmla="*/ 1295869 w 12192000"/>
              <a:gd name="connsiteY208" fmla="*/ 4726175 h 5096785"/>
              <a:gd name="connsiteX209" fmla="*/ 1292949 w 12192000"/>
              <a:gd name="connsiteY209" fmla="*/ 4708469 h 5096785"/>
              <a:gd name="connsiteX210" fmla="*/ 1244908 w 12192000"/>
              <a:gd name="connsiteY210" fmla="*/ 4706993 h 5096785"/>
              <a:gd name="connsiteX211" fmla="*/ 1171266 w 12192000"/>
              <a:gd name="connsiteY211" fmla="*/ 4706535 h 5096785"/>
              <a:gd name="connsiteX212" fmla="*/ 1160868 w 12192000"/>
              <a:gd name="connsiteY212" fmla="*/ 4701936 h 5096785"/>
              <a:gd name="connsiteX213" fmla="*/ 1147599 w 12192000"/>
              <a:gd name="connsiteY213" fmla="*/ 4714833 h 5096785"/>
              <a:gd name="connsiteX214" fmla="*/ 1119603 w 12192000"/>
              <a:gd name="connsiteY214" fmla="*/ 4721303 h 5096785"/>
              <a:gd name="connsiteX215" fmla="*/ 997851 w 12192000"/>
              <a:gd name="connsiteY215" fmla="*/ 4722336 h 5096785"/>
              <a:gd name="connsiteX216" fmla="*/ 976455 w 12192000"/>
              <a:gd name="connsiteY216" fmla="*/ 4726407 h 5096785"/>
              <a:gd name="connsiteX217" fmla="*/ 949939 w 12192000"/>
              <a:gd name="connsiteY217" fmla="*/ 4719699 h 5096785"/>
              <a:gd name="connsiteX218" fmla="*/ 894148 w 12192000"/>
              <a:gd name="connsiteY218" fmla="*/ 4710406 h 5096785"/>
              <a:gd name="connsiteX219" fmla="*/ 857990 w 12192000"/>
              <a:gd name="connsiteY219" fmla="*/ 4696844 h 5096785"/>
              <a:gd name="connsiteX220" fmla="*/ 848649 w 12192000"/>
              <a:gd name="connsiteY220" fmla="*/ 4704021 h 5096785"/>
              <a:gd name="connsiteX221" fmla="*/ 826436 w 12192000"/>
              <a:gd name="connsiteY221" fmla="*/ 4707421 h 5096785"/>
              <a:gd name="connsiteX222" fmla="*/ 733052 w 12192000"/>
              <a:gd name="connsiteY222" fmla="*/ 4701884 h 5096785"/>
              <a:gd name="connsiteX223" fmla="*/ 716185 w 12192000"/>
              <a:gd name="connsiteY223" fmla="*/ 4703827 h 5096785"/>
              <a:gd name="connsiteX224" fmla="*/ 696663 w 12192000"/>
              <a:gd name="connsiteY224" fmla="*/ 4697420 h 5096785"/>
              <a:gd name="connsiteX225" fmla="*/ 582722 w 12192000"/>
              <a:gd name="connsiteY225" fmla="*/ 4658637 h 5096785"/>
              <a:gd name="connsiteX226" fmla="*/ 581118 w 12192000"/>
              <a:gd name="connsiteY226" fmla="*/ 4654120 h 5096785"/>
              <a:gd name="connsiteX227" fmla="*/ 546453 w 12192000"/>
              <a:gd name="connsiteY227" fmla="*/ 4652542 h 5096785"/>
              <a:gd name="connsiteX228" fmla="*/ 536773 w 12192000"/>
              <a:gd name="connsiteY228" fmla="*/ 4644609 h 5096785"/>
              <a:gd name="connsiteX229" fmla="*/ 518899 w 12192000"/>
              <a:gd name="connsiteY229" fmla="*/ 4642839 h 5096785"/>
              <a:gd name="connsiteX230" fmla="*/ 388896 w 12192000"/>
              <a:gd name="connsiteY230" fmla="*/ 4619173 h 5096785"/>
              <a:gd name="connsiteX231" fmla="*/ 366479 w 12192000"/>
              <a:gd name="connsiteY231" fmla="*/ 4618896 h 5096785"/>
              <a:gd name="connsiteX232" fmla="*/ 342781 w 12192000"/>
              <a:gd name="connsiteY232" fmla="*/ 4601239 h 5096785"/>
              <a:gd name="connsiteX233" fmla="*/ 255925 w 12192000"/>
              <a:gd name="connsiteY233" fmla="*/ 4598685 h 5096785"/>
              <a:gd name="connsiteX234" fmla="*/ 226919 w 12192000"/>
              <a:gd name="connsiteY234" fmla="*/ 4598460 h 5096785"/>
              <a:gd name="connsiteX235" fmla="*/ 213925 w 12192000"/>
              <a:gd name="connsiteY235" fmla="*/ 4597783 h 5096785"/>
              <a:gd name="connsiteX236" fmla="*/ 215196 w 12192000"/>
              <a:gd name="connsiteY236" fmla="*/ 4588576 h 5096785"/>
              <a:gd name="connsiteX237" fmla="*/ 180214 w 12192000"/>
              <a:gd name="connsiteY237" fmla="*/ 4583701 h 5096785"/>
              <a:gd name="connsiteX238" fmla="*/ 83203 w 12192000"/>
              <a:gd name="connsiteY238" fmla="*/ 4531664 h 5096785"/>
              <a:gd name="connsiteX239" fmla="*/ 4106 w 12192000"/>
              <a:gd name="connsiteY239" fmla="*/ 4517202 h 5096785"/>
              <a:gd name="connsiteX240" fmla="*/ 0 w 12192000"/>
              <a:gd name="connsiteY240" fmla="*/ 4516084 h 5096785"/>
              <a:gd name="connsiteX241" fmla="*/ 0 w 12192000"/>
              <a:gd name="connsiteY241"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055081 w 12192000"/>
              <a:gd name="connsiteY175" fmla="*/ 5080424 h 5096785"/>
              <a:gd name="connsiteX176" fmla="*/ 3049807 w 12192000"/>
              <a:gd name="connsiteY176" fmla="*/ 5080860 h 5096785"/>
              <a:gd name="connsiteX177" fmla="*/ 3029122 w 12192000"/>
              <a:gd name="connsiteY177" fmla="*/ 5070085 h 5096785"/>
              <a:gd name="connsiteX178" fmla="*/ 3017862 w 12192000"/>
              <a:gd name="connsiteY178" fmla="*/ 5065942 h 5096785"/>
              <a:gd name="connsiteX179" fmla="*/ 3015868 w 12192000"/>
              <a:gd name="connsiteY179" fmla="*/ 5061832 h 5096785"/>
              <a:gd name="connsiteX180" fmla="*/ 2998644 w 12192000"/>
              <a:gd name="connsiteY180" fmla="*/ 5057210 h 5096785"/>
              <a:gd name="connsiteX181" fmla="*/ 2996219 w 12192000"/>
              <a:gd name="connsiteY181" fmla="*/ 5057788 h 5096785"/>
              <a:gd name="connsiteX182" fmla="*/ 2983676 w 12192000"/>
              <a:gd name="connsiteY182" fmla="*/ 5049852 h 5096785"/>
              <a:gd name="connsiteX183" fmla="*/ 2903609 w 12192000"/>
              <a:gd name="connsiteY183" fmla="*/ 4998457 h 5096785"/>
              <a:gd name="connsiteX184" fmla="*/ 2758830 w 12192000"/>
              <a:gd name="connsiteY184" fmla="*/ 4974760 h 5096785"/>
              <a:gd name="connsiteX185" fmla="*/ 2532669 w 12192000"/>
              <a:gd name="connsiteY185" fmla="*/ 4940573 h 5096785"/>
              <a:gd name="connsiteX186" fmla="*/ 2389931 w 12192000"/>
              <a:gd name="connsiteY186" fmla="*/ 4905785 h 5096785"/>
              <a:gd name="connsiteX187" fmla="*/ 2335186 w 12192000"/>
              <a:gd name="connsiteY187" fmla="*/ 4902957 h 5096785"/>
              <a:gd name="connsiteX188" fmla="*/ 2295307 w 12192000"/>
              <a:gd name="connsiteY188" fmla="*/ 4879800 h 5096785"/>
              <a:gd name="connsiteX189" fmla="*/ 2273393 w 12192000"/>
              <a:gd name="connsiteY189" fmla="*/ 4883565 h 5096785"/>
              <a:gd name="connsiteX190" fmla="*/ 2269523 w 12192000"/>
              <a:gd name="connsiteY190" fmla="*/ 4884442 h 5096785"/>
              <a:gd name="connsiteX191" fmla="*/ 2256015 w 12192000"/>
              <a:gd name="connsiteY191" fmla="*/ 4883014 h 5096785"/>
              <a:gd name="connsiteX192" fmla="*/ 2249731 w 12192000"/>
              <a:gd name="connsiteY192" fmla="*/ 4888778 h 5096785"/>
              <a:gd name="connsiteX193" fmla="*/ 2227629 w 12192000"/>
              <a:gd name="connsiteY193" fmla="*/ 4891047 h 5096785"/>
              <a:gd name="connsiteX194" fmla="*/ 2203460 w 12192000"/>
              <a:gd name="connsiteY194" fmla="*/ 4886696 h 5096785"/>
              <a:gd name="connsiteX195" fmla="*/ 2091528 w 12192000"/>
              <a:gd name="connsiteY195" fmla="*/ 4859155 h 5096785"/>
              <a:gd name="connsiteX196" fmla="*/ 2022901 w 12192000"/>
              <a:gd name="connsiteY196" fmla="*/ 4846594 h 5096785"/>
              <a:gd name="connsiteX197" fmla="*/ 1994227 w 12192000"/>
              <a:gd name="connsiteY197" fmla="*/ 4847973 h 5096785"/>
              <a:gd name="connsiteX198" fmla="*/ 1955936 w 12192000"/>
              <a:gd name="connsiteY198" fmla="*/ 4845765 h 5096785"/>
              <a:gd name="connsiteX199" fmla="*/ 1741924 w 12192000"/>
              <a:gd name="connsiteY199" fmla="*/ 4808054 h 5096785"/>
              <a:gd name="connsiteX200" fmla="*/ 1734410 w 12192000"/>
              <a:gd name="connsiteY200" fmla="*/ 4811675 h 5096785"/>
              <a:gd name="connsiteX201" fmla="*/ 1691423 w 12192000"/>
              <a:gd name="connsiteY201" fmla="*/ 4802777 h 5096785"/>
              <a:gd name="connsiteX202" fmla="*/ 1554504 w 12192000"/>
              <a:gd name="connsiteY202" fmla="*/ 4739985 h 5096785"/>
              <a:gd name="connsiteX203" fmla="*/ 1470119 w 12192000"/>
              <a:gd name="connsiteY203" fmla="*/ 4723470 h 5096785"/>
              <a:gd name="connsiteX204" fmla="*/ 1437967 w 12192000"/>
              <a:gd name="connsiteY204" fmla="*/ 4722710 h 5096785"/>
              <a:gd name="connsiteX205" fmla="*/ 1384234 w 12192000"/>
              <a:gd name="connsiteY205" fmla="*/ 4721117 h 5096785"/>
              <a:gd name="connsiteX206" fmla="*/ 1338647 w 12192000"/>
              <a:gd name="connsiteY206" fmla="*/ 4732483 h 5096785"/>
              <a:gd name="connsiteX207" fmla="*/ 1295869 w 12192000"/>
              <a:gd name="connsiteY207" fmla="*/ 4726175 h 5096785"/>
              <a:gd name="connsiteX208" fmla="*/ 1292949 w 12192000"/>
              <a:gd name="connsiteY208" fmla="*/ 4708469 h 5096785"/>
              <a:gd name="connsiteX209" fmla="*/ 1244908 w 12192000"/>
              <a:gd name="connsiteY209" fmla="*/ 4706993 h 5096785"/>
              <a:gd name="connsiteX210" fmla="*/ 1171266 w 12192000"/>
              <a:gd name="connsiteY210" fmla="*/ 4706535 h 5096785"/>
              <a:gd name="connsiteX211" fmla="*/ 1160868 w 12192000"/>
              <a:gd name="connsiteY211" fmla="*/ 4701936 h 5096785"/>
              <a:gd name="connsiteX212" fmla="*/ 1147599 w 12192000"/>
              <a:gd name="connsiteY212" fmla="*/ 4714833 h 5096785"/>
              <a:gd name="connsiteX213" fmla="*/ 1119603 w 12192000"/>
              <a:gd name="connsiteY213" fmla="*/ 4721303 h 5096785"/>
              <a:gd name="connsiteX214" fmla="*/ 997851 w 12192000"/>
              <a:gd name="connsiteY214" fmla="*/ 4722336 h 5096785"/>
              <a:gd name="connsiteX215" fmla="*/ 976455 w 12192000"/>
              <a:gd name="connsiteY215" fmla="*/ 4726407 h 5096785"/>
              <a:gd name="connsiteX216" fmla="*/ 949939 w 12192000"/>
              <a:gd name="connsiteY216" fmla="*/ 4719699 h 5096785"/>
              <a:gd name="connsiteX217" fmla="*/ 894148 w 12192000"/>
              <a:gd name="connsiteY217" fmla="*/ 4710406 h 5096785"/>
              <a:gd name="connsiteX218" fmla="*/ 857990 w 12192000"/>
              <a:gd name="connsiteY218" fmla="*/ 4696844 h 5096785"/>
              <a:gd name="connsiteX219" fmla="*/ 848649 w 12192000"/>
              <a:gd name="connsiteY219" fmla="*/ 4704021 h 5096785"/>
              <a:gd name="connsiteX220" fmla="*/ 826436 w 12192000"/>
              <a:gd name="connsiteY220" fmla="*/ 4707421 h 5096785"/>
              <a:gd name="connsiteX221" fmla="*/ 733052 w 12192000"/>
              <a:gd name="connsiteY221" fmla="*/ 4701884 h 5096785"/>
              <a:gd name="connsiteX222" fmla="*/ 716185 w 12192000"/>
              <a:gd name="connsiteY222" fmla="*/ 4703827 h 5096785"/>
              <a:gd name="connsiteX223" fmla="*/ 696663 w 12192000"/>
              <a:gd name="connsiteY223" fmla="*/ 4697420 h 5096785"/>
              <a:gd name="connsiteX224" fmla="*/ 582722 w 12192000"/>
              <a:gd name="connsiteY224" fmla="*/ 4658637 h 5096785"/>
              <a:gd name="connsiteX225" fmla="*/ 581118 w 12192000"/>
              <a:gd name="connsiteY225" fmla="*/ 4654120 h 5096785"/>
              <a:gd name="connsiteX226" fmla="*/ 546453 w 12192000"/>
              <a:gd name="connsiteY226" fmla="*/ 4652542 h 5096785"/>
              <a:gd name="connsiteX227" fmla="*/ 536773 w 12192000"/>
              <a:gd name="connsiteY227" fmla="*/ 4644609 h 5096785"/>
              <a:gd name="connsiteX228" fmla="*/ 518899 w 12192000"/>
              <a:gd name="connsiteY228" fmla="*/ 4642839 h 5096785"/>
              <a:gd name="connsiteX229" fmla="*/ 388896 w 12192000"/>
              <a:gd name="connsiteY229" fmla="*/ 4619173 h 5096785"/>
              <a:gd name="connsiteX230" fmla="*/ 366479 w 12192000"/>
              <a:gd name="connsiteY230" fmla="*/ 4618896 h 5096785"/>
              <a:gd name="connsiteX231" fmla="*/ 342781 w 12192000"/>
              <a:gd name="connsiteY231" fmla="*/ 4601239 h 5096785"/>
              <a:gd name="connsiteX232" fmla="*/ 255925 w 12192000"/>
              <a:gd name="connsiteY232" fmla="*/ 4598685 h 5096785"/>
              <a:gd name="connsiteX233" fmla="*/ 226919 w 12192000"/>
              <a:gd name="connsiteY233" fmla="*/ 4598460 h 5096785"/>
              <a:gd name="connsiteX234" fmla="*/ 213925 w 12192000"/>
              <a:gd name="connsiteY234" fmla="*/ 4597783 h 5096785"/>
              <a:gd name="connsiteX235" fmla="*/ 215196 w 12192000"/>
              <a:gd name="connsiteY235" fmla="*/ 4588576 h 5096785"/>
              <a:gd name="connsiteX236" fmla="*/ 180214 w 12192000"/>
              <a:gd name="connsiteY236" fmla="*/ 4583701 h 5096785"/>
              <a:gd name="connsiteX237" fmla="*/ 83203 w 12192000"/>
              <a:gd name="connsiteY237" fmla="*/ 4531664 h 5096785"/>
              <a:gd name="connsiteX238" fmla="*/ 4106 w 12192000"/>
              <a:gd name="connsiteY238" fmla="*/ 4517202 h 5096785"/>
              <a:gd name="connsiteX239" fmla="*/ 0 w 12192000"/>
              <a:gd name="connsiteY239" fmla="*/ 4516084 h 5096785"/>
              <a:gd name="connsiteX240" fmla="*/ 0 w 12192000"/>
              <a:gd name="connsiteY240"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055081 w 12192000"/>
              <a:gd name="connsiteY175" fmla="*/ 5080424 h 5096785"/>
              <a:gd name="connsiteX176" fmla="*/ 3049807 w 12192000"/>
              <a:gd name="connsiteY176" fmla="*/ 5080860 h 5096785"/>
              <a:gd name="connsiteX177" fmla="*/ 3029122 w 12192000"/>
              <a:gd name="connsiteY177" fmla="*/ 5070085 h 5096785"/>
              <a:gd name="connsiteX178" fmla="*/ 3017862 w 12192000"/>
              <a:gd name="connsiteY178" fmla="*/ 5065942 h 5096785"/>
              <a:gd name="connsiteX179" fmla="*/ 3015868 w 12192000"/>
              <a:gd name="connsiteY179" fmla="*/ 5061832 h 5096785"/>
              <a:gd name="connsiteX180" fmla="*/ 2998644 w 12192000"/>
              <a:gd name="connsiteY180" fmla="*/ 5057210 h 5096785"/>
              <a:gd name="connsiteX181" fmla="*/ 2996219 w 12192000"/>
              <a:gd name="connsiteY181" fmla="*/ 5057788 h 5096785"/>
              <a:gd name="connsiteX182" fmla="*/ 2983676 w 12192000"/>
              <a:gd name="connsiteY182" fmla="*/ 5049852 h 5096785"/>
              <a:gd name="connsiteX183" fmla="*/ 2903609 w 12192000"/>
              <a:gd name="connsiteY183" fmla="*/ 4998457 h 5096785"/>
              <a:gd name="connsiteX184" fmla="*/ 2758830 w 12192000"/>
              <a:gd name="connsiteY184" fmla="*/ 4974760 h 5096785"/>
              <a:gd name="connsiteX185" fmla="*/ 2532669 w 12192000"/>
              <a:gd name="connsiteY185" fmla="*/ 4940573 h 5096785"/>
              <a:gd name="connsiteX186" fmla="*/ 2389931 w 12192000"/>
              <a:gd name="connsiteY186" fmla="*/ 4905785 h 5096785"/>
              <a:gd name="connsiteX187" fmla="*/ 2335186 w 12192000"/>
              <a:gd name="connsiteY187" fmla="*/ 4902957 h 5096785"/>
              <a:gd name="connsiteX188" fmla="*/ 2273393 w 12192000"/>
              <a:gd name="connsiteY188" fmla="*/ 4883565 h 5096785"/>
              <a:gd name="connsiteX189" fmla="*/ 2269523 w 12192000"/>
              <a:gd name="connsiteY189" fmla="*/ 4884442 h 5096785"/>
              <a:gd name="connsiteX190" fmla="*/ 2256015 w 12192000"/>
              <a:gd name="connsiteY190" fmla="*/ 4883014 h 5096785"/>
              <a:gd name="connsiteX191" fmla="*/ 2249731 w 12192000"/>
              <a:gd name="connsiteY191" fmla="*/ 4888778 h 5096785"/>
              <a:gd name="connsiteX192" fmla="*/ 2227629 w 12192000"/>
              <a:gd name="connsiteY192" fmla="*/ 4891047 h 5096785"/>
              <a:gd name="connsiteX193" fmla="*/ 2203460 w 12192000"/>
              <a:gd name="connsiteY193" fmla="*/ 4886696 h 5096785"/>
              <a:gd name="connsiteX194" fmla="*/ 2091528 w 12192000"/>
              <a:gd name="connsiteY194" fmla="*/ 4859155 h 5096785"/>
              <a:gd name="connsiteX195" fmla="*/ 2022901 w 12192000"/>
              <a:gd name="connsiteY195" fmla="*/ 4846594 h 5096785"/>
              <a:gd name="connsiteX196" fmla="*/ 1994227 w 12192000"/>
              <a:gd name="connsiteY196" fmla="*/ 4847973 h 5096785"/>
              <a:gd name="connsiteX197" fmla="*/ 1955936 w 12192000"/>
              <a:gd name="connsiteY197" fmla="*/ 4845765 h 5096785"/>
              <a:gd name="connsiteX198" fmla="*/ 1741924 w 12192000"/>
              <a:gd name="connsiteY198" fmla="*/ 4808054 h 5096785"/>
              <a:gd name="connsiteX199" fmla="*/ 1734410 w 12192000"/>
              <a:gd name="connsiteY199" fmla="*/ 4811675 h 5096785"/>
              <a:gd name="connsiteX200" fmla="*/ 1691423 w 12192000"/>
              <a:gd name="connsiteY200" fmla="*/ 4802777 h 5096785"/>
              <a:gd name="connsiteX201" fmla="*/ 1554504 w 12192000"/>
              <a:gd name="connsiteY201" fmla="*/ 4739985 h 5096785"/>
              <a:gd name="connsiteX202" fmla="*/ 1470119 w 12192000"/>
              <a:gd name="connsiteY202" fmla="*/ 4723470 h 5096785"/>
              <a:gd name="connsiteX203" fmla="*/ 1437967 w 12192000"/>
              <a:gd name="connsiteY203" fmla="*/ 4722710 h 5096785"/>
              <a:gd name="connsiteX204" fmla="*/ 1384234 w 12192000"/>
              <a:gd name="connsiteY204" fmla="*/ 4721117 h 5096785"/>
              <a:gd name="connsiteX205" fmla="*/ 1338647 w 12192000"/>
              <a:gd name="connsiteY205" fmla="*/ 4732483 h 5096785"/>
              <a:gd name="connsiteX206" fmla="*/ 1295869 w 12192000"/>
              <a:gd name="connsiteY206" fmla="*/ 4726175 h 5096785"/>
              <a:gd name="connsiteX207" fmla="*/ 1292949 w 12192000"/>
              <a:gd name="connsiteY207" fmla="*/ 4708469 h 5096785"/>
              <a:gd name="connsiteX208" fmla="*/ 1244908 w 12192000"/>
              <a:gd name="connsiteY208" fmla="*/ 4706993 h 5096785"/>
              <a:gd name="connsiteX209" fmla="*/ 1171266 w 12192000"/>
              <a:gd name="connsiteY209" fmla="*/ 4706535 h 5096785"/>
              <a:gd name="connsiteX210" fmla="*/ 1160868 w 12192000"/>
              <a:gd name="connsiteY210" fmla="*/ 4701936 h 5096785"/>
              <a:gd name="connsiteX211" fmla="*/ 1147599 w 12192000"/>
              <a:gd name="connsiteY211" fmla="*/ 4714833 h 5096785"/>
              <a:gd name="connsiteX212" fmla="*/ 1119603 w 12192000"/>
              <a:gd name="connsiteY212" fmla="*/ 4721303 h 5096785"/>
              <a:gd name="connsiteX213" fmla="*/ 997851 w 12192000"/>
              <a:gd name="connsiteY213" fmla="*/ 4722336 h 5096785"/>
              <a:gd name="connsiteX214" fmla="*/ 976455 w 12192000"/>
              <a:gd name="connsiteY214" fmla="*/ 4726407 h 5096785"/>
              <a:gd name="connsiteX215" fmla="*/ 949939 w 12192000"/>
              <a:gd name="connsiteY215" fmla="*/ 4719699 h 5096785"/>
              <a:gd name="connsiteX216" fmla="*/ 894148 w 12192000"/>
              <a:gd name="connsiteY216" fmla="*/ 4710406 h 5096785"/>
              <a:gd name="connsiteX217" fmla="*/ 857990 w 12192000"/>
              <a:gd name="connsiteY217" fmla="*/ 4696844 h 5096785"/>
              <a:gd name="connsiteX218" fmla="*/ 848649 w 12192000"/>
              <a:gd name="connsiteY218" fmla="*/ 4704021 h 5096785"/>
              <a:gd name="connsiteX219" fmla="*/ 826436 w 12192000"/>
              <a:gd name="connsiteY219" fmla="*/ 4707421 h 5096785"/>
              <a:gd name="connsiteX220" fmla="*/ 733052 w 12192000"/>
              <a:gd name="connsiteY220" fmla="*/ 4701884 h 5096785"/>
              <a:gd name="connsiteX221" fmla="*/ 716185 w 12192000"/>
              <a:gd name="connsiteY221" fmla="*/ 4703827 h 5096785"/>
              <a:gd name="connsiteX222" fmla="*/ 696663 w 12192000"/>
              <a:gd name="connsiteY222" fmla="*/ 4697420 h 5096785"/>
              <a:gd name="connsiteX223" fmla="*/ 582722 w 12192000"/>
              <a:gd name="connsiteY223" fmla="*/ 4658637 h 5096785"/>
              <a:gd name="connsiteX224" fmla="*/ 581118 w 12192000"/>
              <a:gd name="connsiteY224" fmla="*/ 4654120 h 5096785"/>
              <a:gd name="connsiteX225" fmla="*/ 546453 w 12192000"/>
              <a:gd name="connsiteY225" fmla="*/ 4652542 h 5096785"/>
              <a:gd name="connsiteX226" fmla="*/ 536773 w 12192000"/>
              <a:gd name="connsiteY226" fmla="*/ 4644609 h 5096785"/>
              <a:gd name="connsiteX227" fmla="*/ 518899 w 12192000"/>
              <a:gd name="connsiteY227" fmla="*/ 4642839 h 5096785"/>
              <a:gd name="connsiteX228" fmla="*/ 388896 w 12192000"/>
              <a:gd name="connsiteY228" fmla="*/ 4619173 h 5096785"/>
              <a:gd name="connsiteX229" fmla="*/ 366479 w 12192000"/>
              <a:gd name="connsiteY229" fmla="*/ 4618896 h 5096785"/>
              <a:gd name="connsiteX230" fmla="*/ 342781 w 12192000"/>
              <a:gd name="connsiteY230" fmla="*/ 4601239 h 5096785"/>
              <a:gd name="connsiteX231" fmla="*/ 255925 w 12192000"/>
              <a:gd name="connsiteY231" fmla="*/ 4598685 h 5096785"/>
              <a:gd name="connsiteX232" fmla="*/ 226919 w 12192000"/>
              <a:gd name="connsiteY232" fmla="*/ 4598460 h 5096785"/>
              <a:gd name="connsiteX233" fmla="*/ 213925 w 12192000"/>
              <a:gd name="connsiteY233" fmla="*/ 4597783 h 5096785"/>
              <a:gd name="connsiteX234" fmla="*/ 215196 w 12192000"/>
              <a:gd name="connsiteY234" fmla="*/ 4588576 h 5096785"/>
              <a:gd name="connsiteX235" fmla="*/ 180214 w 12192000"/>
              <a:gd name="connsiteY235" fmla="*/ 4583701 h 5096785"/>
              <a:gd name="connsiteX236" fmla="*/ 83203 w 12192000"/>
              <a:gd name="connsiteY236" fmla="*/ 4531664 h 5096785"/>
              <a:gd name="connsiteX237" fmla="*/ 4106 w 12192000"/>
              <a:gd name="connsiteY237" fmla="*/ 4517202 h 5096785"/>
              <a:gd name="connsiteX238" fmla="*/ 0 w 12192000"/>
              <a:gd name="connsiteY238" fmla="*/ 4516084 h 5096785"/>
              <a:gd name="connsiteX239" fmla="*/ 0 w 12192000"/>
              <a:gd name="connsiteY23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055081 w 12192000"/>
              <a:gd name="connsiteY175" fmla="*/ 5080424 h 5096785"/>
              <a:gd name="connsiteX176" fmla="*/ 3049807 w 12192000"/>
              <a:gd name="connsiteY176" fmla="*/ 5080860 h 5096785"/>
              <a:gd name="connsiteX177" fmla="*/ 3029122 w 12192000"/>
              <a:gd name="connsiteY177" fmla="*/ 5070085 h 5096785"/>
              <a:gd name="connsiteX178" fmla="*/ 3017862 w 12192000"/>
              <a:gd name="connsiteY178" fmla="*/ 5065942 h 5096785"/>
              <a:gd name="connsiteX179" fmla="*/ 3015868 w 12192000"/>
              <a:gd name="connsiteY179" fmla="*/ 5061832 h 5096785"/>
              <a:gd name="connsiteX180" fmla="*/ 2998644 w 12192000"/>
              <a:gd name="connsiteY180" fmla="*/ 5057210 h 5096785"/>
              <a:gd name="connsiteX181" fmla="*/ 2996219 w 12192000"/>
              <a:gd name="connsiteY181" fmla="*/ 5057788 h 5096785"/>
              <a:gd name="connsiteX182" fmla="*/ 2983676 w 12192000"/>
              <a:gd name="connsiteY182" fmla="*/ 5049852 h 5096785"/>
              <a:gd name="connsiteX183" fmla="*/ 2903609 w 12192000"/>
              <a:gd name="connsiteY183" fmla="*/ 4998457 h 5096785"/>
              <a:gd name="connsiteX184" fmla="*/ 2758830 w 12192000"/>
              <a:gd name="connsiteY184" fmla="*/ 4974760 h 5096785"/>
              <a:gd name="connsiteX185" fmla="*/ 2532669 w 12192000"/>
              <a:gd name="connsiteY185" fmla="*/ 4940573 h 5096785"/>
              <a:gd name="connsiteX186" fmla="*/ 2389931 w 12192000"/>
              <a:gd name="connsiteY186" fmla="*/ 4905785 h 5096785"/>
              <a:gd name="connsiteX187" fmla="*/ 2335186 w 12192000"/>
              <a:gd name="connsiteY187" fmla="*/ 4902957 h 5096785"/>
              <a:gd name="connsiteX188" fmla="*/ 2273393 w 12192000"/>
              <a:gd name="connsiteY188" fmla="*/ 4883565 h 5096785"/>
              <a:gd name="connsiteX189" fmla="*/ 2269523 w 12192000"/>
              <a:gd name="connsiteY189" fmla="*/ 4884442 h 5096785"/>
              <a:gd name="connsiteX190" fmla="*/ 2256015 w 12192000"/>
              <a:gd name="connsiteY190" fmla="*/ 4883014 h 5096785"/>
              <a:gd name="connsiteX191" fmla="*/ 2249731 w 12192000"/>
              <a:gd name="connsiteY191" fmla="*/ 4888778 h 5096785"/>
              <a:gd name="connsiteX192" fmla="*/ 2227629 w 12192000"/>
              <a:gd name="connsiteY192" fmla="*/ 4891047 h 5096785"/>
              <a:gd name="connsiteX193" fmla="*/ 2203460 w 12192000"/>
              <a:gd name="connsiteY193" fmla="*/ 4886696 h 5096785"/>
              <a:gd name="connsiteX194" fmla="*/ 2091528 w 12192000"/>
              <a:gd name="connsiteY194" fmla="*/ 4859155 h 5096785"/>
              <a:gd name="connsiteX195" fmla="*/ 2022901 w 12192000"/>
              <a:gd name="connsiteY195" fmla="*/ 4846594 h 5096785"/>
              <a:gd name="connsiteX196" fmla="*/ 1994227 w 12192000"/>
              <a:gd name="connsiteY196" fmla="*/ 4847973 h 5096785"/>
              <a:gd name="connsiteX197" fmla="*/ 1955936 w 12192000"/>
              <a:gd name="connsiteY197" fmla="*/ 4845765 h 5096785"/>
              <a:gd name="connsiteX198" fmla="*/ 1741924 w 12192000"/>
              <a:gd name="connsiteY198" fmla="*/ 4808054 h 5096785"/>
              <a:gd name="connsiteX199" fmla="*/ 1734410 w 12192000"/>
              <a:gd name="connsiteY199" fmla="*/ 4811675 h 5096785"/>
              <a:gd name="connsiteX200" fmla="*/ 1691423 w 12192000"/>
              <a:gd name="connsiteY200" fmla="*/ 4802777 h 5096785"/>
              <a:gd name="connsiteX201" fmla="*/ 1554504 w 12192000"/>
              <a:gd name="connsiteY201" fmla="*/ 4739985 h 5096785"/>
              <a:gd name="connsiteX202" fmla="*/ 1470119 w 12192000"/>
              <a:gd name="connsiteY202" fmla="*/ 4723470 h 5096785"/>
              <a:gd name="connsiteX203" fmla="*/ 1437967 w 12192000"/>
              <a:gd name="connsiteY203" fmla="*/ 4722710 h 5096785"/>
              <a:gd name="connsiteX204" fmla="*/ 1384234 w 12192000"/>
              <a:gd name="connsiteY204" fmla="*/ 4721117 h 5096785"/>
              <a:gd name="connsiteX205" fmla="*/ 1338647 w 12192000"/>
              <a:gd name="connsiteY205" fmla="*/ 4732483 h 5096785"/>
              <a:gd name="connsiteX206" fmla="*/ 1295869 w 12192000"/>
              <a:gd name="connsiteY206" fmla="*/ 4726175 h 5096785"/>
              <a:gd name="connsiteX207" fmla="*/ 1292949 w 12192000"/>
              <a:gd name="connsiteY207" fmla="*/ 4708469 h 5096785"/>
              <a:gd name="connsiteX208" fmla="*/ 1244908 w 12192000"/>
              <a:gd name="connsiteY208" fmla="*/ 4706993 h 5096785"/>
              <a:gd name="connsiteX209" fmla="*/ 1171266 w 12192000"/>
              <a:gd name="connsiteY209" fmla="*/ 4706535 h 5096785"/>
              <a:gd name="connsiteX210" fmla="*/ 1160868 w 12192000"/>
              <a:gd name="connsiteY210" fmla="*/ 4701936 h 5096785"/>
              <a:gd name="connsiteX211" fmla="*/ 1147599 w 12192000"/>
              <a:gd name="connsiteY211" fmla="*/ 4714833 h 5096785"/>
              <a:gd name="connsiteX212" fmla="*/ 1119603 w 12192000"/>
              <a:gd name="connsiteY212" fmla="*/ 4721303 h 5096785"/>
              <a:gd name="connsiteX213" fmla="*/ 997851 w 12192000"/>
              <a:gd name="connsiteY213" fmla="*/ 4722336 h 5096785"/>
              <a:gd name="connsiteX214" fmla="*/ 976455 w 12192000"/>
              <a:gd name="connsiteY214" fmla="*/ 4726407 h 5096785"/>
              <a:gd name="connsiteX215" fmla="*/ 949939 w 12192000"/>
              <a:gd name="connsiteY215" fmla="*/ 4719699 h 5096785"/>
              <a:gd name="connsiteX216" fmla="*/ 894148 w 12192000"/>
              <a:gd name="connsiteY216" fmla="*/ 4710406 h 5096785"/>
              <a:gd name="connsiteX217" fmla="*/ 857990 w 12192000"/>
              <a:gd name="connsiteY217" fmla="*/ 4696844 h 5096785"/>
              <a:gd name="connsiteX218" fmla="*/ 848649 w 12192000"/>
              <a:gd name="connsiteY218" fmla="*/ 4704021 h 5096785"/>
              <a:gd name="connsiteX219" fmla="*/ 826436 w 12192000"/>
              <a:gd name="connsiteY219" fmla="*/ 4707421 h 5096785"/>
              <a:gd name="connsiteX220" fmla="*/ 733052 w 12192000"/>
              <a:gd name="connsiteY220" fmla="*/ 4701884 h 5096785"/>
              <a:gd name="connsiteX221" fmla="*/ 716185 w 12192000"/>
              <a:gd name="connsiteY221" fmla="*/ 4703827 h 5096785"/>
              <a:gd name="connsiteX222" fmla="*/ 696663 w 12192000"/>
              <a:gd name="connsiteY222" fmla="*/ 4697420 h 5096785"/>
              <a:gd name="connsiteX223" fmla="*/ 582722 w 12192000"/>
              <a:gd name="connsiteY223" fmla="*/ 4658637 h 5096785"/>
              <a:gd name="connsiteX224" fmla="*/ 581118 w 12192000"/>
              <a:gd name="connsiteY224" fmla="*/ 4654120 h 5096785"/>
              <a:gd name="connsiteX225" fmla="*/ 546453 w 12192000"/>
              <a:gd name="connsiteY225" fmla="*/ 4652542 h 5096785"/>
              <a:gd name="connsiteX226" fmla="*/ 536773 w 12192000"/>
              <a:gd name="connsiteY226" fmla="*/ 4644609 h 5096785"/>
              <a:gd name="connsiteX227" fmla="*/ 388896 w 12192000"/>
              <a:gd name="connsiteY227" fmla="*/ 4619173 h 5096785"/>
              <a:gd name="connsiteX228" fmla="*/ 366479 w 12192000"/>
              <a:gd name="connsiteY228" fmla="*/ 4618896 h 5096785"/>
              <a:gd name="connsiteX229" fmla="*/ 342781 w 12192000"/>
              <a:gd name="connsiteY229" fmla="*/ 4601239 h 5096785"/>
              <a:gd name="connsiteX230" fmla="*/ 255925 w 12192000"/>
              <a:gd name="connsiteY230" fmla="*/ 4598685 h 5096785"/>
              <a:gd name="connsiteX231" fmla="*/ 226919 w 12192000"/>
              <a:gd name="connsiteY231" fmla="*/ 4598460 h 5096785"/>
              <a:gd name="connsiteX232" fmla="*/ 213925 w 12192000"/>
              <a:gd name="connsiteY232" fmla="*/ 4597783 h 5096785"/>
              <a:gd name="connsiteX233" fmla="*/ 215196 w 12192000"/>
              <a:gd name="connsiteY233" fmla="*/ 4588576 h 5096785"/>
              <a:gd name="connsiteX234" fmla="*/ 180214 w 12192000"/>
              <a:gd name="connsiteY234" fmla="*/ 4583701 h 5096785"/>
              <a:gd name="connsiteX235" fmla="*/ 83203 w 12192000"/>
              <a:gd name="connsiteY235" fmla="*/ 4531664 h 5096785"/>
              <a:gd name="connsiteX236" fmla="*/ 4106 w 12192000"/>
              <a:gd name="connsiteY236" fmla="*/ 4517202 h 5096785"/>
              <a:gd name="connsiteX237" fmla="*/ 0 w 12192000"/>
              <a:gd name="connsiteY237" fmla="*/ 4516084 h 5096785"/>
              <a:gd name="connsiteX238" fmla="*/ 0 w 12192000"/>
              <a:gd name="connsiteY238"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055081 w 12192000"/>
              <a:gd name="connsiteY175" fmla="*/ 5080424 h 5096785"/>
              <a:gd name="connsiteX176" fmla="*/ 3049807 w 12192000"/>
              <a:gd name="connsiteY176" fmla="*/ 5080860 h 5096785"/>
              <a:gd name="connsiteX177" fmla="*/ 3029122 w 12192000"/>
              <a:gd name="connsiteY177" fmla="*/ 5070085 h 5096785"/>
              <a:gd name="connsiteX178" fmla="*/ 3017862 w 12192000"/>
              <a:gd name="connsiteY178" fmla="*/ 5065942 h 5096785"/>
              <a:gd name="connsiteX179" fmla="*/ 3015868 w 12192000"/>
              <a:gd name="connsiteY179" fmla="*/ 5061832 h 5096785"/>
              <a:gd name="connsiteX180" fmla="*/ 2998644 w 12192000"/>
              <a:gd name="connsiteY180" fmla="*/ 5057210 h 5096785"/>
              <a:gd name="connsiteX181" fmla="*/ 2996219 w 12192000"/>
              <a:gd name="connsiteY181" fmla="*/ 5057788 h 5096785"/>
              <a:gd name="connsiteX182" fmla="*/ 2983676 w 12192000"/>
              <a:gd name="connsiteY182" fmla="*/ 5049852 h 5096785"/>
              <a:gd name="connsiteX183" fmla="*/ 2903609 w 12192000"/>
              <a:gd name="connsiteY183" fmla="*/ 4998457 h 5096785"/>
              <a:gd name="connsiteX184" fmla="*/ 2758830 w 12192000"/>
              <a:gd name="connsiteY184" fmla="*/ 4974760 h 5096785"/>
              <a:gd name="connsiteX185" fmla="*/ 2532669 w 12192000"/>
              <a:gd name="connsiteY185" fmla="*/ 4940573 h 5096785"/>
              <a:gd name="connsiteX186" fmla="*/ 2389931 w 12192000"/>
              <a:gd name="connsiteY186" fmla="*/ 4905785 h 5096785"/>
              <a:gd name="connsiteX187" fmla="*/ 2335186 w 12192000"/>
              <a:gd name="connsiteY187" fmla="*/ 4902957 h 5096785"/>
              <a:gd name="connsiteX188" fmla="*/ 2273393 w 12192000"/>
              <a:gd name="connsiteY188" fmla="*/ 4883565 h 5096785"/>
              <a:gd name="connsiteX189" fmla="*/ 2269523 w 12192000"/>
              <a:gd name="connsiteY189" fmla="*/ 4884442 h 5096785"/>
              <a:gd name="connsiteX190" fmla="*/ 2256015 w 12192000"/>
              <a:gd name="connsiteY190" fmla="*/ 4883014 h 5096785"/>
              <a:gd name="connsiteX191" fmla="*/ 2249731 w 12192000"/>
              <a:gd name="connsiteY191" fmla="*/ 4888778 h 5096785"/>
              <a:gd name="connsiteX192" fmla="*/ 2227629 w 12192000"/>
              <a:gd name="connsiteY192" fmla="*/ 4891047 h 5096785"/>
              <a:gd name="connsiteX193" fmla="*/ 2203460 w 12192000"/>
              <a:gd name="connsiteY193" fmla="*/ 4886696 h 5096785"/>
              <a:gd name="connsiteX194" fmla="*/ 2091528 w 12192000"/>
              <a:gd name="connsiteY194" fmla="*/ 4859155 h 5096785"/>
              <a:gd name="connsiteX195" fmla="*/ 2022901 w 12192000"/>
              <a:gd name="connsiteY195" fmla="*/ 4846594 h 5096785"/>
              <a:gd name="connsiteX196" fmla="*/ 1994227 w 12192000"/>
              <a:gd name="connsiteY196" fmla="*/ 4847973 h 5096785"/>
              <a:gd name="connsiteX197" fmla="*/ 1955936 w 12192000"/>
              <a:gd name="connsiteY197" fmla="*/ 4845765 h 5096785"/>
              <a:gd name="connsiteX198" fmla="*/ 1741924 w 12192000"/>
              <a:gd name="connsiteY198" fmla="*/ 4808054 h 5096785"/>
              <a:gd name="connsiteX199" fmla="*/ 1734410 w 12192000"/>
              <a:gd name="connsiteY199" fmla="*/ 4811675 h 5096785"/>
              <a:gd name="connsiteX200" fmla="*/ 1691423 w 12192000"/>
              <a:gd name="connsiteY200" fmla="*/ 4802777 h 5096785"/>
              <a:gd name="connsiteX201" fmla="*/ 1554504 w 12192000"/>
              <a:gd name="connsiteY201" fmla="*/ 4739985 h 5096785"/>
              <a:gd name="connsiteX202" fmla="*/ 1470119 w 12192000"/>
              <a:gd name="connsiteY202" fmla="*/ 4723470 h 5096785"/>
              <a:gd name="connsiteX203" fmla="*/ 1437967 w 12192000"/>
              <a:gd name="connsiteY203" fmla="*/ 4722710 h 5096785"/>
              <a:gd name="connsiteX204" fmla="*/ 1384234 w 12192000"/>
              <a:gd name="connsiteY204" fmla="*/ 4721117 h 5096785"/>
              <a:gd name="connsiteX205" fmla="*/ 1338647 w 12192000"/>
              <a:gd name="connsiteY205" fmla="*/ 4732483 h 5096785"/>
              <a:gd name="connsiteX206" fmla="*/ 1295869 w 12192000"/>
              <a:gd name="connsiteY206" fmla="*/ 4726175 h 5096785"/>
              <a:gd name="connsiteX207" fmla="*/ 1292949 w 12192000"/>
              <a:gd name="connsiteY207" fmla="*/ 4708469 h 5096785"/>
              <a:gd name="connsiteX208" fmla="*/ 1244908 w 12192000"/>
              <a:gd name="connsiteY208" fmla="*/ 4706993 h 5096785"/>
              <a:gd name="connsiteX209" fmla="*/ 1171266 w 12192000"/>
              <a:gd name="connsiteY209" fmla="*/ 4706535 h 5096785"/>
              <a:gd name="connsiteX210" fmla="*/ 1160868 w 12192000"/>
              <a:gd name="connsiteY210" fmla="*/ 4701936 h 5096785"/>
              <a:gd name="connsiteX211" fmla="*/ 1147599 w 12192000"/>
              <a:gd name="connsiteY211" fmla="*/ 4714833 h 5096785"/>
              <a:gd name="connsiteX212" fmla="*/ 1119603 w 12192000"/>
              <a:gd name="connsiteY212" fmla="*/ 4721303 h 5096785"/>
              <a:gd name="connsiteX213" fmla="*/ 997851 w 12192000"/>
              <a:gd name="connsiteY213" fmla="*/ 4722336 h 5096785"/>
              <a:gd name="connsiteX214" fmla="*/ 976455 w 12192000"/>
              <a:gd name="connsiteY214" fmla="*/ 4726407 h 5096785"/>
              <a:gd name="connsiteX215" fmla="*/ 949939 w 12192000"/>
              <a:gd name="connsiteY215" fmla="*/ 4719699 h 5096785"/>
              <a:gd name="connsiteX216" fmla="*/ 894148 w 12192000"/>
              <a:gd name="connsiteY216" fmla="*/ 4710406 h 5096785"/>
              <a:gd name="connsiteX217" fmla="*/ 857990 w 12192000"/>
              <a:gd name="connsiteY217" fmla="*/ 4696844 h 5096785"/>
              <a:gd name="connsiteX218" fmla="*/ 848649 w 12192000"/>
              <a:gd name="connsiteY218" fmla="*/ 4704021 h 5096785"/>
              <a:gd name="connsiteX219" fmla="*/ 826436 w 12192000"/>
              <a:gd name="connsiteY219" fmla="*/ 4707421 h 5096785"/>
              <a:gd name="connsiteX220" fmla="*/ 733052 w 12192000"/>
              <a:gd name="connsiteY220" fmla="*/ 4701884 h 5096785"/>
              <a:gd name="connsiteX221" fmla="*/ 716185 w 12192000"/>
              <a:gd name="connsiteY221" fmla="*/ 4703827 h 5096785"/>
              <a:gd name="connsiteX222" fmla="*/ 582722 w 12192000"/>
              <a:gd name="connsiteY222" fmla="*/ 4658637 h 5096785"/>
              <a:gd name="connsiteX223" fmla="*/ 581118 w 12192000"/>
              <a:gd name="connsiteY223" fmla="*/ 4654120 h 5096785"/>
              <a:gd name="connsiteX224" fmla="*/ 546453 w 12192000"/>
              <a:gd name="connsiteY224" fmla="*/ 4652542 h 5096785"/>
              <a:gd name="connsiteX225" fmla="*/ 536773 w 12192000"/>
              <a:gd name="connsiteY225" fmla="*/ 4644609 h 5096785"/>
              <a:gd name="connsiteX226" fmla="*/ 388896 w 12192000"/>
              <a:gd name="connsiteY226" fmla="*/ 4619173 h 5096785"/>
              <a:gd name="connsiteX227" fmla="*/ 366479 w 12192000"/>
              <a:gd name="connsiteY227" fmla="*/ 4618896 h 5096785"/>
              <a:gd name="connsiteX228" fmla="*/ 342781 w 12192000"/>
              <a:gd name="connsiteY228" fmla="*/ 4601239 h 5096785"/>
              <a:gd name="connsiteX229" fmla="*/ 255925 w 12192000"/>
              <a:gd name="connsiteY229" fmla="*/ 4598685 h 5096785"/>
              <a:gd name="connsiteX230" fmla="*/ 226919 w 12192000"/>
              <a:gd name="connsiteY230" fmla="*/ 4598460 h 5096785"/>
              <a:gd name="connsiteX231" fmla="*/ 213925 w 12192000"/>
              <a:gd name="connsiteY231" fmla="*/ 4597783 h 5096785"/>
              <a:gd name="connsiteX232" fmla="*/ 215196 w 12192000"/>
              <a:gd name="connsiteY232" fmla="*/ 4588576 h 5096785"/>
              <a:gd name="connsiteX233" fmla="*/ 180214 w 12192000"/>
              <a:gd name="connsiteY233" fmla="*/ 4583701 h 5096785"/>
              <a:gd name="connsiteX234" fmla="*/ 83203 w 12192000"/>
              <a:gd name="connsiteY234" fmla="*/ 4531664 h 5096785"/>
              <a:gd name="connsiteX235" fmla="*/ 4106 w 12192000"/>
              <a:gd name="connsiteY235" fmla="*/ 4517202 h 5096785"/>
              <a:gd name="connsiteX236" fmla="*/ 0 w 12192000"/>
              <a:gd name="connsiteY236" fmla="*/ 4516084 h 5096785"/>
              <a:gd name="connsiteX237" fmla="*/ 0 w 12192000"/>
              <a:gd name="connsiteY237"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055081 w 12192000"/>
              <a:gd name="connsiteY175" fmla="*/ 5080424 h 5096785"/>
              <a:gd name="connsiteX176" fmla="*/ 3049807 w 12192000"/>
              <a:gd name="connsiteY176" fmla="*/ 5080860 h 5096785"/>
              <a:gd name="connsiteX177" fmla="*/ 3029122 w 12192000"/>
              <a:gd name="connsiteY177" fmla="*/ 5070085 h 5096785"/>
              <a:gd name="connsiteX178" fmla="*/ 3017862 w 12192000"/>
              <a:gd name="connsiteY178" fmla="*/ 5065942 h 5096785"/>
              <a:gd name="connsiteX179" fmla="*/ 3015868 w 12192000"/>
              <a:gd name="connsiteY179" fmla="*/ 5061832 h 5096785"/>
              <a:gd name="connsiteX180" fmla="*/ 2998644 w 12192000"/>
              <a:gd name="connsiteY180" fmla="*/ 5057210 h 5096785"/>
              <a:gd name="connsiteX181" fmla="*/ 2996219 w 12192000"/>
              <a:gd name="connsiteY181" fmla="*/ 5057788 h 5096785"/>
              <a:gd name="connsiteX182" fmla="*/ 2983676 w 12192000"/>
              <a:gd name="connsiteY182" fmla="*/ 5049852 h 5096785"/>
              <a:gd name="connsiteX183" fmla="*/ 2903609 w 12192000"/>
              <a:gd name="connsiteY183" fmla="*/ 4998457 h 5096785"/>
              <a:gd name="connsiteX184" fmla="*/ 2758830 w 12192000"/>
              <a:gd name="connsiteY184" fmla="*/ 4974760 h 5096785"/>
              <a:gd name="connsiteX185" fmla="*/ 2532669 w 12192000"/>
              <a:gd name="connsiteY185" fmla="*/ 4940573 h 5096785"/>
              <a:gd name="connsiteX186" fmla="*/ 2389931 w 12192000"/>
              <a:gd name="connsiteY186" fmla="*/ 4905785 h 5096785"/>
              <a:gd name="connsiteX187" fmla="*/ 2335186 w 12192000"/>
              <a:gd name="connsiteY187" fmla="*/ 4902957 h 5096785"/>
              <a:gd name="connsiteX188" fmla="*/ 2273393 w 12192000"/>
              <a:gd name="connsiteY188" fmla="*/ 4883565 h 5096785"/>
              <a:gd name="connsiteX189" fmla="*/ 2269523 w 12192000"/>
              <a:gd name="connsiteY189" fmla="*/ 4884442 h 5096785"/>
              <a:gd name="connsiteX190" fmla="*/ 2256015 w 12192000"/>
              <a:gd name="connsiteY190" fmla="*/ 4883014 h 5096785"/>
              <a:gd name="connsiteX191" fmla="*/ 2249731 w 12192000"/>
              <a:gd name="connsiteY191" fmla="*/ 4888778 h 5096785"/>
              <a:gd name="connsiteX192" fmla="*/ 2227629 w 12192000"/>
              <a:gd name="connsiteY192" fmla="*/ 4891047 h 5096785"/>
              <a:gd name="connsiteX193" fmla="*/ 2203460 w 12192000"/>
              <a:gd name="connsiteY193" fmla="*/ 4886696 h 5096785"/>
              <a:gd name="connsiteX194" fmla="*/ 2091528 w 12192000"/>
              <a:gd name="connsiteY194" fmla="*/ 4859155 h 5096785"/>
              <a:gd name="connsiteX195" fmla="*/ 2022901 w 12192000"/>
              <a:gd name="connsiteY195" fmla="*/ 4846594 h 5096785"/>
              <a:gd name="connsiteX196" fmla="*/ 1994227 w 12192000"/>
              <a:gd name="connsiteY196" fmla="*/ 4847973 h 5096785"/>
              <a:gd name="connsiteX197" fmla="*/ 1955936 w 12192000"/>
              <a:gd name="connsiteY197" fmla="*/ 4845765 h 5096785"/>
              <a:gd name="connsiteX198" fmla="*/ 1741924 w 12192000"/>
              <a:gd name="connsiteY198" fmla="*/ 4808054 h 5096785"/>
              <a:gd name="connsiteX199" fmla="*/ 1734410 w 12192000"/>
              <a:gd name="connsiteY199" fmla="*/ 4811675 h 5096785"/>
              <a:gd name="connsiteX200" fmla="*/ 1691423 w 12192000"/>
              <a:gd name="connsiteY200" fmla="*/ 4802777 h 5096785"/>
              <a:gd name="connsiteX201" fmla="*/ 1554504 w 12192000"/>
              <a:gd name="connsiteY201" fmla="*/ 4739985 h 5096785"/>
              <a:gd name="connsiteX202" fmla="*/ 1470119 w 12192000"/>
              <a:gd name="connsiteY202" fmla="*/ 4723470 h 5096785"/>
              <a:gd name="connsiteX203" fmla="*/ 1437967 w 12192000"/>
              <a:gd name="connsiteY203" fmla="*/ 4722710 h 5096785"/>
              <a:gd name="connsiteX204" fmla="*/ 1384234 w 12192000"/>
              <a:gd name="connsiteY204" fmla="*/ 4721117 h 5096785"/>
              <a:gd name="connsiteX205" fmla="*/ 1338647 w 12192000"/>
              <a:gd name="connsiteY205" fmla="*/ 4732483 h 5096785"/>
              <a:gd name="connsiteX206" fmla="*/ 1295869 w 12192000"/>
              <a:gd name="connsiteY206" fmla="*/ 4726175 h 5096785"/>
              <a:gd name="connsiteX207" fmla="*/ 1292949 w 12192000"/>
              <a:gd name="connsiteY207" fmla="*/ 4708469 h 5096785"/>
              <a:gd name="connsiteX208" fmla="*/ 1244908 w 12192000"/>
              <a:gd name="connsiteY208" fmla="*/ 4706993 h 5096785"/>
              <a:gd name="connsiteX209" fmla="*/ 1171266 w 12192000"/>
              <a:gd name="connsiteY209" fmla="*/ 4706535 h 5096785"/>
              <a:gd name="connsiteX210" fmla="*/ 1160868 w 12192000"/>
              <a:gd name="connsiteY210" fmla="*/ 4701936 h 5096785"/>
              <a:gd name="connsiteX211" fmla="*/ 1147599 w 12192000"/>
              <a:gd name="connsiteY211" fmla="*/ 4714833 h 5096785"/>
              <a:gd name="connsiteX212" fmla="*/ 1119603 w 12192000"/>
              <a:gd name="connsiteY212" fmla="*/ 4721303 h 5096785"/>
              <a:gd name="connsiteX213" fmla="*/ 997851 w 12192000"/>
              <a:gd name="connsiteY213" fmla="*/ 4722336 h 5096785"/>
              <a:gd name="connsiteX214" fmla="*/ 976455 w 12192000"/>
              <a:gd name="connsiteY214" fmla="*/ 4726407 h 5096785"/>
              <a:gd name="connsiteX215" fmla="*/ 949939 w 12192000"/>
              <a:gd name="connsiteY215" fmla="*/ 4719699 h 5096785"/>
              <a:gd name="connsiteX216" fmla="*/ 894148 w 12192000"/>
              <a:gd name="connsiteY216" fmla="*/ 4710406 h 5096785"/>
              <a:gd name="connsiteX217" fmla="*/ 857990 w 12192000"/>
              <a:gd name="connsiteY217" fmla="*/ 4696844 h 5096785"/>
              <a:gd name="connsiteX218" fmla="*/ 848649 w 12192000"/>
              <a:gd name="connsiteY218" fmla="*/ 4704021 h 5096785"/>
              <a:gd name="connsiteX219" fmla="*/ 826436 w 12192000"/>
              <a:gd name="connsiteY219" fmla="*/ 4707421 h 5096785"/>
              <a:gd name="connsiteX220" fmla="*/ 733052 w 12192000"/>
              <a:gd name="connsiteY220" fmla="*/ 4701884 h 5096785"/>
              <a:gd name="connsiteX221" fmla="*/ 716185 w 12192000"/>
              <a:gd name="connsiteY221" fmla="*/ 4648168 h 5096785"/>
              <a:gd name="connsiteX222" fmla="*/ 582722 w 12192000"/>
              <a:gd name="connsiteY222" fmla="*/ 4658637 h 5096785"/>
              <a:gd name="connsiteX223" fmla="*/ 581118 w 12192000"/>
              <a:gd name="connsiteY223" fmla="*/ 4654120 h 5096785"/>
              <a:gd name="connsiteX224" fmla="*/ 546453 w 12192000"/>
              <a:gd name="connsiteY224" fmla="*/ 4652542 h 5096785"/>
              <a:gd name="connsiteX225" fmla="*/ 536773 w 12192000"/>
              <a:gd name="connsiteY225" fmla="*/ 4644609 h 5096785"/>
              <a:gd name="connsiteX226" fmla="*/ 388896 w 12192000"/>
              <a:gd name="connsiteY226" fmla="*/ 4619173 h 5096785"/>
              <a:gd name="connsiteX227" fmla="*/ 366479 w 12192000"/>
              <a:gd name="connsiteY227" fmla="*/ 4618896 h 5096785"/>
              <a:gd name="connsiteX228" fmla="*/ 342781 w 12192000"/>
              <a:gd name="connsiteY228" fmla="*/ 4601239 h 5096785"/>
              <a:gd name="connsiteX229" fmla="*/ 255925 w 12192000"/>
              <a:gd name="connsiteY229" fmla="*/ 4598685 h 5096785"/>
              <a:gd name="connsiteX230" fmla="*/ 226919 w 12192000"/>
              <a:gd name="connsiteY230" fmla="*/ 4598460 h 5096785"/>
              <a:gd name="connsiteX231" fmla="*/ 213925 w 12192000"/>
              <a:gd name="connsiteY231" fmla="*/ 4597783 h 5096785"/>
              <a:gd name="connsiteX232" fmla="*/ 215196 w 12192000"/>
              <a:gd name="connsiteY232" fmla="*/ 4588576 h 5096785"/>
              <a:gd name="connsiteX233" fmla="*/ 180214 w 12192000"/>
              <a:gd name="connsiteY233" fmla="*/ 4583701 h 5096785"/>
              <a:gd name="connsiteX234" fmla="*/ 83203 w 12192000"/>
              <a:gd name="connsiteY234" fmla="*/ 4531664 h 5096785"/>
              <a:gd name="connsiteX235" fmla="*/ 4106 w 12192000"/>
              <a:gd name="connsiteY235" fmla="*/ 4517202 h 5096785"/>
              <a:gd name="connsiteX236" fmla="*/ 0 w 12192000"/>
              <a:gd name="connsiteY236" fmla="*/ 4516084 h 5096785"/>
              <a:gd name="connsiteX237" fmla="*/ 0 w 12192000"/>
              <a:gd name="connsiteY237"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055081 w 12192000"/>
              <a:gd name="connsiteY175" fmla="*/ 5080424 h 5096785"/>
              <a:gd name="connsiteX176" fmla="*/ 3049807 w 12192000"/>
              <a:gd name="connsiteY176" fmla="*/ 5080860 h 5096785"/>
              <a:gd name="connsiteX177" fmla="*/ 3029122 w 12192000"/>
              <a:gd name="connsiteY177" fmla="*/ 5070085 h 5096785"/>
              <a:gd name="connsiteX178" fmla="*/ 3017862 w 12192000"/>
              <a:gd name="connsiteY178" fmla="*/ 5065942 h 5096785"/>
              <a:gd name="connsiteX179" fmla="*/ 3015868 w 12192000"/>
              <a:gd name="connsiteY179" fmla="*/ 5061832 h 5096785"/>
              <a:gd name="connsiteX180" fmla="*/ 2998644 w 12192000"/>
              <a:gd name="connsiteY180" fmla="*/ 5057210 h 5096785"/>
              <a:gd name="connsiteX181" fmla="*/ 2996219 w 12192000"/>
              <a:gd name="connsiteY181" fmla="*/ 5057788 h 5096785"/>
              <a:gd name="connsiteX182" fmla="*/ 2983676 w 12192000"/>
              <a:gd name="connsiteY182" fmla="*/ 5049852 h 5096785"/>
              <a:gd name="connsiteX183" fmla="*/ 2903609 w 12192000"/>
              <a:gd name="connsiteY183" fmla="*/ 4998457 h 5096785"/>
              <a:gd name="connsiteX184" fmla="*/ 2758830 w 12192000"/>
              <a:gd name="connsiteY184" fmla="*/ 4974760 h 5096785"/>
              <a:gd name="connsiteX185" fmla="*/ 2532669 w 12192000"/>
              <a:gd name="connsiteY185" fmla="*/ 4940573 h 5096785"/>
              <a:gd name="connsiteX186" fmla="*/ 2389931 w 12192000"/>
              <a:gd name="connsiteY186" fmla="*/ 4905785 h 5096785"/>
              <a:gd name="connsiteX187" fmla="*/ 2335186 w 12192000"/>
              <a:gd name="connsiteY187" fmla="*/ 4902957 h 5096785"/>
              <a:gd name="connsiteX188" fmla="*/ 2273393 w 12192000"/>
              <a:gd name="connsiteY188" fmla="*/ 4883565 h 5096785"/>
              <a:gd name="connsiteX189" fmla="*/ 2269523 w 12192000"/>
              <a:gd name="connsiteY189" fmla="*/ 4884442 h 5096785"/>
              <a:gd name="connsiteX190" fmla="*/ 2256015 w 12192000"/>
              <a:gd name="connsiteY190" fmla="*/ 4883014 h 5096785"/>
              <a:gd name="connsiteX191" fmla="*/ 2249731 w 12192000"/>
              <a:gd name="connsiteY191" fmla="*/ 4888778 h 5096785"/>
              <a:gd name="connsiteX192" fmla="*/ 2227629 w 12192000"/>
              <a:gd name="connsiteY192" fmla="*/ 4891047 h 5096785"/>
              <a:gd name="connsiteX193" fmla="*/ 2203460 w 12192000"/>
              <a:gd name="connsiteY193" fmla="*/ 4886696 h 5096785"/>
              <a:gd name="connsiteX194" fmla="*/ 2091528 w 12192000"/>
              <a:gd name="connsiteY194" fmla="*/ 4859155 h 5096785"/>
              <a:gd name="connsiteX195" fmla="*/ 2022901 w 12192000"/>
              <a:gd name="connsiteY195" fmla="*/ 4846594 h 5096785"/>
              <a:gd name="connsiteX196" fmla="*/ 1994227 w 12192000"/>
              <a:gd name="connsiteY196" fmla="*/ 4847973 h 5096785"/>
              <a:gd name="connsiteX197" fmla="*/ 1955936 w 12192000"/>
              <a:gd name="connsiteY197" fmla="*/ 4845765 h 5096785"/>
              <a:gd name="connsiteX198" fmla="*/ 1741924 w 12192000"/>
              <a:gd name="connsiteY198" fmla="*/ 4808054 h 5096785"/>
              <a:gd name="connsiteX199" fmla="*/ 1734410 w 12192000"/>
              <a:gd name="connsiteY199" fmla="*/ 4811675 h 5096785"/>
              <a:gd name="connsiteX200" fmla="*/ 1691423 w 12192000"/>
              <a:gd name="connsiteY200" fmla="*/ 4802777 h 5096785"/>
              <a:gd name="connsiteX201" fmla="*/ 1554504 w 12192000"/>
              <a:gd name="connsiteY201" fmla="*/ 4739985 h 5096785"/>
              <a:gd name="connsiteX202" fmla="*/ 1470119 w 12192000"/>
              <a:gd name="connsiteY202" fmla="*/ 4723470 h 5096785"/>
              <a:gd name="connsiteX203" fmla="*/ 1437967 w 12192000"/>
              <a:gd name="connsiteY203" fmla="*/ 4722710 h 5096785"/>
              <a:gd name="connsiteX204" fmla="*/ 1384234 w 12192000"/>
              <a:gd name="connsiteY204" fmla="*/ 4721117 h 5096785"/>
              <a:gd name="connsiteX205" fmla="*/ 1295869 w 12192000"/>
              <a:gd name="connsiteY205" fmla="*/ 4726175 h 5096785"/>
              <a:gd name="connsiteX206" fmla="*/ 1292949 w 12192000"/>
              <a:gd name="connsiteY206" fmla="*/ 4708469 h 5096785"/>
              <a:gd name="connsiteX207" fmla="*/ 1244908 w 12192000"/>
              <a:gd name="connsiteY207" fmla="*/ 4706993 h 5096785"/>
              <a:gd name="connsiteX208" fmla="*/ 1171266 w 12192000"/>
              <a:gd name="connsiteY208" fmla="*/ 4706535 h 5096785"/>
              <a:gd name="connsiteX209" fmla="*/ 1160868 w 12192000"/>
              <a:gd name="connsiteY209" fmla="*/ 4701936 h 5096785"/>
              <a:gd name="connsiteX210" fmla="*/ 1147599 w 12192000"/>
              <a:gd name="connsiteY210" fmla="*/ 4714833 h 5096785"/>
              <a:gd name="connsiteX211" fmla="*/ 1119603 w 12192000"/>
              <a:gd name="connsiteY211" fmla="*/ 4721303 h 5096785"/>
              <a:gd name="connsiteX212" fmla="*/ 997851 w 12192000"/>
              <a:gd name="connsiteY212" fmla="*/ 4722336 h 5096785"/>
              <a:gd name="connsiteX213" fmla="*/ 976455 w 12192000"/>
              <a:gd name="connsiteY213" fmla="*/ 4726407 h 5096785"/>
              <a:gd name="connsiteX214" fmla="*/ 949939 w 12192000"/>
              <a:gd name="connsiteY214" fmla="*/ 4719699 h 5096785"/>
              <a:gd name="connsiteX215" fmla="*/ 894148 w 12192000"/>
              <a:gd name="connsiteY215" fmla="*/ 4710406 h 5096785"/>
              <a:gd name="connsiteX216" fmla="*/ 857990 w 12192000"/>
              <a:gd name="connsiteY216" fmla="*/ 4696844 h 5096785"/>
              <a:gd name="connsiteX217" fmla="*/ 848649 w 12192000"/>
              <a:gd name="connsiteY217" fmla="*/ 4704021 h 5096785"/>
              <a:gd name="connsiteX218" fmla="*/ 826436 w 12192000"/>
              <a:gd name="connsiteY218" fmla="*/ 4707421 h 5096785"/>
              <a:gd name="connsiteX219" fmla="*/ 733052 w 12192000"/>
              <a:gd name="connsiteY219" fmla="*/ 4701884 h 5096785"/>
              <a:gd name="connsiteX220" fmla="*/ 716185 w 12192000"/>
              <a:gd name="connsiteY220" fmla="*/ 4648168 h 5096785"/>
              <a:gd name="connsiteX221" fmla="*/ 582722 w 12192000"/>
              <a:gd name="connsiteY221" fmla="*/ 4658637 h 5096785"/>
              <a:gd name="connsiteX222" fmla="*/ 581118 w 12192000"/>
              <a:gd name="connsiteY222" fmla="*/ 4654120 h 5096785"/>
              <a:gd name="connsiteX223" fmla="*/ 546453 w 12192000"/>
              <a:gd name="connsiteY223" fmla="*/ 4652542 h 5096785"/>
              <a:gd name="connsiteX224" fmla="*/ 536773 w 12192000"/>
              <a:gd name="connsiteY224" fmla="*/ 4644609 h 5096785"/>
              <a:gd name="connsiteX225" fmla="*/ 388896 w 12192000"/>
              <a:gd name="connsiteY225" fmla="*/ 4619173 h 5096785"/>
              <a:gd name="connsiteX226" fmla="*/ 366479 w 12192000"/>
              <a:gd name="connsiteY226" fmla="*/ 4618896 h 5096785"/>
              <a:gd name="connsiteX227" fmla="*/ 342781 w 12192000"/>
              <a:gd name="connsiteY227" fmla="*/ 4601239 h 5096785"/>
              <a:gd name="connsiteX228" fmla="*/ 255925 w 12192000"/>
              <a:gd name="connsiteY228" fmla="*/ 4598685 h 5096785"/>
              <a:gd name="connsiteX229" fmla="*/ 226919 w 12192000"/>
              <a:gd name="connsiteY229" fmla="*/ 4598460 h 5096785"/>
              <a:gd name="connsiteX230" fmla="*/ 213925 w 12192000"/>
              <a:gd name="connsiteY230" fmla="*/ 4597783 h 5096785"/>
              <a:gd name="connsiteX231" fmla="*/ 215196 w 12192000"/>
              <a:gd name="connsiteY231" fmla="*/ 4588576 h 5096785"/>
              <a:gd name="connsiteX232" fmla="*/ 180214 w 12192000"/>
              <a:gd name="connsiteY232" fmla="*/ 4583701 h 5096785"/>
              <a:gd name="connsiteX233" fmla="*/ 83203 w 12192000"/>
              <a:gd name="connsiteY233" fmla="*/ 4531664 h 5096785"/>
              <a:gd name="connsiteX234" fmla="*/ 4106 w 12192000"/>
              <a:gd name="connsiteY234" fmla="*/ 4517202 h 5096785"/>
              <a:gd name="connsiteX235" fmla="*/ 0 w 12192000"/>
              <a:gd name="connsiteY235" fmla="*/ 4516084 h 5096785"/>
              <a:gd name="connsiteX236" fmla="*/ 0 w 12192000"/>
              <a:gd name="connsiteY236"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055081 w 12192000"/>
              <a:gd name="connsiteY175" fmla="*/ 5080424 h 5096785"/>
              <a:gd name="connsiteX176" fmla="*/ 3049807 w 12192000"/>
              <a:gd name="connsiteY176" fmla="*/ 5080860 h 5096785"/>
              <a:gd name="connsiteX177" fmla="*/ 3029122 w 12192000"/>
              <a:gd name="connsiteY177" fmla="*/ 5070085 h 5096785"/>
              <a:gd name="connsiteX178" fmla="*/ 3017862 w 12192000"/>
              <a:gd name="connsiteY178" fmla="*/ 5065942 h 5096785"/>
              <a:gd name="connsiteX179" fmla="*/ 3015868 w 12192000"/>
              <a:gd name="connsiteY179" fmla="*/ 5061832 h 5096785"/>
              <a:gd name="connsiteX180" fmla="*/ 2998644 w 12192000"/>
              <a:gd name="connsiteY180" fmla="*/ 5057210 h 5096785"/>
              <a:gd name="connsiteX181" fmla="*/ 2996219 w 12192000"/>
              <a:gd name="connsiteY181" fmla="*/ 5057788 h 5096785"/>
              <a:gd name="connsiteX182" fmla="*/ 2983676 w 12192000"/>
              <a:gd name="connsiteY182" fmla="*/ 5049852 h 5096785"/>
              <a:gd name="connsiteX183" fmla="*/ 2903609 w 12192000"/>
              <a:gd name="connsiteY183" fmla="*/ 4998457 h 5096785"/>
              <a:gd name="connsiteX184" fmla="*/ 2758830 w 12192000"/>
              <a:gd name="connsiteY184" fmla="*/ 4974760 h 5096785"/>
              <a:gd name="connsiteX185" fmla="*/ 2532669 w 12192000"/>
              <a:gd name="connsiteY185" fmla="*/ 4940573 h 5096785"/>
              <a:gd name="connsiteX186" fmla="*/ 2389931 w 12192000"/>
              <a:gd name="connsiteY186" fmla="*/ 4905785 h 5096785"/>
              <a:gd name="connsiteX187" fmla="*/ 2335186 w 12192000"/>
              <a:gd name="connsiteY187" fmla="*/ 4902957 h 5096785"/>
              <a:gd name="connsiteX188" fmla="*/ 2273393 w 12192000"/>
              <a:gd name="connsiteY188" fmla="*/ 4883565 h 5096785"/>
              <a:gd name="connsiteX189" fmla="*/ 2269523 w 12192000"/>
              <a:gd name="connsiteY189" fmla="*/ 4884442 h 5096785"/>
              <a:gd name="connsiteX190" fmla="*/ 2256015 w 12192000"/>
              <a:gd name="connsiteY190" fmla="*/ 4883014 h 5096785"/>
              <a:gd name="connsiteX191" fmla="*/ 2249731 w 12192000"/>
              <a:gd name="connsiteY191" fmla="*/ 4888778 h 5096785"/>
              <a:gd name="connsiteX192" fmla="*/ 2227629 w 12192000"/>
              <a:gd name="connsiteY192" fmla="*/ 4891047 h 5096785"/>
              <a:gd name="connsiteX193" fmla="*/ 2203460 w 12192000"/>
              <a:gd name="connsiteY193" fmla="*/ 4886696 h 5096785"/>
              <a:gd name="connsiteX194" fmla="*/ 2091528 w 12192000"/>
              <a:gd name="connsiteY194" fmla="*/ 4859155 h 5096785"/>
              <a:gd name="connsiteX195" fmla="*/ 2022901 w 12192000"/>
              <a:gd name="connsiteY195" fmla="*/ 4846594 h 5096785"/>
              <a:gd name="connsiteX196" fmla="*/ 1994227 w 12192000"/>
              <a:gd name="connsiteY196" fmla="*/ 4847973 h 5096785"/>
              <a:gd name="connsiteX197" fmla="*/ 1955936 w 12192000"/>
              <a:gd name="connsiteY197" fmla="*/ 4845765 h 5096785"/>
              <a:gd name="connsiteX198" fmla="*/ 1741924 w 12192000"/>
              <a:gd name="connsiteY198" fmla="*/ 4808054 h 5096785"/>
              <a:gd name="connsiteX199" fmla="*/ 1734410 w 12192000"/>
              <a:gd name="connsiteY199" fmla="*/ 4811675 h 5096785"/>
              <a:gd name="connsiteX200" fmla="*/ 1691423 w 12192000"/>
              <a:gd name="connsiteY200" fmla="*/ 4802777 h 5096785"/>
              <a:gd name="connsiteX201" fmla="*/ 1554504 w 12192000"/>
              <a:gd name="connsiteY201" fmla="*/ 4739985 h 5096785"/>
              <a:gd name="connsiteX202" fmla="*/ 1470119 w 12192000"/>
              <a:gd name="connsiteY202" fmla="*/ 4723470 h 5096785"/>
              <a:gd name="connsiteX203" fmla="*/ 1437967 w 12192000"/>
              <a:gd name="connsiteY203" fmla="*/ 4722710 h 5096785"/>
              <a:gd name="connsiteX204" fmla="*/ 1384234 w 12192000"/>
              <a:gd name="connsiteY204" fmla="*/ 4721117 h 5096785"/>
              <a:gd name="connsiteX205" fmla="*/ 1295869 w 12192000"/>
              <a:gd name="connsiteY205" fmla="*/ 4726175 h 5096785"/>
              <a:gd name="connsiteX206" fmla="*/ 1292949 w 12192000"/>
              <a:gd name="connsiteY206" fmla="*/ 4684615 h 5096785"/>
              <a:gd name="connsiteX207" fmla="*/ 1244908 w 12192000"/>
              <a:gd name="connsiteY207" fmla="*/ 4706993 h 5096785"/>
              <a:gd name="connsiteX208" fmla="*/ 1171266 w 12192000"/>
              <a:gd name="connsiteY208" fmla="*/ 4706535 h 5096785"/>
              <a:gd name="connsiteX209" fmla="*/ 1160868 w 12192000"/>
              <a:gd name="connsiteY209" fmla="*/ 4701936 h 5096785"/>
              <a:gd name="connsiteX210" fmla="*/ 1147599 w 12192000"/>
              <a:gd name="connsiteY210" fmla="*/ 4714833 h 5096785"/>
              <a:gd name="connsiteX211" fmla="*/ 1119603 w 12192000"/>
              <a:gd name="connsiteY211" fmla="*/ 4721303 h 5096785"/>
              <a:gd name="connsiteX212" fmla="*/ 997851 w 12192000"/>
              <a:gd name="connsiteY212" fmla="*/ 4722336 h 5096785"/>
              <a:gd name="connsiteX213" fmla="*/ 976455 w 12192000"/>
              <a:gd name="connsiteY213" fmla="*/ 4726407 h 5096785"/>
              <a:gd name="connsiteX214" fmla="*/ 949939 w 12192000"/>
              <a:gd name="connsiteY214" fmla="*/ 4719699 h 5096785"/>
              <a:gd name="connsiteX215" fmla="*/ 894148 w 12192000"/>
              <a:gd name="connsiteY215" fmla="*/ 4710406 h 5096785"/>
              <a:gd name="connsiteX216" fmla="*/ 857990 w 12192000"/>
              <a:gd name="connsiteY216" fmla="*/ 4696844 h 5096785"/>
              <a:gd name="connsiteX217" fmla="*/ 848649 w 12192000"/>
              <a:gd name="connsiteY217" fmla="*/ 4704021 h 5096785"/>
              <a:gd name="connsiteX218" fmla="*/ 826436 w 12192000"/>
              <a:gd name="connsiteY218" fmla="*/ 4707421 h 5096785"/>
              <a:gd name="connsiteX219" fmla="*/ 733052 w 12192000"/>
              <a:gd name="connsiteY219" fmla="*/ 4701884 h 5096785"/>
              <a:gd name="connsiteX220" fmla="*/ 716185 w 12192000"/>
              <a:gd name="connsiteY220" fmla="*/ 4648168 h 5096785"/>
              <a:gd name="connsiteX221" fmla="*/ 582722 w 12192000"/>
              <a:gd name="connsiteY221" fmla="*/ 4658637 h 5096785"/>
              <a:gd name="connsiteX222" fmla="*/ 581118 w 12192000"/>
              <a:gd name="connsiteY222" fmla="*/ 4654120 h 5096785"/>
              <a:gd name="connsiteX223" fmla="*/ 546453 w 12192000"/>
              <a:gd name="connsiteY223" fmla="*/ 4652542 h 5096785"/>
              <a:gd name="connsiteX224" fmla="*/ 536773 w 12192000"/>
              <a:gd name="connsiteY224" fmla="*/ 4644609 h 5096785"/>
              <a:gd name="connsiteX225" fmla="*/ 388896 w 12192000"/>
              <a:gd name="connsiteY225" fmla="*/ 4619173 h 5096785"/>
              <a:gd name="connsiteX226" fmla="*/ 366479 w 12192000"/>
              <a:gd name="connsiteY226" fmla="*/ 4618896 h 5096785"/>
              <a:gd name="connsiteX227" fmla="*/ 342781 w 12192000"/>
              <a:gd name="connsiteY227" fmla="*/ 4601239 h 5096785"/>
              <a:gd name="connsiteX228" fmla="*/ 255925 w 12192000"/>
              <a:gd name="connsiteY228" fmla="*/ 4598685 h 5096785"/>
              <a:gd name="connsiteX229" fmla="*/ 226919 w 12192000"/>
              <a:gd name="connsiteY229" fmla="*/ 4598460 h 5096785"/>
              <a:gd name="connsiteX230" fmla="*/ 213925 w 12192000"/>
              <a:gd name="connsiteY230" fmla="*/ 4597783 h 5096785"/>
              <a:gd name="connsiteX231" fmla="*/ 215196 w 12192000"/>
              <a:gd name="connsiteY231" fmla="*/ 4588576 h 5096785"/>
              <a:gd name="connsiteX232" fmla="*/ 180214 w 12192000"/>
              <a:gd name="connsiteY232" fmla="*/ 4583701 h 5096785"/>
              <a:gd name="connsiteX233" fmla="*/ 83203 w 12192000"/>
              <a:gd name="connsiteY233" fmla="*/ 4531664 h 5096785"/>
              <a:gd name="connsiteX234" fmla="*/ 4106 w 12192000"/>
              <a:gd name="connsiteY234" fmla="*/ 4517202 h 5096785"/>
              <a:gd name="connsiteX235" fmla="*/ 0 w 12192000"/>
              <a:gd name="connsiteY235" fmla="*/ 4516084 h 5096785"/>
              <a:gd name="connsiteX236" fmla="*/ 0 w 12192000"/>
              <a:gd name="connsiteY236"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17780 w 12192000"/>
              <a:gd name="connsiteY138" fmla="*/ 5045175 h 5096785"/>
              <a:gd name="connsiteX139" fmla="*/ 3960074 w 12192000"/>
              <a:gd name="connsiteY139" fmla="*/ 5050708 h 5096785"/>
              <a:gd name="connsiteX140" fmla="*/ 3947260 w 12192000"/>
              <a:gd name="connsiteY140" fmla="*/ 5041167 h 5096785"/>
              <a:gd name="connsiteX141" fmla="*/ 3931969 w 12192000"/>
              <a:gd name="connsiteY141" fmla="*/ 5035902 h 5096785"/>
              <a:gd name="connsiteX142" fmla="*/ 3929836 w 12192000"/>
              <a:gd name="connsiteY142" fmla="*/ 5036901 h 5096785"/>
              <a:gd name="connsiteX143" fmla="*/ 3911296 w 12192000"/>
              <a:gd name="connsiteY143" fmla="*/ 5035663 h 5096785"/>
              <a:gd name="connsiteX144" fmla="*/ 3907746 w 12192000"/>
              <a:gd name="connsiteY144" fmla="*/ 5032107 h 5096785"/>
              <a:gd name="connsiteX145" fmla="*/ 3895182 w 12192000"/>
              <a:gd name="connsiteY145" fmla="*/ 5030229 h 5096785"/>
              <a:gd name="connsiteX146" fmla="*/ 3870866 w 12192000"/>
              <a:gd name="connsiteY146" fmla="*/ 5023753 h 5096785"/>
              <a:gd name="connsiteX147" fmla="*/ 3865913 w 12192000"/>
              <a:gd name="connsiteY147" fmla="*/ 5025143 h 5096785"/>
              <a:gd name="connsiteX148" fmla="*/ 3828606 w 12192000"/>
              <a:gd name="connsiteY148" fmla="*/ 5019426 h 5096785"/>
              <a:gd name="connsiteX149" fmla="*/ 3827901 w 12192000"/>
              <a:gd name="connsiteY149" fmla="*/ 5020583 h 5096785"/>
              <a:gd name="connsiteX150" fmla="*/ 3816543 w 12192000"/>
              <a:gd name="connsiteY150" fmla="*/ 5024366 h 5096785"/>
              <a:gd name="connsiteX151" fmla="*/ 3795278 w 12192000"/>
              <a:gd name="connsiteY151" fmla="*/ 5028779 h 5096785"/>
              <a:gd name="connsiteX152" fmla="*/ 3743858 w 12192000"/>
              <a:gd name="connsiteY152" fmla="*/ 5054237 h 5096785"/>
              <a:gd name="connsiteX153" fmla="*/ 3704945 w 12192000"/>
              <a:gd name="connsiteY153" fmla="*/ 5048413 h 5096785"/>
              <a:gd name="connsiteX154" fmla="*/ 3696992 w 12192000"/>
              <a:gd name="connsiteY154" fmla="*/ 5047914 h 5096785"/>
              <a:gd name="connsiteX155" fmla="*/ 3696780 w 12192000"/>
              <a:gd name="connsiteY155" fmla="*/ 5048181 h 5096785"/>
              <a:gd name="connsiteX156" fmla="*/ 3688290 w 12192000"/>
              <a:gd name="connsiteY156" fmla="*/ 5048204 h 5096785"/>
              <a:gd name="connsiteX157" fmla="*/ 3682486 w 12192000"/>
              <a:gd name="connsiteY157" fmla="*/ 5047000 h 5096785"/>
              <a:gd name="connsiteX158" fmla="*/ 3667056 w 12192000"/>
              <a:gd name="connsiteY158" fmla="*/ 5046030 h 5096785"/>
              <a:gd name="connsiteX159" fmla="*/ 3661403 w 12192000"/>
              <a:gd name="connsiteY159" fmla="*/ 5047537 h 5096785"/>
              <a:gd name="connsiteX160" fmla="*/ 3658673 w 12192000"/>
              <a:gd name="connsiteY160" fmla="*/ 5050790 h 5096785"/>
              <a:gd name="connsiteX161" fmla="*/ 3657333 w 12192000"/>
              <a:gd name="connsiteY161" fmla="*/ 5050325 h 5096785"/>
              <a:gd name="connsiteX162" fmla="*/ 3626778 w 12192000"/>
              <a:gd name="connsiteY162" fmla="*/ 5057882 h 5096785"/>
              <a:gd name="connsiteX163" fmla="*/ 3560067 w 12192000"/>
              <a:gd name="connsiteY163" fmla="*/ 5064266 h 5096785"/>
              <a:gd name="connsiteX164" fmla="*/ 3522641 w 12192000"/>
              <a:gd name="connsiteY164" fmla="*/ 5063654 h 5096785"/>
              <a:gd name="connsiteX165" fmla="*/ 3419275 w 12192000"/>
              <a:gd name="connsiteY165" fmla="*/ 5066646 h 5096785"/>
              <a:gd name="connsiteX166" fmla="*/ 3314869 w 12192000"/>
              <a:gd name="connsiteY166" fmla="*/ 5073197 h 5096785"/>
              <a:gd name="connsiteX167" fmla="*/ 3259088 w 12192000"/>
              <a:gd name="connsiteY167" fmla="*/ 5096363 h 5096785"/>
              <a:gd name="connsiteX168" fmla="*/ 3253104 w 12192000"/>
              <a:gd name="connsiteY168" fmla="*/ 5096785 h 5096785"/>
              <a:gd name="connsiteX169" fmla="*/ 3238751 w 12192000"/>
              <a:gd name="connsiteY169" fmla="*/ 5092996 h 5096785"/>
              <a:gd name="connsiteX170" fmla="*/ 3233681 w 12192000"/>
              <a:gd name="connsiteY170" fmla="*/ 5090758 h 5096785"/>
              <a:gd name="connsiteX171" fmla="*/ 3225562 w 12192000"/>
              <a:gd name="connsiteY171" fmla="*/ 5089215 h 5096785"/>
              <a:gd name="connsiteX172" fmla="*/ 3225260 w 12192000"/>
              <a:gd name="connsiteY172" fmla="*/ 5089437 h 5096785"/>
              <a:gd name="connsiteX173" fmla="*/ 3217859 w 12192000"/>
              <a:gd name="connsiteY173" fmla="*/ 5087484 h 5096785"/>
              <a:gd name="connsiteX174" fmla="*/ 3182980 w 12192000"/>
              <a:gd name="connsiteY174" fmla="*/ 5074650 h 5096785"/>
              <a:gd name="connsiteX175" fmla="*/ 3055081 w 12192000"/>
              <a:gd name="connsiteY175" fmla="*/ 5080424 h 5096785"/>
              <a:gd name="connsiteX176" fmla="*/ 3049807 w 12192000"/>
              <a:gd name="connsiteY176" fmla="*/ 5080860 h 5096785"/>
              <a:gd name="connsiteX177" fmla="*/ 3029122 w 12192000"/>
              <a:gd name="connsiteY177" fmla="*/ 5070085 h 5096785"/>
              <a:gd name="connsiteX178" fmla="*/ 3017862 w 12192000"/>
              <a:gd name="connsiteY178" fmla="*/ 5065942 h 5096785"/>
              <a:gd name="connsiteX179" fmla="*/ 3015868 w 12192000"/>
              <a:gd name="connsiteY179" fmla="*/ 5061832 h 5096785"/>
              <a:gd name="connsiteX180" fmla="*/ 2998644 w 12192000"/>
              <a:gd name="connsiteY180" fmla="*/ 5057210 h 5096785"/>
              <a:gd name="connsiteX181" fmla="*/ 2996219 w 12192000"/>
              <a:gd name="connsiteY181" fmla="*/ 5057788 h 5096785"/>
              <a:gd name="connsiteX182" fmla="*/ 2983676 w 12192000"/>
              <a:gd name="connsiteY182" fmla="*/ 5049852 h 5096785"/>
              <a:gd name="connsiteX183" fmla="*/ 2903609 w 12192000"/>
              <a:gd name="connsiteY183" fmla="*/ 4998457 h 5096785"/>
              <a:gd name="connsiteX184" fmla="*/ 2758830 w 12192000"/>
              <a:gd name="connsiteY184" fmla="*/ 4974760 h 5096785"/>
              <a:gd name="connsiteX185" fmla="*/ 2532669 w 12192000"/>
              <a:gd name="connsiteY185" fmla="*/ 4940573 h 5096785"/>
              <a:gd name="connsiteX186" fmla="*/ 2389931 w 12192000"/>
              <a:gd name="connsiteY186" fmla="*/ 4905785 h 5096785"/>
              <a:gd name="connsiteX187" fmla="*/ 2335186 w 12192000"/>
              <a:gd name="connsiteY187" fmla="*/ 4902957 h 5096785"/>
              <a:gd name="connsiteX188" fmla="*/ 2273393 w 12192000"/>
              <a:gd name="connsiteY188" fmla="*/ 4883565 h 5096785"/>
              <a:gd name="connsiteX189" fmla="*/ 2269523 w 12192000"/>
              <a:gd name="connsiteY189" fmla="*/ 4884442 h 5096785"/>
              <a:gd name="connsiteX190" fmla="*/ 2256015 w 12192000"/>
              <a:gd name="connsiteY190" fmla="*/ 4883014 h 5096785"/>
              <a:gd name="connsiteX191" fmla="*/ 2249731 w 12192000"/>
              <a:gd name="connsiteY191" fmla="*/ 4888778 h 5096785"/>
              <a:gd name="connsiteX192" fmla="*/ 2227629 w 12192000"/>
              <a:gd name="connsiteY192" fmla="*/ 4891047 h 5096785"/>
              <a:gd name="connsiteX193" fmla="*/ 2203460 w 12192000"/>
              <a:gd name="connsiteY193" fmla="*/ 4886696 h 5096785"/>
              <a:gd name="connsiteX194" fmla="*/ 2091528 w 12192000"/>
              <a:gd name="connsiteY194" fmla="*/ 4859155 h 5096785"/>
              <a:gd name="connsiteX195" fmla="*/ 2022901 w 12192000"/>
              <a:gd name="connsiteY195" fmla="*/ 4846594 h 5096785"/>
              <a:gd name="connsiteX196" fmla="*/ 1994227 w 12192000"/>
              <a:gd name="connsiteY196" fmla="*/ 4847973 h 5096785"/>
              <a:gd name="connsiteX197" fmla="*/ 1955936 w 12192000"/>
              <a:gd name="connsiteY197" fmla="*/ 4845765 h 5096785"/>
              <a:gd name="connsiteX198" fmla="*/ 1741924 w 12192000"/>
              <a:gd name="connsiteY198" fmla="*/ 4808054 h 5096785"/>
              <a:gd name="connsiteX199" fmla="*/ 1734410 w 12192000"/>
              <a:gd name="connsiteY199" fmla="*/ 4811675 h 5096785"/>
              <a:gd name="connsiteX200" fmla="*/ 1691423 w 12192000"/>
              <a:gd name="connsiteY200" fmla="*/ 4802777 h 5096785"/>
              <a:gd name="connsiteX201" fmla="*/ 1554504 w 12192000"/>
              <a:gd name="connsiteY201" fmla="*/ 4739985 h 5096785"/>
              <a:gd name="connsiteX202" fmla="*/ 1470119 w 12192000"/>
              <a:gd name="connsiteY202" fmla="*/ 4723470 h 5096785"/>
              <a:gd name="connsiteX203" fmla="*/ 1437967 w 12192000"/>
              <a:gd name="connsiteY203" fmla="*/ 4722710 h 5096785"/>
              <a:gd name="connsiteX204" fmla="*/ 1295869 w 12192000"/>
              <a:gd name="connsiteY204" fmla="*/ 4726175 h 5096785"/>
              <a:gd name="connsiteX205" fmla="*/ 1292949 w 12192000"/>
              <a:gd name="connsiteY205" fmla="*/ 4684615 h 5096785"/>
              <a:gd name="connsiteX206" fmla="*/ 1244908 w 12192000"/>
              <a:gd name="connsiteY206" fmla="*/ 4706993 h 5096785"/>
              <a:gd name="connsiteX207" fmla="*/ 1171266 w 12192000"/>
              <a:gd name="connsiteY207" fmla="*/ 4706535 h 5096785"/>
              <a:gd name="connsiteX208" fmla="*/ 1160868 w 12192000"/>
              <a:gd name="connsiteY208" fmla="*/ 4701936 h 5096785"/>
              <a:gd name="connsiteX209" fmla="*/ 1147599 w 12192000"/>
              <a:gd name="connsiteY209" fmla="*/ 4714833 h 5096785"/>
              <a:gd name="connsiteX210" fmla="*/ 1119603 w 12192000"/>
              <a:gd name="connsiteY210" fmla="*/ 4721303 h 5096785"/>
              <a:gd name="connsiteX211" fmla="*/ 997851 w 12192000"/>
              <a:gd name="connsiteY211" fmla="*/ 4722336 h 5096785"/>
              <a:gd name="connsiteX212" fmla="*/ 976455 w 12192000"/>
              <a:gd name="connsiteY212" fmla="*/ 4726407 h 5096785"/>
              <a:gd name="connsiteX213" fmla="*/ 949939 w 12192000"/>
              <a:gd name="connsiteY213" fmla="*/ 4719699 h 5096785"/>
              <a:gd name="connsiteX214" fmla="*/ 894148 w 12192000"/>
              <a:gd name="connsiteY214" fmla="*/ 4710406 h 5096785"/>
              <a:gd name="connsiteX215" fmla="*/ 857990 w 12192000"/>
              <a:gd name="connsiteY215" fmla="*/ 4696844 h 5096785"/>
              <a:gd name="connsiteX216" fmla="*/ 848649 w 12192000"/>
              <a:gd name="connsiteY216" fmla="*/ 4704021 h 5096785"/>
              <a:gd name="connsiteX217" fmla="*/ 826436 w 12192000"/>
              <a:gd name="connsiteY217" fmla="*/ 4707421 h 5096785"/>
              <a:gd name="connsiteX218" fmla="*/ 733052 w 12192000"/>
              <a:gd name="connsiteY218" fmla="*/ 4701884 h 5096785"/>
              <a:gd name="connsiteX219" fmla="*/ 716185 w 12192000"/>
              <a:gd name="connsiteY219" fmla="*/ 4648168 h 5096785"/>
              <a:gd name="connsiteX220" fmla="*/ 582722 w 12192000"/>
              <a:gd name="connsiteY220" fmla="*/ 4658637 h 5096785"/>
              <a:gd name="connsiteX221" fmla="*/ 581118 w 12192000"/>
              <a:gd name="connsiteY221" fmla="*/ 4654120 h 5096785"/>
              <a:gd name="connsiteX222" fmla="*/ 546453 w 12192000"/>
              <a:gd name="connsiteY222" fmla="*/ 4652542 h 5096785"/>
              <a:gd name="connsiteX223" fmla="*/ 536773 w 12192000"/>
              <a:gd name="connsiteY223" fmla="*/ 4644609 h 5096785"/>
              <a:gd name="connsiteX224" fmla="*/ 388896 w 12192000"/>
              <a:gd name="connsiteY224" fmla="*/ 4619173 h 5096785"/>
              <a:gd name="connsiteX225" fmla="*/ 366479 w 12192000"/>
              <a:gd name="connsiteY225" fmla="*/ 4618896 h 5096785"/>
              <a:gd name="connsiteX226" fmla="*/ 342781 w 12192000"/>
              <a:gd name="connsiteY226" fmla="*/ 4601239 h 5096785"/>
              <a:gd name="connsiteX227" fmla="*/ 255925 w 12192000"/>
              <a:gd name="connsiteY227" fmla="*/ 4598685 h 5096785"/>
              <a:gd name="connsiteX228" fmla="*/ 226919 w 12192000"/>
              <a:gd name="connsiteY228" fmla="*/ 4598460 h 5096785"/>
              <a:gd name="connsiteX229" fmla="*/ 213925 w 12192000"/>
              <a:gd name="connsiteY229" fmla="*/ 4597783 h 5096785"/>
              <a:gd name="connsiteX230" fmla="*/ 215196 w 12192000"/>
              <a:gd name="connsiteY230" fmla="*/ 4588576 h 5096785"/>
              <a:gd name="connsiteX231" fmla="*/ 180214 w 12192000"/>
              <a:gd name="connsiteY231" fmla="*/ 4583701 h 5096785"/>
              <a:gd name="connsiteX232" fmla="*/ 83203 w 12192000"/>
              <a:gd name="connsiteY232" fmla="*/ 4531664 h 5096785"/>
              <a:gd name="connsiteX233" fmla="*/ 4106 w 12192000"/>
              <a:gd name="connsiteY233" fmla="*/ 4517202 h 5096785"/>
              <a:gd name="connsiteX234" fmla="*/ 0 w 12192000"/>
              <a:gd name="connsiteY234" fmla="*/ 4516084 h 5096785"/>
              <a:gd name="connsiteX235" fmla="*/ 0 w 12192000"/>
              <a:gd name="connsiteY235"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3960074 w 12192000"/>
              <a:gd name="connsiteY138" fmla="*/ 5050708 h 5096785"/>
              <a:gd name="connsiteX139" fmla="*/ 3947260 w 12192000"/>
              <a:gd name="connsiteY139" fmla="*/ 5041167 h 5096785"/>
              <a:gd name="connsiteX140" fmla="*/ 3931969 w 12192000"/>
              <a:gd name="connsiteY140" fmla="*/ 5035902 h 5096785"/>
              <a:gd name="connsiteX141" fmla="*/ 3929836 w 12192000"/>
              <a:gd name="connsiteY141" fmla="*/ 5036901 h 5096785"/>
              <a:gd name="connsiteX142" fmla="*/ 3911296 w 12192000"/>
              <a:gd name="connsiteY142" fmla="*/ 5035663 h 5096785"/>
              <a:gd name="connsiteX143" fmla="*/ 3907746 w 12192000"/>
              <a:gd name="connsiteY143" fmla="*/ 5032107 h 5096785"/>
              <a:gd name="connsiteX144" fmla="*/ 3895182 w 12192000"/>
              <a:gd name="connsiteY144" fmla="*/ 5030229 h 5096785"/>
              <a:gd name="connsiteX145" fmla="*/ 3870866 w 12192000"/>
              <a:gd name="connsiteY145" fmla="*/ 5023753 h 5096785"/>
              <a:gd name="connsiteX146" fmla="*/ 3865913 w 12192000"/>
              <a:gd name="connsiteY146" fmla="*/ 5025143 h 5096785"/>
              <a:gd name="connsiteX147" fmla="*/ 3828606 w 12192000"/>
              <a:gd name="connsiteY147" fmla="*/ 5019426 h 5096785"/>
              <a:gd name="connsiteX148" fmla="*/ 3827901 w 12192000"/>
              <a:gd name="connsiteY148" fmla="*/ 5020583 h 5096785"/>
              <a:gd name="connsiteX149" fmla="*/ 3816543 w 12192000"/>
              <a:gd name="connsiteY149" fmla="*/ 5024366 h 5096785"/>
              <a:gd name="connsiteX150" fmla="*/ 3795278 w 12192000"/>
              <a:gd name="connsiteY150" fmla="*/ 5028779 h 5096785"/>
              <a:gd name="connsiteX151" fmla="*/ 3743858 w 12192000"/>
              <a:gd name="connsiteY151" fmla="*/ 5054237 h 5096785"/>
              <a:gd name="connsiteX152" fmla="*/ 3704945 w 12192000"/>
              <a:gd name="connsiteY152" fmla="*/ 5048413 h 5096785"/>
              <a:gd name="connsiteX153" fmla="*/ 3696992 w 12192000"/>
              <a:gd name="connsiteY153" fmla="*/ 5047914 h 5096785"/>
              <a:gd name="connsiteX154" fmla="*/ 3696780 w 12192000"/>
              <a:gd name="connsiteY154" fmla="*/ 5048181 h 5096785"/>
              <a:gd name="connsiteX155" fmla="*/ 3688290 w 12192000"/>
              <a:gd name="connsiteY155" fmla="*/ 5048204 h 5096785"/>
              <a:gd name="connsiteX156" fmla="*/ 3682486 w 12192000"/>
              <a:gd name="connsiteY156" fmla="*/ 5047000 h 5096785"/>
              <a:gd name="connsiteX157" fmla="*/ 3667056 w 12192000"/>
              <a:gd name="connsiteY157" fmla="*/ 5046030 h 5096785"/>
              <a:gd name="connsiteX158" fmla="*/ 3661403 w 12192000"/>
              <a:gd name="connsiteY158" fmla="*/ 5047537 h 5096785"/>
              <a:gd name="connsiteX159" fmla="*/ 3658673 w 12192000"/>
              <a:gd name="connsiteY159" fmla="*/ 5050790 h 5096785"/>
              <a:gd name="connsiteX160" fmla="*/ 3657333 w 12192000"/>
              <a:gd name="connsiteY160" fmla="*/ 5050325 h 5096785"/>
              <a:gd name="connsiteX161" fmla="*/ 3626778 w 12192000"/>
              <a:gd name="connsiteY161" fmla="*/ 5057882 h 5096785"/>
              <a:gd name="connsiteX162" fmla="*/ 3560067 w 12192000"/>
              <a:gd name="connsiteY162" fmla="*/ 5064266 h 5096785"/>
              <a:gd name="connsiteX163" fmla="*/ 3522641 w 12192000"/>
              <a:gd name="connsiteY163" fmla="*/ 5063654 h 5096785"/>
              <a:gd name="connsiteX164" fmla="*/ 3419275 w 12192000"/>
              <a:gd name="connsiteY164" fmla="*/ 5066646 h 5096785"/>
              <a:gd name="connsiteX165" fmla="*/ 3314869 w 12192000"/>
              <a:gd name="connsiteY165" fmla="*/ 5073197 h 5096785"/>
              <a:gd name="connsiteX166" fmla="*/ 3259088 w 12192000"/>
              <a:gd name="connsiteY166" fmla="*/ 5096363 h 5096785"/>
              <a:gd name="connsiteX167" fmla="*/ 3253104 w 12192000"/>
              <a:gd name="connsiteY167" fmla="*/ 5096785 h 5096785"/>
              <a:gd name="connsiteX168" fmla="*/ 3238751 w 12192000"/>
              <a:gd name="connsiteY168" fmla="*/ 5092996 h 5096785"/>
              <a:gd name="connsiteX169" fmla="*/ 3233681 w 12192000"/>
              <a:gd name="connsiteY169" fmla="*/ 5090758 h 5096785"/>
              <a:gd name="connsiteX170" fmla="*/ 3225562 w 12192000"/>
              <a:gd name="connsiteY170" fmla="*/ 5089215 h 5096785"/>
              <a:gd name="connsiteX171" fmla="*/ 3225260 w 12192000"/>
              <a:gd name="connsiteY171" fmla="*/ 5089437 h 5096785"/>
              <a:gd name="connsiteX172" fmla="*/ 3217859 w 12192000"/>
              <a:gd name="connsiteY172" fmla="*/ 5087484 h 5096785"/>
              <a:gd name="connsiteX173" fmla="*/ 3182980 w 12192000"/>
              <a:gd name="connsiteY173" fmla="*/ 5074650 h 5096785"/>
              <a:gd name="connsiteX174" fmla="*/ 3055081 w 12192000"/>
              <a:gd name="connsiteY174" fmla="*/ 5080424 h 5096785"/>
              <a:gd name="connsiteX175" fmla="*/ 3049807 w 12192000"/>
              <a:gd name="connsiteY175" fmla="*/ 5080860 h 5096785"/>
              <a:gd name="connsiteX176" fmla="*/ 3029122 w 12192000"/>
              <a:gd name="connsiteY176" fmla="*/ 5070085 h 5096785"/>
              <a:gd name="connsiteX177" fmla="*/ 3017862 w 12192000"/>
              <a:gd name="connsiteY177" fmla="*/ 5065942 h 5096785"/>
              <a:gd name="connsiteX178" fmla="*/ 3015868 w 12192000"/>
              <a:gd name="connsiteY178" fmla="*/ 5061832 h 5096785"/>
              <a:gd name="connsiteX179" fmla="*/ 2998644 w 12192000"/>
              <a:gd name="connsiteY179" fmla="*/ 5057210 h 5096785"/>
              <a:gd name="connsiteX180" fmla="*/ 2996219 w 12192000"/>
              <a:gd name="connsiteY180" fmla="*/ 5057788 h 5096785"/>
              <a:gd name="connsiteX181" fmla="*/ 2983676 w 12192000"/>
              <a:gd name="connsiteY181" fmla="*/ 5049852 h 5096785"/>
              <a:gd name="connsiteX182" fmla="*/ 2903609 w 12192000"/>
              <a:gd name="connsiteY182" fmla="*/ 4998457 h 5096785"/>
              <a:gd name="connsiteX183" fmla="*/ 2758830 w 12192000"/>
              <a:gd name="connsiteY183" fmla="*/ 4974760 h 5096785"/>
              <a:gd name="connsiteX184" fmla="*/ 2532669 w 12192000"/>
              <a:gd name="connsiteY184" fmla="*/ 4940573 h 5096785"/>
              <a:gd name="connsiteX185" fmla="*/ 2389931 w 12192000"/>
              <a:gd name="connsiteY185" fmla="*/ 4905785 h 5096785"/>
              <a:gd name="connsiteX186" fmla="*/ 2335186 w 12192000"/>
              <a:gd name="connsiteY186" fmla="*/ 4902957 h 5096785"/>
              <a:gd name="connsiteX187" fmla="*/ 2273393 w 12192000"/>
              <a:gd name="connsiteY187" fmla="*/ 4883565 h 5096785"/>
              <a:gd name="connsiteX188" fmla="*/ 2269523 w 12192000"/>
              <a:gd name="connsiteY188" fmla="*/ 4884442 h 5096785"/>
              <a:gd name="connsiteX189" fmla="*/ 2256015 w 12192000"/>
              <a:gd name="connsiteY189" fmla="*/ 4883014 h 5096785"/>
              <a:gd name="connsiteX190" fmla="*/ 2249731 w 12192000"/>
              <a:gd name="connsiteY190" fmla="*/ 4888778 h 5096785"/>
              <a:gd name="connsiteX191" fmla="*/ 2227629 w 12192000"/>
              <a:gd name="connsiteY191" fmla="*/ 4891047 h 5096785"/>
              <a:gd name="connsiteX192" fmla="*/ 2203460 w 12192000"/>
              <a:gd name="connsiteY192" fmla="*/ 4886696 h 5096785"/>
              <a:gd name="connsiteX193" fmla="*/ 2091528 w 12192000"/>
              <a:gd name="connsiteY193" fmla="*/ 4859155 h 5096785"/>
              <a:gd name="connsiteX194" fmla="*/ 2022901 w 12192000"/>
              <a:gd name="connsiteY194" fmla="*/ 4846594 h 5096785"/>
              <a:gd name="connsiteX195" fmla="*/ 1994227 w 12192000"/>
              <a:gd name="connsiteY195" fmla="*/ 4847973 h 5096785"/>
              <a:gd name="connsiteX196" fmla="*/ 1955936 w 12192000"/>
              <a:gd name="connsiteY196" fmla="*/ 4845765 h 5096785"/>
              <a:gd name="connsiteX197" fmla="*/ 1741924 w 12192000"/>
              <a:gd name="connsiteY197" fmla="*/ 4808054 h 5096785"/>
              <a:gd name="connsiteX198" fmla="*/ 1734410 w 12192000"/>
              <a:gd name="connsiteY198" fmla="*/ 4811675 h 5096785"/>
              <a:gd name="connsiteX199" fmla="*/ 1691423 w 12192000"/>
              <a:gd name="connsiteY199" fmla="*/ 4802777 h 5096785"/>
              <a:gd name="connsiteX200" fmla="*/ 1554504 w 12192000"/>
              <a:gd name="connsiteY200" fmla="*/ 4739985 h 5096785"/>
              <a:gd name="connsiteX201" fmla="*/ 1470119 w 12192000"/>
              <a:gd name="connsiteY201" fmla="*/ 4723470 h 5096785"/>
              <a:gd name="connsiteX202" fmla="*/ 1437967 w 12192000"/>
              <a:gd name="connsiteY202" fmla="*/ 4722710 h 5096785"/>
              <a:gd name="connsiteX203" fmla="*/ 1295869 w 12192000"/>
              <a:gd name="connsiteY203" fmla="*/ 4726175 h 5096785"/>
              <a:gd name="connsiteX204" fmla="*/ 1292949 w 12192000"/>
              <a:gd name="connsiteY204" fmla="*/ 4684615 h 5096785"/>
              <a:gd name="connsiteX205" fmla="*/ 1244908 w 12192000"/>
              <a:gd name="connsiteY205" fmla="*/ 4706993 h 5096785"/>
              <a:gd name="connsiteX206" fmla="*/ 1171266 w 12192000"/>
              <a:gd name="connsiteY206" fmla="*/ 4706535 h 5096785"/>
              <a:gd name="connsiteX207" fmla="*/ 1160868 w 12192000"/>
              <a:gd name="connsiteY207" fmla="*/ 4701936 h 5096785"/>
              <a:gd name="connsiteX208" fmla="*/ 1147599 w 12192000"/>
              <a:gd name="connsiteY208" fmla="*/ 4714833 h 5096785"/>
              <a:gd name="connsiteX209" fmla="*/ 1119603 w 12192000"/>
              <a:gd name="connsiteY209" fmla="*/ 4721303 h 5096785"/>
              <a:gd name="connsiteX210" fmla="*/ 997851 w 12192000"/>
              <a:gd name="connsiteY210" fmla="*/ 4722336 h 5096785"/>
              <a:gd name="connsiteX211" fmla="*/ 976455 w 12192000"/>
              <a:gd name="connsiteY211" fmla="*/ 4726407 h 5096785"/>
              <a:gd name="connsiteX212" fmla="*/ 949939 w 12192000"/>
              <a:gd name="connsiteY212" fmla="*/ 4719699 h 5096785"/>
              <a:gd name="connsiteX213" fmla="*/ 894148 w 12192000"/>
              <a:gd name="connsiteY213" fmla="*/ 4710406 h 5096785"/>
              <a:gd name="connsiteX214" fmla="*/ 857990 w 12192000"/>
              <a:gd name="connsiteY214" fmla="*/ 4696844 h 5096785"/>
              <a:gd name="connsiteX215" fmla="*/ 848649 w 12192000"/>
              <a:gd name="connsiteY215" fmla="*/ 4704021 h 5096785"/>
              <a:gd name="connsiteX216" fmla="*/ 826436 w 12192000"/>
              <a:gd name="connsiteY216" fmla="*/ 4707421 h 5096785"/>
              <a:gd name="connsiteX217" fmla="*/ 733052 w 12192000"/>
              <a:gd name="connsiteY217" fmla="*/ 4701884 h 5096785"/>
              <a:gd name="connsiteX218" fmla="*/ 716185 w 12192000"/>
              <a:gd name="connsiteY218" fmla="*/ 4648168 h 5096785"/>
              <a:gd name="connsiteX219" fmla="*/ 582722 w 12192000"/>
              <a:gd name="connsiteY219" fmla="*/ 4658637 h 5096785"/>
              <a:gd name="connsiteX220" fmla="*/ 581118 w 12192000"/>
              <a:gd name="connsiteY220" fmla="*/ 4654120 h 5096785"/>
              <a:gd name="connsiteX221" fmla="*/ 546453 w 12192000"/>
              <a:gd name="connsiteY221" fmla="*/ 4652542 h 5096785"/>
              <a:gd name="connsiteX222" fmla="*/ 536773 w 12192000"/>
              <a:gd name="connsiteY222" fmla="*/ 4644609 h 5096785"/>
              <a:gd name="connsiteX223" fmla="*/ 388896 w 12192000"/>
              <a:gd name="connsiteY223" fmla="*/ 4619173 h 5096785"/>
              <a:gd name="connsiteX224" fmla="*/ 366479 w 12192000"/>
              <a:gd name="connsiteY224" fmla="*/ 4618896 h 5096785"/>
              <a:gd name="connsiteX225" fmla="*/ 342781 w 12192000"/>
              <a:gd name="connsiteY225" fmla="*/ 4601239 h 5096785"/>
              <a:gd name="connsiteX226" fmla="*/ 255925 w 12192000"/>
              <a:gd name="connsiteY226" fmla="*/ 4598685 h 5096785"/>
              <a:gd name="connsiteX227" fmla="*/ 226919 w 12192000"/>
              <a:gd name="connsiteY227" fmla="*/ 4598460 h 5096785"/>
              <a:gd name="connsiteX228" fmla="*/ 213925 w 12192000"/>
              <a:gd name="connsiteY228" fmla="*/ 4597783 h 5096785"/>
              <a:gd name="connsiteX229" fmla="*/ 215196 w 12192000"/>
              <a:gd name="connsiteY229" fmla="*/ 4588576 h 5096785"/>
              <a:gd name="connsiteX230" fmla="*/ 180214 w 12192000"/>
              <a:gd name="connsiteY230" fmla="*/ 4583701 h 5096785"/>
              <a:gd name="connsiteX231" fmla="*/ 83203 w 12192000"/>
              <a:gd name="connsiteY231" fmla="*/ 4531664 h 5096785"/>
              <a:gd name="connsiteX232" fmla="*/ 4106 w 12192000"/>
              <a:gd name="connsiteY232" fmla="*/ 4517202 h 5096785"/>
              <a:gd name="connsiteX233" fmla="*/ 0 w 12192000"/>
              <a:gd name="connsiteY233" fmla="*/ 4516084 h 5096785"/>
              <a:gd name="connsiteX234" fmla="*/ 0 w 12192000"/>
              <a:gd name="connsiteY234"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3947260 w 12192000"/>
              <a:gd name="connsiteY138" fmla="*/ 5041167 h 5096785"/>
              <a:gd name="connsiteX139" fmla="*/ 3931969 w 12192000"/>
              <a:gd name="connsiteY139" fmla="*/ 5035902 h 5096785"/>
              <a:gd name="connsiteX140" fmla="*/ 3929836 w 12192000"/>
              <a:gd name="connsiteY140" fmla="*/ 5036901 h 5096785"/>
              <a:gd name="connsiteX141" fmla="*/ 3911296 w 12192000"/>
              <a:gd name="connsiteY141" fmla="*/ 5035663 h 5096785"/>
              <a:gd name="connsiteX142" fmla="*/ 3907746 w 12192000"/>
              <a:gd name="connsiteY142" fmla="*/ 5032107 h 5096785"/>
              <a:gd name="connsiteX143" fmla="*/ 3895182 w 12192000"/>
              <a:gd name="connsiteY143" fmla="*/ 5030229 h 5096785"/>
              <a:gd name="connsiteX144" fmla="*/ 3870866 w 12192000"/>
              <a:gd name="connsiteY144" fmla="*/ 5023753 h 5096785"/>
              <a:gd name="connsiteX145" fmla="*/ 3865913 w 12192000"/>
              <a:gd name="connsiteY145" fmla="*/ 5025143 h 5096785"/>
              <a:gd name="connsiteX146" fmla="*/ 3828606 w 12192000"/>
              <a:gd name="connsiteY146" fmla="*/ 5019426 h 5096785"/>
              <a:gd name="connsiteX147" fmla="*/ 3827901 w 12192000"/>
              <a:gd name="connsiteY147" fmla="*/ 5020583 h 5096785"/>
              <a:gd name="connsiteX148" fmla="*/ 3816543 w 12192000"/>
              <a:gd name="connsiteY148" fmla="*/ 5024366 h 5096785"/>
              <a:gd name="connsiteX149" fmla="*/ 3795278 w 12192000"/>
              <a:gd name="connsiteY149" fmla="*/ 5028779 h 5096785"/>
              <a:gd name="connsiteX150" fmla="*/ 3743858 w 12192000"/>
              <a:gd name="connsiteY150" fmla="*/ 5054237 h 5096785"/>
              <a:gd name="connsiteX151" fmla="*/ 3704945 w 12192000"/>
              <a:gd name="connsiteY151" fmla="*/ 5048413 h 5096785"/>
              <a:gd name="connsiteX152" fmla="*/ 3696992 w 12192000"/>
              <a:gd name="connsiteY152" fmla="*/ 5047914 h 5096785"/>
              <a:gd name="connsiteX153" fmla="*/ 3696780 w 12192000"/>
              <a:gd name="connsiteY153" fmla="*/ 5048181 h 5096785"/>
              <a:gd name="connsiteX154" fmla="*/ 3688290 w 12192000"/>
              <a:gd name="connsiteY154" fmla="*/ 5048204 h 5096785"/>
              <a:gd name="connsiteX155" fmla="*/ 3682486 w 12192000"/>
              <a:gd name="connsiteY155" fmla="*/ 5047000 h 5096785"/>
              <a:gd name="connsiteX156" fmla="*/ 3667056 w 12192000"/>
              <a:gd name="connsiteY156" fmla="*/ 5046030 h 5096785"/>
              <a:gd name="connsiteX157" fmla="*/ 3661403 w 12192000"/>
              <a:gd name="connsiteY157" fmla="*/ 5047537 h 5096785"/>
              <a:gd name="connsiteX158" fmla="*/ 3658673 w 12192000"/>
              <a:gd name="connsiteY158" fmla="*/ 5050790 h 5096785"/>
              <a:gd name="connsiteX159" fmla="*/ 3657333 w 12192000"/>
              <a:gd name="connsiteY159" fmla="*/ 5050325 h 5096785"/>
              <a:gd name="connsiteX160" fmla="*/ 3626778 w 12192000"/>
              <a:gd name="connsiteY160" fmla="*/ 5057882 h 5096785"/>
              <a:gd name="connsiteX161" fmla="*/ 3560067 w 12192000"/>
              <a:gd name="connsiteY161" fmla="*/ 5064266 h 5096785"/>
              <a:gd name="connsiteX162" fmla="*/ 3522641 w 12192000"/>
              <a:gd name="connsiteY162" fmla="*/ 5063654 h 5096785"/>
              <a:gd name="connsiteX163" fmla="*/ 3419275 w 12192000"/>
              <a:gd name="connsiteY163" fmla="*/ 5066646 h 5096785"/>
              <a:gd name="connsiteX164" fmla="*/ 3314869 w 12192000"/>
              <a:gd name="connsiteY164" fmla="*/ 5073197 h 5096785"/>
              <a:gd name="connsiteX165" fmla="*/ 3259088 w 12192000"/>
              <a:gd name="connsiteY165" fmla="*/ 5096363 h 5096785"/>
              <a:gd name="connsiteX166" fmla="*/ 3253104 w 12192000"/>
              <a:gd name="connsiteY166" fmla="*/ 5096785 h 5096785"/>
              <a:gd name="connsiteX167" fmla="*/ 3238751 w 12192000"/>
              <a:gd name="connsiteY167" fmla="*/ 5092996 h 5096785"/>
              <a:gd name="connsiteX168" fmla="*/ 3233681 w 12192000"/>
              <a:gd name="connsiteY168" fmla="*/ 5090758 h 5096785"/>
              <a:gd name="connsiteX169" fmla="*/ 3225562 w 12192000"/>
              <a:gd name="connsiteY169" fmla="*/ 5089215 h 5096785"/>
              <a:gd name="connsiteX170" fmla="*/ 3225260 w 12192000"/>
              <a:gd name="connsiteY170" fmla="*/ 5089437 h 5096785"/>
              <a:gd name="connsiteX171" fmla="*/ 3217859 w 12192000"/>
              <a:gd name="connsiteY171" fmla="*/ 5087484 h 5096785"/>
              <a:gd name="connsiteX172" fmla="*/ 3182980 w 12192000"/>
              <a:gd name="connsiteY172" fmla="*/ 5074650 h 5096785"/>
              <a:gd name="connsiteX173" fmla="*/ 3055081 w 12192000"/>
              <a:gd name="connsiteY173" fmla="*/ 5080424 h 5096785"/>
              <a:gd name="connsiteX174" fmla="*/ 3049807 w 12192000"/>
              <a:gd name="connsiteY174" fmla="*/ 5080860 h 5096785"/>
              <a:gd name="connsiteX175" fmla="*/ 3029122 w 12192000"/>
              <a:gd name="connsiteY175" fmla="*/ 5070085 h 5096785"/>
              <a:gd name="connsiteX176" fmla="*/ 3017862 w 12192000"/>
              <a:gd name="connsiteY176" fmla="*/ 5065942 h 5096785"/>
              <a:gd name="connsiteX177" fmla="*/ 3015868 w 12192000"/>
              <a:gd name="connsiteY177" fmla="*/ 5061832 h 5096785"/>
              <a:gd name="connsiteX178" fmla="*/ 2998644 w 12192000"/>
              <a:gd name="connsiteY178" fmla="*/ 5057210 h 5096785"/>
              <a:gd name="connsiteX179" fmla="*/ 2996219 w 12192000"/>
              <a:gd name="connsiteY179" fmla="*/ 5057788 h 5096785"/>
              <a:gd name="connsiteX180" fmla="*/ 2983676 w 12192000"/>
              <a:gd name="connsiteY180" fmla="*/ 5049852 h 5096785"/>
              <a:gd name="connsiteX181" fmla="*/ 2903609 w 12192000"/>
              <a:gd name="connsiteY181" fmla="*/ 4998457 h 5096785"/>
              <a:gd name="connsiteX182" fmla="*/ 2758830 w 12192000"/>
              <a:gd name="connsiteY182" fmla="*/ 4974760 h 5096785"/>
              <a:gd name="connsiteX183" fmla="*/ 2532669 w 12192000"/>
              <a:gd name="connsiteY183" fmla="*/ 4940573 h 5096785"/>
              <a:gd name="connsiteX184" fmla="*/ 2389931 w 12192000"/>
              <a:gd name="connsiteY184" fmla="*/ 4905785 h 5096785"/>
              <a:gd name="connsiteX185" fmla="*/ 2335186 w 12192000"/>
              <a:gd name="connsiteY185" fmla="*/ 4902957 h 5096785"/>
              <a:gd name="connsiteX186" fmla="*/ 2273393 w 12192000"/>
              <a:gd name="connsiteY186" fmla="*/ 4883565 h 5096785"/>
              <a:gd name="connsiteX187" fmla="*/ 2269523 w 12192000"/>
              <a:gd name="connsiteY187" fmla="*/ 4884442 h 5096785"/>
              <a:gd name="connsiteX188" fmla="*/ 2256015 w 12192000"/>
              <a:gd name="connsiteY188" fmla="*/ 4883014 h 5096785"/>
              <a:gd name="connsiteX189" fmla="*/ 2249731 w 12192000"/>
              <a:gd name="connsiteY189" fmla="*/ 4888778 h 5096785"/>
              <a:gd name="connsiteX190" fmla="*/ 2227629 w 12192000"/>
              <a:gd name="connsiteY190" fmla="*/ 4891047 h 5096785"/>
              <a:gd name="connsiteX191" fmla="*/ 2203460 w 12192000"/>
              <a:gd name="connsiteY191" fmla="*/ 4886696 h 5096785"/>
              <a:gd name="connsiteX192" fmla="*/ 2091528 w 12192000"/>
              <a:gd name="connsiteY192" fmla="*/ 4859155 h 5096785"/>
              <a:gd name="connsiteX193" fmla="*/ 2022901 w 12192000"/>
              <a:gd name="connsiteY193" fmla="*/ 4846594 h 5096785"/>
              <a:gd name="connsiteX194" fmla="*/ 1994227 w 12192000"/>
              <a:gd name="connsiteY194" fmla="*/ 4847973 h 5096785"/>
              <a:gd name="connsiteX195" fmla="*/ 1955936 w 12192000"/>
              <a:gd name="connsiteY195" fmla="*/ 4845765 h 5096785"/>
              <a:gd name="connsiteX196" fmla="*/ 1741924 w 12192000"/>
              <a:gd name="connsiteY196" fmla="*/ 4808054 h 5096785"/>
              <a:gd name="connsiteX197" fmla="*/ 1734410 w 12192000"/>
              <a:gd name="connsiteY197" fmla="*/ 4811675 h 5096785"/>
              <a:gd name="connsiteX198" fmla="*/ 1691423 w 12192000"/>
              <a:gd name="connsiteY198" fmla="*/ 4802777 h 5096785"/>
              <a:gd name="connsiteX199" fmla="*/ 1554504 w 12192000"/>
              <a:gd name="connsiteY199" fmla="*/ 4739985 h 5096785"/>
              <a:gd name="connsiteX200" fmla="*/ 1470119 w 12192000"/>
              <a:gd name="connsiteY200" fmla="*/ 4723470 h 5096785"/>
              <a:gd name="connsiteX201" fmla="*/ 1437967 w 12192000"/>
              <a:gd name="connsiteY201" fmla="*/ 4722710 h 5096785"/>
              <a:gd name="connsiteX202" fmla="*/ 1295869 w 12192000"/>
              <a:gd name="connsiteY202" fmla="*/ 4726175 h 5096785"/>
              <a:gd name="connsiteX203" fmla="*/ 1292949 w 12192000"/>
              <a:gd name="connsiteY203" fmla="*/ 4684615 h 5096785"/>
              <a:gd name="connsiteX204" fmla="*/ 1244908 w 12192000"/>
              <a:gd name="connsiteY204" fmla="*/ 4706993 h 5096785"/>
              <a:gd name="connsiteX205" fmla="*/ 1171266 w 12192000"/>
              <a:gd name="connsiteY205" fmla="*/ 4706535 h 5096785"/>
              <a:gd name="connsiteX206" fmla="*/ 1160868 w 12192000"/>
              <a:gd name="connsiteY206" fmla="*/ 4701936 h 5096785"/>
              <a:gd name="connsiteX207" fmla="*/ 1147599 w 12192000"/>
              <a:gd name="connsiteY207" fmla="*/ 4714833 h 5096785"/>
              <a:gd name="connsiteX208" fmla="*/ 1119603 w 12192000"/>
              <a:gd name="connsiteY208" fmla="*/ 4721303 h 5096785"/>
              <a:gd name="connsiteX209" fmla="*/ 997851 w 12192000"/>
              <a:gd name="connsiteY209" fmla="*/ 4722336 h 5096785"/>
              <a:gd name="connsiteX210" fmla="*/ 976455 w 12192000"/>
              <a:gd name="connsiteY210" fmla="*/ 4726407 h 5096785"/>
              <a:gd name="connsiteX211" fmla="*/ 949939 w 12192000"/>
              <a:gd name="connsiteY211" fmla="*/ 4719699 h 5096785"/>
              <a:gd name="connsiteX212" fmla="*/ 894148 w 12192000"/>
              <a:gd name="connsiteY212" fmla="*/ 4710406 h 5096785"/>
              <a:gd name="connsiteX213" fmla="*/ 857990 w 12192000"/>
              <a:gd name="connsiteY213" fmla="*/ 4696844 h 5096785"/>
              <a:gd name="connsiteX214" fmla="*/ 848649 w 12192000"/>
              <a:gd name="connsiteY214" fmla="*/ 4704021 h 5096785"/>
              <a:gd name="connsiteX215" fmla="*/ 826436 w 12192000"/>
              <a:gd name="connsiteY215" fmla="*/ 4707421 h 5096785"/>
              <a:gd name="connsiteX216" fmla="*/ 733052 w 12192000"/>
              <a:gd name="connsiteY216" fmla="*/ 4701884 h 5096785"/>
              <a:gd name="connsiteX217" fmla="*/ 716185 w 12192000"/>
              <a:gd name="connsiteY217" fmla="*/ 4648168 h 5096785"/>
              <a:gd name="connsiteX218" fmla="*/ 582722 w 12192000"/>
              <a:gd name="connsiteY218" fmla="*/ 4658637 h 5096785"/>
              <a:gd name="connsiteX219" fmla="*/ 581118 w 12192000"/>
              <a:gd name="connsiteY219" fmla="*/ 4654120 h 5096785"/>
              <a:gd name="connsiteX220" fmla="*/ 546453 w 12192000"/>
              <a:gd name="connsiteY220" fmla="*/ 4652542 h 5096785"/>
              <a:gd name="connsiteX221" fmla="*/ 536773 w 12192000"/>
              <a:gd name="connsiteY221" fmla="*/ 4644609 h 5096785"/>
              <a:gd name="connsiteX222" fmla="*/ 388896 w 12192000"/>
              <a:gd name="connsiteY222" fmla="*/ 4619173 h 5096785"/>
              <a:gd name="connsiteX223" fmla="*/ 366479 w 12192000"/>
              <a:gd name="connsiteY223" fmla="*/ 4618896 h 5096785"/>
              <a:gd name="connsiteX224" fmla="*/ 342781 w 12192000"/>
              <a:gd name="connsiteY224" fmla="*/ 4601239 h 5096785"/>
              <a:gd name="connsiteX225" fmla="*/ 255925 w 12192000"/>
              <a:gd name="connsiteY225" fmla="*/ 4598685 h 5096785"/>
              <a:gd name="connsiteX226" fmla="*/ 226919 w 12192000"/>
              <a:gd name="connsiteY226" fmla="*/ 4598460 h 5096785"/>
              <a:gd name="connsiteX227" fmla="*/ 213925 w 12192000"/>
              <a:gd name="connsiteY227" fmla="*/ 4597783 h 5096785"/>
              <a:gd name="connsiteX228" fmla="*/ 215196 w 12192000"/>
              <a:gd name="connsiteY228" fmla="*/ 4588576 h 5096785"/>
              <a:gd name="connsiteX229" fmla="*/ 180214 w 12192000"/>
              <a:gd name="connsiteY229" fmla="*/ 4583701 h 5096785"/>
              <a:gd name="connsiteX230" fmla="*/ 83203 w 12192000"/>
              <a:gd name="connsiteY230" fmla="*/ 4531664 h 5096785"/>
              <a:gd name="connsiteX231" fmla="*/ 4106 w 12192000"/>
              <a:gd name="connsiteY231" fmla="*/ 4517202 h 5096785"/>
              <a:gd name="connsiteX232" fmla="*/ 0 w 12192000"/>
              <a:gd name="connsiteY232" fmla="*/ 4516084 h 5096785"/>
              <a:gd name="connsiteX233" fmla="*/ 0 w 12192000"/>
              <a:gd name="connsiteY233" fmla="*/ 0 h 5096785"/>
              <a:gd name="connsiteX0" fmla="*/ 0 w 12192000"/>
              <a:gd name="connsiteY0" fmla="*/ 0 h 5238841"/>
              <a:gd name="connsiteX1" fmla="*/ 12192000 w 12192000"/>
              <a:gd name="connsiteY1" fmla="*/ 0 h 5238841"/>
              <a:gd name="connsiteX2" fmla="*/ 12192000 w 12192000"/>
              <a:gd name="connsiteY2" fmla="*/ 3809005 h 5238841"/>
              <a:gd name="connsiteX3" fmla="*/ 12142543 w 12192000"/>
              <a:gd name="connsiteY3" fmla="*/ 3817043 h 5238841"/>
              <a:gd name="connsiteX4" fmla="*/ 12109241 w 12192000"/>
              <a:gd name="connsiteY4" fmla="*/ 3824228 h 5238841"/>
              <a:gd name="connsiteX5" fmla="*/ 11668991 w 12192000"/>
              <a:gd name="connsiteY5" fmla="*/ 3788038 h 5238841"/>
              <a:gd name="connsiteX6" fmla="*/ 11476952 w 12192000"/>
              <a:gd name="connsiteY6" fmla="*/ 3866786 h 5238841"/>
              <a:gd name="connsiteX7" fmla="*/ 11336487 w 12192000"/>
              <a:gd name="connsiteY7" fmla="*/ 3971513 h 5238841"/>
              <a:gd name="connsiteX8" fmla="*/ 11214181 w 12192000"/>
              <a:gd name="connsiteY8" fmla="*/ 4004215 h 5238841"/>
              <a:gd name="connsiteX9" fmla="*/ 11042540 w 12192000"/>
              <a:gd name="connsiteY9" fmla="*/ 4002613 h 5238841"/>
              <a:gd name="connsiteX10" fmla="*/ 10833086 w 12192000"/>
              <a:gd name="connsiteY10" fmla="*/ 3997707 h 5238841"/>
              <a:gd name="connsiteX11" fmla="*/ 10599680 w 12192000"/>
              <a:gd name="connsiteY11" fmla="*/ 3982661 h 5238841"/>
              <a:gd name="connsiteX12" fmla="*/ 10519971 w 12192000"/>
              <a:gd name="connsiteY12" fmla="*/ 3975018 h 5238841"/>
              <a:gd name="connsiteX13" fmla="*/ 10217282 w 12192000"/>
              <a:gd name="connsiteY13" fmla="*/ 4020809 h 5238841"/>
              <a:gd name="connsiteX14" fmla="*/ 9936427 w 12192000"/>
              <a:gd name="connsiteY14" fmla="*/ 4137843 h 5238841"/>
              <a:gd name="connsiteX15" fmla="*/ 9800299 w 12192000"/>
              <a:gd name="connsiteY15" fmla="*/ 4186098 h 5238841"/>
              <a:gd name="connsiteX16" fmla="*/ 9707822 w 12192000"/>
              <a:gd name="connsiteY16" fmla="*/ 4189102 h 5238841"/>
              <a:gd name="connsiteX17" fmla="*/ 9543973 w 12192000"/>
              <a:gd name="connsiteY17" fmla="*/ 4245802 h 5238841"/>
              <a:gd name="connsiteX18" fmla="*/ 9528747 w 12192000"/>
              <a:gd name="connsiteY18" fmla="*/ 4251724 h 5238841"/>
              <a:gd name="connsiteX19" fmla="*/ 9436976 w 12192000"/>
              <a:gd name="connsiteY19" fmla="*/ 4269351 h 5238841"/>
              <a:gd name="connsiteX20" fmla="*/ 9371827 w 12192000"/>
              <a:gd name="connsiteY20" fmla="*/ 4303912 h 5238841"/>
              <a:gd name="connsiteX21" fmla="*/ 9260304 w 12192000"/>
              <a:gd name="connsiteY21" fmla="*/ 4328021 h 5238841"/>
              <a:gd name="connsiteX22" fmla="*/ 9148799 w 12192000"/>
              <a:gd name="connsiteY22" fmla="*/ 4348506 h 5238841"/>
              <a:gd name="connsiteX23" fmla="*/ 9107898 w 12192000"/>
              <a:gd name="connsiteY23" fmla="*/ 4354282 h 5238841"/>
              <a:gd name="connsiteX24" fmla="*/ 8990743 w 12192000"/>
              <a:gd name="connsiteY24" fmla="*/ 4382161 h 5238841"/>
              <a:gd name="connsiteX25" fmla="*/ 8979819 w 12192000"/>
              <a:gd name="connsiteY25" fmla="*/ 4366419 h 5238841"/>
              <a:gd name="connsiteX26" fmla="*/ 8936044 w 12192000"/>
              <a:gd name="connsiteY26" fmla="*/ 4370992 h 5238841"/>
              <a:gd name="connsiteX27" fmla="*/ 8897707 w 12192000"/>
              <a:gd name="connsiteY27" fmla="*/ 4392673 h 5238841"/>
              <a:gd name="connsiteX28" fmla="*/ 8845635 w 12192000"/>
              <a:gd name="connsiteY28" fmla="*/ 4404300 h 5238841"/>
              <a:gd name="connsiteX29" fmla="*/ 8814562 w 12192000"/>
              <a:gd name="connsiteY29" fmla="*/ 4411434 h 5238841"/>
              <a:gd name="connsiteX30" fmla="*/ 8726349 w 12192000"/>
              <a:gd name="connsiteY30" fmla="*/ 4416668 h 5238841"/>
              <a:gd name="connsiteX31" fmla="*/ 8566678 w 12192000"/>
              <a:gd name="connsiteY31" fmla="*/ 4391711 h 5238841"/>
              <a:gd name="connsiteX32" fmla="*/ 8521516 w 12192000"/>
              <a:gd name="connsiteY32" fmla="*/ 4393927 h 5238841"/>
              <a:gd name="connsiteX33" fmla="*/ 8515998 w 12192000"/>
              <a:gd name="connsiteY33" fmla="*/ 4399124 h 5238841"/>
              <a:gd name="connsiteX34" fmla="*/ 8449547 w 12192000"/>
              <a:gd name="connsiteY34" fmla="*/ 4383170 h 5238841"/>
              <a:gd name="connsiteX35" fmla="*/ 8360285 w 12192000"/>
              <a:gd name="connsiteY35" fmla="*/ 4398502 h 5238841"/>
              <a:gd name="connsiteX36" fmla="*/ 8256584 w 12192000"/>
              <a:gd name="connsiteY36" fmla="*/ 4423564 h 5238841"/>
              <a:gd name="connsiteX37" fmla="*/ 8229821 w 12192000"/>
              <a:gd name="connsiteY37" fmla="*/ 4431840 h 5238841"/>
              <a:gd name="connsiteX38" fmla="*/ 8158476 w 12192000"/>
              <a:gd name="connsiteY38" fmla="*/ 4436904 h 5238841"/>
              <a:gd name="connsiteX39" fmla="*/ 7993707 w 12192000"/>
              <a:gd name="connsiteY39" fmla="*/ 4447962 h 5238841"/>
              <a:gd name="connsiteX40" fmla="*/ 7990346 w 12192000"/>
              <a:gd name="connsiteY40" fmla="*/ 4454853 h 5238841"/>
              <a:gd name="connsiteX41" fmla="*/ 7976786 w 12192000"/>
              <a:gd name="connsiteY41" fmla="*/ 4456820 h 5238841"/>
              <a:gd name="connsiteX42" fmla="*/ 7973491 w 12192000"/>
              <a:gd name="connsiteY42" fmla="*/ 4458577 h 5238841"/>
              <a:gd name="connsiteX43" fmla="*/ 7954281 w 12192000"/>
              <a:gd name="connsiteY43" fmla="*/ 4467421 h 5238841"/>
              <a:gd name="connsiteX44" fmla="*/ 7905540 w 12192000"/>
              <a:gd name="connsiteY44" fmla="*/ 4455628 h 5238841"/>
              <a:gd name="connsiteX45" fmla="*/ 7851932 w 12192000"/>
              <a:gd name="connsiteY45" fmla="*/ 4466353 h 5238841"/>
              <a:gd name="connsiteX46" fmla="*/ 7639078 w 12192000"/>
              <a:gd name="connsiteY46" fmla="*/ 4467635 h 5238841"/>
              <a:gd name="connsiteX47" fmla="*/ 7612359 w 12192000"/>
              <a:gd name="connsiteY47" fmla="*/ 4492789 h 5238841"/>
              <a:gd name="connsiteX48" fmla="*/ 7527328 w 12192000"/>
              <a:gd name="connsiteY48" fmla="*/ 4502199 h 5238841"/>
              <a:gd name="connsiteX49" fmla="*/ 7388717 w 12192000"/>
              <a:gd name="connsiteY49" fmla="*/ 4470799 h 5238841"/>
              <a:gd name="connsiteX50" fmla="*/ 7231898 w 12192000"/>
              <a:gd name="connsiteY50" fmla="*/ 4486028 h 5238841"/>
              <a:gd name="connsiteX51" fmla="*/ 7218425 w 12192000"/>
              <a:gd name="connsiteY51" fmla="*/ 4477288 h 5238841"/>
              <a:gd name="connsiteX52" fmla="*/ 7202795 w 12192000"/>
              <a:gd name="connsiteY52" fmla="*/ 4472972 h 5238841"/>
              <a:gd name="connsiteX53" fmla="*/ 7200744 w 12192000"/>
              <a:gd name="connsiteY53" fmla="*/ 4474099 h 5238841"/>
              <a:gd name="connsiteX54" fmla="*/ 7182163 w 12192000"/>
              <a:gd name="connsiteY54" fmla="*/ 4474005 h 5238841"/>
              <a:gd name="connsiteX55" fmla="*/ 7178368 w 12192000"/>
              <a:gd name="connsiteY55" fmla="*/ 4470673 h 5238841"/>
              <a:gd name="connsiteX56" fmla="*/ 7165705 w 12192000"/>
              <a:gd name="connsiteY56" fmla="*/ 4469569 h 5238841"/>
              <a:gd name="connsiteX57" fmla="*/ 7140991 w 12192000"/>
              <a:gd name="connsiteY57" fmla="*/ 4464599 h 5238841"/>
              <a:gd name="connsiteX58" fmla="*/ 7136152 w 12192000"/>
              <a:gd name="connsiteY58" fmla="*/ 4466292 h 5238841"/>
              <a:gd name="connsiteX59" fmla="*/ 7098544 w 12192000"/>
              <a:gd name="connsiteY59" fmla="*/ 4462879 h 5238841"/>
              <a:gd name="connsiteX60" fmla="*/ 7097922 w 12192000"/>
              <a:gd name="connsiteY60" fmla="*/ 4464077 h 5238841"/>
              <a:gd name="connsiteX61" fmla="*/ 7086877 w 12192000"/>
              <a:gd name="connsiteY61" fmla="*/ 4468554 h 5238841"/>
              <a:gd name="connsiteX62" fmla="*/ 7065999 w 12192000"/>
              <a:gd name="connsiteY62" fmla="*/ 4474270 h 5238841"/>
              <a:gd name="connsiteX63" fmla="*/ 7016598 w 12192000"/>
              <a:gd name="connsiteY63" fmla="*/ 4502855 h 5238841"/>
              <a:gd name="connsiteX64" fmla="*/ 6977375 w 12192000"/>
              <a:gd name="connsiteY64" fmla="*/ 4499434 h 5238841"/>
              <a:gd name="connsiteX65" fmla="*/ 6969409 w 12192000"/>
              <a:gd name="connsiteY65" fmla="*/ 4499424 h 5238841"/>
              <a:gd name="connsiteX66" fmla="*/ 6969218 w 12192000"/>
              <a:gd name="connsiteY66" fmla="*/ 4499704 h 5238841"/>
              <a:gd name="connsiteX67" fmla="*/ 6960755 w 12192000"/>
              <a:gd name="connsiteY67" fmla="*/ 4500249 h 5238841"/>
              <a:gd name="connsiteX68" fmla="*/ 6954882 w 12192000"/>
              <a:gd name="connsiteY68" fmla="*/ 4499405 h 5238841"/>
              <a:gd name="connsiteX69" fmla="*/ 6939428 w 12192000"/>
              <a:gd name="connsiteY69" fmla="*/ 4499385 h 5238841"/>
              <a:gd name="connsiteX70" fmla="*/ 6933902 w 12192000"/>
              <a:gd name="connsiteY70" fmla="*/ 4501239 h 5238841"/>
              <a:gd name="connsiteX71" fmla="*/ 6891244 w 12192000"/>
              <a:gd name="connsiteY71" fmla="*/ 4536371 h 5238841"/>
              <a:gd name="connsiteX72" fmla="*/ 6794496 w 12192000"/>
              <a:gd name="connsiteY72" fmla="*/ 4567924 h 5238841"/>
              <a:gd name="connsiteX73" fmla="*/ 6574528 w 12192000"/>
              <a:gd name="connsiteY73" fmla="*/ 4641155 h 5238841"/>
              <a:gd name="connsiteX74" fmla="*/ 6573036 w 12192000"/>
              <a:gd name="connsiteY74" fmla="*/ 4641049 h 5238841"/>
              <a:gd name="connsiteX75" fmla="*/ 6571920 w 12192000"/>
              <a:gd name="connsiteY75" fmla="*/ 4644739 h 5238841"/>
              <a:gd name="connsiteX76" fmla="*/ 6552021 w 12192000"/>
              <a:gd name="connsiteY76" fmla="*/ 4650379 h 5238841"/>
              <a:gd name="connsiteX77" fmla="*/ 6545925 w 12192000"/>
              <a:gd name="connsiteY77" fmla="*/ 4650675 h 5238841"/>
              <a:gd name="connsiteX78" fmla="*/ 6537822 w 12192000"/>
              <a:gd name="connsiteY78" fmla="*/ 4652769 h 5238841"/>
              <a:gd name="connsiteX79" fmla="*/ 6537743 w 12192000"/>
              <a:gd name="connsiteY79" fmla="*/ 4653068 h 5238841"/>
              <a:gd name="connsiteX80" fmla="*/ 6490057 w 12192000"/>
              <a:gd name="connsiteY80" fmla="*/ 4658624 h 5238841"/>
              <a:gd name="connsiteX81" fmla="*/ 6386800 w 12192000"/>
              <a:gd name="connsiteY81" fmla="*/ 4715431 h 5238841"/>
              <a:gd name="connsiteX82" fmla="*/ 6382703 w 12192000"/>
              <a:gd name="connsiteY82" fmla="*/ 4717930 h 5238841"/>
              <a:gd name="connsiteX83" fmla="*/ 6356495 w 12192000"/>
              <a:gd name="connsiteY83" fmla="*/ 4717843 h 5238841"/>
              <a:gd name="connsiteX84" fmla="*/ 6343628 w 12192000"/>
              <a:gd name="connsiteY84" fmla="*/ 4719161 h 5238841"/>
              <a:gd name="connsiteX85" fmla="*/ 6338605 w 12192000"/>
              <a:gd name="connsiteY85" fmla="*/ 4716723 h 5238841"/>
              <a:gd name="connsiteX86" fmla="*/ 6320318 w 12192000"/>
              <a:gd name="connsiteY86" fmla="*/ 4720095 h 5238841"/>
              <a:gd name="connsiteX87" fmla="*/ 6318742 w 12192000"/>
              <a:gd name="connsiteY87" fmla="*/ 4721541 h 5238841"/>
              <a:gd name="connsiteX88" fmla="*/ 6301708 w 12192000"/>
              <a:gd name="connsiteY88" fmla="*/ 4720380 h 5238841"/>
              <a:gd name="connsiteX89" fmla="*/ 6285082 w 12192000"/>
              <a:gd name="connsiteY89" fmla="*/ 4714639 h 5238841"/>
              <a:gd name="connsiteX90" fmla="*/ 6136936 w 12192000"/>
              <a:gd name="connsiteY90" fmla="*/ 4758246 h 5238841"/>
              <a:gd name="connsiteX91" fmla="*/ 5988578 w 12192000"/>
              <a:gd name="connsiteY91" fmla="*/ 4754427 h 5238841"/>
              <a:gd name="connsiteX92" fmla="*/ 5908701 w 12192000"/>
              <a:gd name="connsiteY92" fmla="*/ 4779160 h 5238841"/>
              <a:gd name="connsiteX93" fmla="*/ 5892219 w 12192000"/>
              <a:gd name="connsiteY93" fmla="*/ 4807892 h 5238841"/>
              <a:gd name="connsiteX94" fmla="*/ 5683612 w 12192000"/>
              <a:gd name="connsiteY94" fmla="*/ 4848770 h 5238841"/>
              <a:gd name="connsiteX95" fmla="*/ 5635111 w 12192000"/>
              <a:gd name="connsiteY95" fmla="*/ 4868888 h 5238841"/>
              <a:gd name="connsiteX96" fmla="*/ 5582652 w 12192000"/>
              <a:gd name="connsiteY96" fmla="*/ 4866836 h 5238841"/>
              <a:gd name="connsiteX97" fmla="*/ 5567213 w 12192000"/>
              <a:gd name="connsiteY97" fmla="*/ 4878769 h 5238841"/>
              <a:gd name="connsiteX98" fmla="*/ 5564659 w 12192000"/>
              <a:gd name="connsiteY98" fmla="*/ 4881042 h 5238841"/>
              <a:gd name="connsiteX99" fmla="*/ 5552102 w 12192000"/>
              <a:gd name="connsiteY99" fmla="*/ 4885426 h 5238841"/>
              <a:gd name="connsiteX100" fmla="*/ 5551475 w 12192000"/>
              <a:gd name="connsiteY100" fmla="*/ 4892560 h 5238841"/>
              <a:gd name="connsiteX101" fmla="*/ 5534664 w 12192000"/>
              <a:gd name="connsiteY101" fmla="*/ 4903385 h 5238841"/>
              <a:gd name="connsiteX102" fmla="*/ 5510737 w 12192000"/>
              <a:gd name="connsiteY102" fmla="*/ 4909807 h 5238841"/>
              <a:gd name="connsiteX103" fmla="*/ 5393901 w 12192000"/>
              <a:gd name="connsiteY103" fmla="*/ 4933709 h 5238841"/>
              <a:gd name="connsiteX104" fmla="*/ 5325782 w 12192000"/>
              <a:gd name="connsiteY104" fmla="*/ 4951789 h 5238841"/>
              <a:gd name="connsiteX105" fmla="*/ 5302703 w 12192000"/>
              <a:gd name="connsiteY105" fmla="*/ 4964590 h 5238841"/>
              <a:gd name="connsiteX106" fmla="*/ 5268591 w 12192000"/>
              <a:gd name="connsiteY106" fmla="*/ 4978479 h 5238841"/>
              <a:gd name="connsiteX107" fmla="*/ 5210559 w 12192000"/>
              <a:gd name="connsiteY107" fmla="*/ 5007585 h 5238841"/>
              <a:gd name="connsiteX108" fmla="*/ 5177597 w 12192000"/>
              <a:gd name="connsiteY108" fmla="*/ 5015926 h 5238841"/>
              <a:gd name="connsiteX109" fmla="*/ 5160569 w 12192000"/>
              <a:gd name="connsiteY109" fmla="*/ 5025681 h 5238841"/>
              <a:gd name="connsiteX110" fmla="*/ 5152748 w 12192000"/>
              <a:gd name="connsiteY110" fmla="*/ 5026569 h 5238841"/>
              <a:gd name="connsiteX111" fmla="*/ 5127678 w 12192000"/>
              <a:gd name="connsiteY111" fmla="*/ 5032947 h 5238841"/>
              <a:gd name="connsiteX112" fmla="*/ 5113147 w 12192000"/>
              <a:gd name="connsiteY112" fmla="*/ 5035818 h 5238841"/>
              <a:gd name="connsiteX113" fmla="*/ 5107301 w 12192000"/>
              <a:gd name="connsiteY113" fmla="*/ 5036672 h 5238841"/>
              <a:gd name="connsiteX114" fmla="*/ 5093215 w 12192000"/>
              <a:gd name="connsiteY114" fmla="*/ 5032880 h 5238841"/>
              <a:gd name="connsiteX115" fmla="*/ 5077058 w 12192000"/>
              <a:gd name="connsiteY115" fmla="*/ 5038681 h 5238841"/>
              <a:gd name="connsiteX116" fmla="*/ 5057349 w 12192000"/>
              <a:gd name="connsiteY116" fmla="*/ 5036015 h 5238841"/>
              <a:gd name="connsiteX117" fmla="*/ 5053945 w 12192000"/>
              <a:gd name="connsiteY117" fmla="*/ 5041952 h 5238841"/>
              <a:gd name="connsiteX118" fmla="*/ 5040021 w 12192000"/>
              <a:gd name="connsiteY118" fmla="*/ 5050052 h 5238841"/>
              <a:gd name="connsiteX119" fmla="*/ 5025913 w 12192000"/>
              <a:gd name="connsiteY119" fmla="*/ 5046535 h 5238841"/>
              <a:gd name="connsiteX120" fmla="*/ 4998218 w 12192000"/>
              <a:gd name="connsiteY120" fmla="*/ 5048065 h 5238841"/>
              <a:gd name="connsiteX121" fmla="*/ 4991008 w 12192000"/>
              <a:gd name="connsiteY121" fmla="*/ 5050439 h 5238841"/>
              <a:gd name="connsiteX122" fmla="*/ 4963503 w 12192000"/>
              <a:gd name="connsiteY122" fmla="*/ 5047575 h 5238841"/>
              <a:gd name="connsiteX123" fmla="*/ 4921053 w 12192000"/>
              <a:gd name="connsiteY123" fmla="*/ 5048925 h 5238841"/>
              <a:gd name="connsiteX124" fmla="*/ 4873420 w 12192000"/>
              <a:gd name="connsiteY124" fmla="*/ 5054929 h 5238841"/>
              <a:gd name="connsiteX125" fmla="*/ 4858825 w 12192000"/>
              <a:gd name="connsiteY125" fmla="*/ 5051329 h 5238841"/>
              <a:gd name="connsiteX126" fmla="*/ 4769340 w 12192000"/>
              <a:gd name="connsiteY126" fmla="*/ 5053090 h 5238841"/>
              <a:gd name="connsiteX127" fmla="*/ 4744152 w 12192000"/>
              <a:gd name="connsiteY127" fmla="*/ 5053391 h 5238841"/>
              <a:gd name="connsiteX128" fmla="*/ 4723556 w 12192000"/>
              <a:gd name="connsiteY128" fmla="*/ 5059633 h 5238841"/>
              <a:gd name="connsiteX129" fmla="*/ 4719699 w 12192000"/>
              <a:gd name="connsiteY129" fmla="*/ 5066298 h 5238841"/>
              <a:gd name="connsiteX130" fmla="*/ 4706016 w 12192000"/>
              <a:gd name="connsiteY130" fmla="*/ 5067422 h 5238841"/>
              <a:gd name="connsiteX131" fmla="*/ 4702593 w 12192000"/>
              <a:gd name="connsiteY131" fmla="*/ 5068973 h 5238841"/>
              <a:gd name="connsiteX132" fmla="*/ 4682766 w 12192000"/>
              <a:gd name="connsiteY132" fmla="*/ 5076609 h 5238841"/>
              <a:gd name="connsiteX133" fmla="*/ 4634960 w 12192000"/>
              <a:gd name="connsiteY133" fmla="*/ 5061852 h 5238841"/>
              <a:gd name="connsiteX134" fmla="*/ 4580645 w 12192000"/>
              <a:gd name="connsiteY134" fmla="*/ 5069246 h 5238841"/>
              <a:gd name="connsiteX135" fmla="*/ 4368005 w 12192000"/>
              <a:gd name="connsiteY135" fmla="*/ 5057426 h 5238841"/>
              <a:gd name="connsiteX136" fmla="*/ 4339489 w 12192000"/>
              <a:gd name="connsiteY136" fmla="*/ 5080858 h 5238841"/>
              <a:gd name="connsiteX137" fmla="*/ 4253895 w 12192000"/>
              <a:gd name="connsiteY137" fmla="*/ 5085008 h 5238841"/>
              <a:gd name="connsiteX138" fmla="*/ 3947260 w 12192000"/>
              <a:gd name="connsiteY138" fmla="*/ 5041167 h 5238841"/>
              <a:gd name="connsiteX139" fmla="*/ 3931969 w 12192000"/>
              <a:gd name="connsiteY139" fmla="*/ 5035902 h 5238841"/>
              <a:gd name="connsiteX140" fmla="*/ 3929836 w 12192000"/>
              <a:gd name="connsiteY140" fmla="*/ 5036901 h 5238841"/>
              <a:gd name="connsiteX141" fmla="*/ 3911296 w 12192000"/>
              <a:gd name="connsiteY141" fmla="*/ 5035663 h 5238841"/>
              <a:gd name="connsiteX142" fmla="*/ 3955454 w 12192000"/>
              <a:gd name="connsiteY142" fmla="*/ 5238841 h 5238841"/>
              <a:gd name="connsiteX143" fmla="*/ 3895182 w 12192000"/>
              <a:gd name="connsiteY143" fmla="*/ 5030229 h 5238841"/>
              <a:gd name="connsiteX144" fmla="*/ 3870866 w 12192000"/>
              <a:gd name="connsiteY144" fmla="*/ 5023753 h 5238841"/>
              <a:gd name="connsiteX145" fmla="*/ 3865913 w 12192000"/>
              <a:gd name="connsiteY145" fmla="*/ 5025143 h 5238841"/>
              <a:gd name="connsiteX146" fmla="*/ 3828606 w 12192000"/>
              <a:gd name="connsiteY146" fmla="*/ 5019426 h 5238841"/>
              <a:gd name="connsiteX147" fmla="*/ 3827901 w 12192000"/>
              <a:gd name="connsiteY147" fmla="*/ 5020583 h 5238841"/>
              <a:gd name="connsiteX148" fmla="*/ 3816543 w 12192000"/>
              <a:gd name="connsiteY148" fmla="*/ 5024366 h 5238841"/>
              <a:gd name="connsiteX149" fmla="*/ 3795278 w 12192000"/>
              <a:gd name="connsiteY149" fmla="*/ 5028779 h 5238841"/>
              <a:gd name="connsiteX150" fmla="*/ 3743858 w 12192000"/>
              <a:gd name="connsiteY150" fmla="*/ 5054237 h 5238841"/>
              <a:gd name="connsiteX151" fmla="*/ 3704945 w 12192000"/>
              <a:gd name="connsiteY151" fmla="*/ 5048413 h 5238841"/>
              <a:gd name="connsiteX152" fmla="*/ 3696992 w 12192000"/>
              <a:gd name="connsiteY152" fmla="*/ 5047914 h 5238841"/>
              <a:gd name="connsiteX153" fmla="*/ 3696780 w 12192000"/>
              <a:gd name="connsiteY153" fmla="*/ 5048181 h 5238841"/>
              <a:gd name="connsiteX154" fmla="*/ 3688290 w 12192000"/>
              <a:gd name="connsiteY154" fmla="*/ 5048204 h 5238841"/>
              <a:gd name="connsiteX155" fmla="*/ 3682486 w 12192000"/>
              <a:gd name="connsiteY155" fmla="*/ 5047000 h 5238841"/>
              <a:gd name="connsiteX156" fmla="*/ 3667056 w 12192000"/>
              <a:gd name="connsiteY156" fmla="*/ 5046030 h 5238841"/>
              <a:gd name="connsiteX157" fmla="*/ 3661403 w 12192000"/>
              <a:gd name="connsiteY157" fmla="*/ 5047537 h 5238841"/>
              <a:gd name="connsiteX158" fmla="*/ 3658673 w 12192000"/>
              <a:gd name="connsiteY158" fmla="*/ 5050790 h 5238841"/>
              <a:gd name="connsiteX159" fmla="*/ 3657333 w 12192000"/>
              <a:gd name="connsiteY159" fmla="*/ 5050325 h 5238841"/>
              <a:gd name="connsiteX160" fmla="*/ 3626778 w 12192000"/>
              <a:gd name="connsiteY160" fmla="*/ 5057882 h 5238841"/>
              <a:gd name="connsiteX161" fmla="*/ 3560067 w 12192000"/>
              <a:gd name="connsiteY161" fmla="*/ 5064266 h 5238841"/>
              <a:gd name="connsiteX162" fmla="*/ 3522641 w 12192000"/>
              <a:gd name="connsiteY162" fmla="*/ 5063654 h 5238841"/>
              <a:gd name="connsiteX163" fmla="*/ 3419275 w 12192000"/>
              <a:gd name="connsiteY163" fmla="*/ 5066646 h 5238841"/>
              <a:gd name="connsiteX164" fmla="*/ 3314869 w 12192000"/>
              <a:gd name="connsiteY164" fmla="*/ 5073197 h 5238841"/>
              <a:gd name="connsiteX165" fmla="*/ 3259088 w 12192000"/>
              <a:gd name="connsiteY165" fmla="*/ 5096363 h 5238841"/>
              <a:gd name="connsiteX166" fmla="*/ 3253104 w 12192000"/>
              <a:gd name="connsiteY166" fmla="*/ 5096785 h 5238841"/>
              <a:gd name="connsiteX167" fmla="*/ 3238751 w 12192000"/>
              <a:gd name="connsiteY167" fmla="*/ 5092996 h 5238841"/>
              <a:gd name="connsiteX168" fmla="*/ 3233681 w 12192000"/>
              <a:gd name="connsiteY168" fmla="*/ 5090758 h 5238841"/>
              <a:gd name="connsiteX169" fmla="*/ 3225562 w 12192000"/>
              <a:gd name="connsiteY169" fmla="*/ 5089215 h 5238841"/>
              <a:gd name="connsiteX170" fmla="*/ 3225260 w 12192000"/>
              <a:gd name="connsiteY170" fmla="*/ 5089437 h 5238841"/>
              <a:gd name="connsiteX171" fmla="*/ 3217859 w 12192000"/>
              <a:gd name="connsiteY171" fmla="*/ 5087484 h 5238841"/>
              <a:gd name="connsiteX172" fmla="*/ 3182980 w 12192000"/>
              <a:gd name="connsiteY172" fmla="*/ 5074650 h 5238841"/>
              <a:gd name="connsiteX173" fmla="*/ 3055081 w 12192000"/>
              <a:gd name="connsiteY173" fmla="*/ 5080424 h 5238841"/>
              <a:gd name="connsiteX174" fmla="*/ 3049807 w 12192000"/>
              <a:gd name="connsiteY174" fmla="*/ 5080860 h 5238841"/>
              <a:gd name="connsiteX175" fmla="*/ 3029122 w 12192000"/>
              <a:gd name="connsiteY175" fmla="*/ 5070085 h 5238841"/>
              <a:gd name="connsiteX176" fmla="*/ 3017862 w 12192000"/>
              <a:gd name="connsiteY176" fmla="*/ 5065942 h 5238841"/>
              <a:gd name="connsiteX177" fmla="*/ 3015868 w 12192000"/>
              <a:gd name="connsiteY177" fmla="*/ 5061832 h 5238841"/>
              <a:gd name="connsiteX178" fmla="*/ 2998644 w 12192000"/>
              <a:gd name="connsiteY178" fmla="*/ 5057210 h 5238841"/>
              <a:gd name="connsiteX179" fmla="*/ 2996219 w 12192000"/>
              <a:gd name="connsiteY179" fmla="*/ 5057788 h 5238841"/>
              <a:gd name="connsiteX180" fmla="*/ 2983676 w 12192000"/>
              <a:gd name="connsiteY180" fmla="*/ 5049852 h 5238841"/>
              <a:gd name="connsiteX181" fmla="*/ 2903609 w 12192000"/>
              <a:gd name="connsiteY181" fmla="*/ 4998457 h 5238841"/>
              <a:gd name="connsiteX182" fmla="*/ 2758830 w 12192000"/>
              <a:gd name="connsiteY182" fmla="*/ 4974760 h 5238841"/>
              <a:gd name="connsiteX183" fmla="*/ 2532669 w 12192000"/>
              <a:gd name="connsiteY183" fmla="*/ 4940573 h 5238841"/>
              <a:gd name="connsiteX184" fmla="*/ 2389931 w 12192000"/>
              <a:gd name="connsiteY184" fmla="*/ 4905785 h 5238841"/>
              <a:gd name="connsiteX185" fmla="*/ 2335186 w 12192000"/>
              <a:gd name="connsiteY185" fmla="*/ 4902957 h 5238841"/>
              <a:gd name="connsiteX186" fmla="*/ 2273393 w 12192000"/>
              <a:gd name="connsiteY186" fmla="*/ 4883565 h 5238841"/>
              <a:gd name="connsiteX187" fmla="*/ 2269523 w 12192000"/>
              <a:gd name="connsiteY187" fmla="*/ 4884442 h 5238841"/>
              <a:gd name="connsiteX188" fmla="*/ 2256015 w 12192000"/>
              <a:gd name="connsiteY188" fmla="*/ 4883014 h 5238841"/>
              <a:gd name="connsiteX189" fmla="*/ 2249731 w 12192000"/>
              <a:gd name="connsiteY189" fmla="*/ 4888778 h 5238841"/>
              <a:gd name="connsiteX190" fmla="*/ 2227629 w 12192000"/>
              <a:gd name="connsiteY190" fmla="*/ 4891047 h 5238841"/>
              <a:gd name="connsiteX191" fmla="*/ 2203460 w 12192000"/>
              <a:gd name="connsiteY191" fmla="*/ 4886696 h 5238841"/>
              <a:gd name="connsiteX192" fmla="*/ 2091528 w 12192000"/>
              <a:gd name="connsiteY192" fmla="*/ 4859155 h 5238841"/>
              <a:gd name="connsiteX193" fmla="*/ 2022901 w 12192000"/>
              <a:gd name="connsiteY193" fmla="*/ 4846594 h 5238841"/>
              <a:gd name="connsiteX194" fmla="*/ 1994227 w 12192000"/>
              <a:gd name="connsiteY194" fmla="*/ 4847973 h 5238841"/>
              <a:gd name="connsiteX195" fmla="*/ 1955936 w 12192000"/>
              <a:gd name="connsiteY195" fmla="*/ 4845765 h 5238841"/>
              <a:gd name="connsiteX196" fmla="*/ 1741924 w 12192000"/>
              <a:gd name="connsiteY196" fmla="*/ 4808054 h 5238841"/>
              <a:gd name="connsiteX197" fmla="*/ 1734410 w 12192000"/>
              <a:gd name="connsiteY197" fmla="*/ 4811675 h 5238841"/>
              <a:gd name="connsiteX198" fmla="*/ 1691423 w 12192000"/>
              <a:gd name="connsiteY198" fmla="*/ 4802777 h 5238841"/>
              <a:gd name="connsiteX199" fmla="*/ 1554504 w 12192000"/>
              <a:gd name="connsiteY199" fmla="*/ 4739985 h 5238841"/>
              <a:gd name="connsiteX200" fmla="*/ 1470119 w 12192000"/>
              <a:gd name="connsiteY200" fmla="*/ 4723470 h 5238841"/>
              <a:gd name="connsiteX201" fmla="*/ 1437967 w 12192000"/>
              <a:gd name="connsiteY201" fmla="*/ 4722710 h 5238841"/>
              <a:gd name="connsiteX202" fmla="*/ 1295869 w 12192000"/>
              <a:gd name="connsiteY202" fmla="*/ 4726175 h 5238841"/>
              <a:gd name="connsiteX203" fmla="*/ 1292949 w 12192000"/>
              <a:gd name="connsiteY203" fmla="*/ 4684615 h 5238841"/>
              <a:gd name="connsiteX204" fmla="*/ 1244908 w 12192000"/>
              <a:gd name="connsiteY204" fmla="*/ 4706993 h 5238841"/>
              <a:gd name="connsiteX205" fmla="*/ 1171266 w 12192000"/>
              <a:gd name="connsiteY205" fmla="*/ 4706535 h 5238841"/>
              <a:gd name="connsiteX206" fmla="*/ 1160868 w 12192000"/>
              <a:gd name="connsiteY206" fmla="*/ 4701936 h 5238841"/>
              <a:gd name="connsiteX207" fmla="*/ 1147599 w 12192000"/>
              <a:gd name="connsiteY207" fmla="*/ 4714833 h 5238841"/>
              <a:gd name="connsiteX208" fmla="*/ 1119603 w 12192000"/>
              <a:gd name="connsiteY208" fmla="*/ 4721303 h 5238841"/>
              <a:gd name="connsiteX209" fmla="*/ 997851 w 12192000"/>
              <a:gd name="connsiteY209" fmla="*/ 4722336 h 5238841"/>
              <a:gd name="connsiteX210" fmla="*/ 976455 w 12192000"/>
              <a:gd name="connsiteY210" fmla="*/ 4726407 h 5238841"/>
              <a:gd name="connsiteX211" fmla="*/ 949939 w 12192000"/>
              <a:gd name="connsiteY211" fmla="*/ 4719699 h 5238841"/>
              <a:gd name="connsiteX212" fmla="*/ 894148 w 12192000"/>
              <a:gd name="connsiteY212" fmla="*/ 4710406 h 5238841"/>
              <a:gd name="connsiteX213" fmla="*/ 857990 w 12192000"/>
              <a:gd name="connsiteY213" fmla="*/ 4696844 h 5238841"/>
              <a:gd name="connsiteX214" fmla="*/ 848649 w 12192000"/>
              <a:gd name="connsiteY214" fmla="*/ 4704021 h 5238841"/>
              <a:gd name="connsiteX215" fmla="*/ 826436 w 12192000"/>
              <a:gd name="connsiteY215" fmla="*/ 4707421 h 5238841"/>
              <a:gd name="connsiteX216" fmla="*/ 733052 w 12192000"/>
              <a:gd name="connsiteY216" fmla="*/ 4701884 h 5238841"/>
              <a:gd name="connsiteX217" fmla="*/ 716185 w 12192000"/>
              <a:gd name="connsiteY217" fmla="*/ 4648168 h 5238841"/>
              <a:gd name="connsiteX218" fmla="*/ 582722 w 12192000"/>
              <a:gd name="connsiteY218" fmla="*/ 4658637 h 5238841"/>
              <a:gd name="connsiteX219" fmla="*/ 581118 w 12192000"/>
              <a:gd name="connsiteY219" fmla="*/ 4654120 h 5238841"/>
              <a:gd name="connsiteX220" fmla="*/ 546453 w 12192000"/>
              <a:gd name="connsiteY220" fmla="*/ 4652542 h 5238841"/>
              <a:gd name="connsiteX221" fmla="*/ 536773 w 12192000"/>
              <a:gd name="connsiteY221" fmla="*/ 4644609 h 5238841"/>
              <a:gd name="connsiteX222" fmla="*/ 388896 w 12192000"/>
              <a:gd name="connsiteY222" fmla="*/ 4619173 h 5238841"/>
              <a:gd name="connsiteX223" fmla="*/ 366479 w 12192000"/>
              <a:gd name="connsiteY223" fmla="*/ 4618896 h 5238841"/>
              <a:gd name="connsiteX224" fmla="*/ 342781 w 12192000"/>
              <a:gd name="connsiteY224" fmla="*/ 4601239 h 5238841"/>
              <a:gd name="connsiteX225" fmla="*/ 255925 w 12192000"/>
              <a:gd name="connsiteY225" fmla="*/ 4598685 h 5238841"/>
              <a:gd name="connsiteX226" fmla="*/ 226919 w 12192000"/>
              <a:gd name="connsiteY226" fmla="*/ 4598460 h 5238841"/>
              <a:gd name="connsiteX227" fmla="*/ 213925 w 12192000"/>
              <a:gd name="connsiteY227" fmla="*/ 4597783 h 5238841"/>
              <a:gd name="connsiteX228" fmla="*/ 215196 w 12192000"/>
              <a:gd name="connsiteY228" fmla="*/ 4588576 h 5238841"/>
              <a:gd name="connsiteX229" fmla="*/ 180214 w 12192000"/>
              <a:gd name="connsiteY229" fmla="*/ 4583701 h 5238841"/>
              <a:gd name="connsiteX230" fmla="*/ 83203 w 12192000"/>
              <a:gd name="connsiteY230" fmla="*/ 4531664 h 5238841"/>
              <a:gd name="connsiteX231" fmla="*/ 4106 w 12192000"/>
              <a:gd name="connsiteY231" fmla="*/ 4517202 h 5238841"/>
              <a:gd name="connsiteX232" fmla="*/ 0 w 12192000"/>
              <a:gd name="connsiteY232" fmla="*/ 4516084 h 5238841"/>
              <a:gd name="connsiteX233" fmla="*/ 0 w 12192000"/>
              <a:gd name="connsiteY233" fmla="*/ 0 h 5238841"/>
              <a:gd name="connsiteX0" fmla="*/ 0 w 12192000"/>
              <a:gd name="connsiteY0" fmla="*/ 0 h 5238841"/>
              <a:gd name="connsiteX1" fmla="*/ 12192000 w 12192000"/>
              <a:gd name="connsiteY1" fmla="*/ 0 h 5238841"/>
              <a:gd name="connsiteX2" fmla="*/ 12192000 w 12192000"/>
              <a:gd name="connsiteY2" fmla="*/ 3809005 h 5238841"/>
              <a:gd name="connsiteX3" fmla="*/ 12142543 w 12192000"/>
              <a:gd name="connsiteY3" fmla="*/ 3817043 h 5238841"/>
              <a:gd name="connsiteX4" fmla="*/ 12109241 w 12192000"/>
              <a:gd name="connsiteY4" fmla="*/ 3824228 h 5238841"/>
              <a:gd name="connsiteX5" fmla="*/ 11668991 w 12192000"/>
              <a:gd name="connsiteY5" fmla="*/ 3788038 h 5238841"/>
              <a:gd name="connsiteX6" fmla="*/ 11476952 w 12192000"/>
              <a:gd name="connsiteY6" fmla="*/ 3866786 h 5238841"/>
              <a:gd name="connsiteX7" fmla="*/ 11336487 w 12192000"/>
              <a:gd name="connsiteY7" fmla="*/ 3971513 h 5238841"/>
              <a:gd name="connsiteX8" fmla="*/ 11214181 w 12192000"/>
              <a:gd name="connsiteY8" fmla="*/ 4004215 h 5238841"/>
              <a:gd name="connsiteX9" fmla="*/ 11042540 w 12192000"/>
              <a:gd name="connsiteY9" fmla="*/ 4002613 h 5238841"/>
              <a:gd name="connsiteX10" fmla="*/ 10833086 w 12192000"/>
              <a:gd name="connsiteY10" fmla="*/ 3997707 h 5238841"/>
              <a:gd name="connsiteX11" fmla="*/ 10599680 w 12192000"/>
              <a:gd name="connsiteY11" fmla="*/ 3982661 h 5238841"/>
              <a:gd name="connsiteX12" fmla="*/ 10519971 w 12192000"/>
              <a:gd name="connsiteY12" fmla="*/ 3975018 h 5238841"/>
              <a:gd name="connsiteX13" fmla="*/ 10217282 w 12192000"/>
              <a:gd name="connsiteY13" fmla="*/ 4020809 h 5238841"/>
              <a:gd name="connsiteX14" fmla="*/ 9936427 w 12192000"/>
              <a:gd name="connsiteY14" fmla="*/ 4137843 h 5238841"/>
              <a:gd name="connsiteX15" fmla="*/ 9800299 w 12192000"/>
              <a:gd name="connsiteY15" fmla="*/ 4186098 h 5238841"/>
              <a:gd name="connsiteX16" fmla="*/ 9707822 w 12192000"/>
              <a:gd name="connsiteY16" fmla="*/ 4189102 h 5238841"/>
              <a:gd name="connsiteX17" fmla="*/ 9543973 w 12192000"/>
              <a:gd name="connsiteY17" fmla="*/ 4245802 h 5238841"/>
              <a:gd name="connsiteX18" fmla="*/ 9528747 w 12192000"/>
              <a:gd name="connsiteY18" fmla="*/ 4251724 h 5238841"/>
              <a:gd name="connsiteX19" fmla="*/ 9436976 w 12192000"/>
              <a:gd name="connsiteY19" fmla="*/ 4269351 h 5238841"/>
              <a:gd name="connsiteX20" fmla="*/ 9371827 w 12192000"/>
              <a:gd name="connsiteY20" fmla="*/ 4303912 h 5238841"/>
              <a:gd name="connsiteX21" fmla="*/ 9260304 w 12192000"/>
              <a:gd name="connsiteY21" fmla="*/ 4328021 h 5238841"/>
              <a:gd name="connsiteX22" fmla="*/ 9148799 w 12192000"/>
              <a:gd name="connsiteY22" fmla="*/ 4348506 h 5238841"/>
              <a:gd name="connsiteX23" fmla="*/ 9107898 w 12192000"/>
              <a:gd name="connsiteY23" fmla="*/ 4354282 h 5238841"/>
              <a:gd name="connsiteX24" fmla="*/ 8990743 w 12192000"/>
              <a:gd name="connsiteY24" fmla="*/ 4382161 h 5238841"/>
              <a:gd name="connsiteX25" fmla="*/ 8979819 w 12192000"/>
              <a:gd name="connsiteY25" fmla="*/ 4366419 h 5238841"/>
              <a:gd name="connsiteX26" fmla="*/ 8936044 w 12192000"/>
              <a:gd name="connsiteY26" fmla="*/ 4370992 h 5238841"/>
              <a:gd name="connsiteX27" fmla="*/ 8897707 w 12192000"/>
              <a:gd name="connsiteY27" fmla="*/ 4392673 h 5238841"/>
              <a:gd name="connsiteX28" fmla="*/ 8845635 w 12192000"/>
              <a:gd name="connsiteY28" fmla="*/ 4404300 h 5238841"/>
              <a:gd name="connsiteX29" fmla="*/ 8814562 w 12192000"/>
              <a:gd name="connsiteY29" fmla="*/ 4411434 h 5238841"/>
              <a:gd name="connsiteX30" fmla="*/ 8726349 w 12192000"/>
              <a:gd name="connsiteY30" fmla="*/ 4416668 h 5238841"/>
              <a:gd name="connsiteX31" fmla="*/ 8566678 w 12192000"/>
              <a:gd name="connsiteY31" fmla="*/ 4391711 h 5238841"/>
              <a:gd name="connsiteX32" fmla="*/ 8521516 w 12192000"/>
              <a:gd name="connsiteY32" fmla="*/ 4393927 h 5238841"/>
              <a:gd name="connsiteX33" fmla="*/ 8515998 w 12192000"/>
              <a:gd name="connsiteY33" fmla="*/ 4399124 h 5238841"/>
              <a:gd name="connsiteX34" fmla="*/ 8449547 w 12192000"/>
              <a:gd name="connsiteY34" fmla="*/ 4383170 h 5238841"/>
              <a:gd name="connsiteX35" fmla="*/ 8360285 w 12192000"/>
              <a:gd name="connsiteY35" fmla="*/ 4398502 h 5238841"/>
              <a:gd name="connsiteX36" fmla="*/ 8256584 w 12192000"/>
              <a:gd name="connsiteY36" fmla="*/ 4423564 h 5238841"/>
              <a:gd name="connsiteX37" fmla="*/ 8229821 w 12192000"/>
              <a:gd name="connsiteY37" fmla="*/ 4431840 h 5238841"/>
              <a:gd name="connsiteX38" fmla="*/ 8158476 w 12192000"/>
              <a:gd name="connsiteY38" fmla="*/ 4436904 h 5238841"/>
              <a:gd name="connsiteX39" fmla="*/ 7993707 w 12192000"/>
              <a:gd name="connsiteY39" fmla="*/ 4447962 h 5238841"/>
              <a:gd name="connsiteX40" fmla="*/ 7990346 w 12192000"/>
              <a:gd name="connsiteY40" fmla="*/ 4454853 h 5238841"/>
              <a:gd name="connsiteX41" fmla="*/ 7976786 w 12192000"/>
              <a:gd name="connsiteY41" fmla="*/ 4456820 h 5238841"/>
              <a:gd name="connsiteX42" fmla="*/ 7973491 w 12192000"/>
              <a:gd name="connsiteY42" fmla="*/ 4458577 h 5238841"/>
              <a:gd name="connsiteX43" fmla="*/ 7954281 w 12192000"/>
              <a:gd name="connsiteY43" fmla="*/ 4467421 h 5238841"/>
              <a:gd name="connsiteX44" fmla="*/ 7905540 w 12192000"/>
              <a:gd name="connsiteY44" fmla="*/ 4455628 h 5238841"/>
              <a:gd name="connsiteX45" fmla="*/ 7851932 w 12192000"/>
              <a:gd name="connsiteY45" fmla="*/ 4466353 h 5238841"/>
              <a:gd name="connsiteX46" fmla="*/ 7639078 w 12192000"/>
              <a:gd name="connsiteY46" fmla="*/ 4467635 h 5238841"/>
              <a:gd name="connsiteX47" fmla="*/ 7612359 w 12192000"/>
              <a:gd name="connsiteY47" fmla="*/ 4492789 h 5238841"/>
              <a:gd name="connsiteX48" fmla="*/ 7527328 w 12192000"/>
              <a:gd name="connsiteY48" fmla="*/ 4502199 h 5238841"/>
              <a:gd name="connsiteX49" fmla="*/ 7388717 w 12192000"/>
              <a:gd name="connsiteY49" fmla="*/ 4470799 h 5238841"/>
              <a:gd name="connsiteX50" fmla="*/ 7231898 w 12192000"/>
              <a:gd name="connsiteY50" fmla="*/ 4486028 h 5238841"/>
              <a:gd name="connsiteX51" fmla="*/ 7218425 w 12192000"/>
              <a:gd name="connsiteY51" fmla="*/ 4477288 h 5238841"/>
              <a:gd name="connsiteX52" fmla="*/ 7202795 w 12192000"/>
              <a:gd name="connsiteY52" fmla="*/ 4472972 h 5238841"/>
              <a:gd name="connsiteX53" fmla="*/ 7200744 w 12192000"/>
              <a:gd name="connsiteY53" fmla="*/ 4474099 h 5238841"/>
              <a:gd name="connsiteX54" fmla="*/ 7182163 w 12192000"/>
              <a:gd name="connsiteY54" fmla="*/ 4474005 h 5238841"/>
              <a:gd name="connsiteX55" fmla="*/ 7178368 w 12192000"/>
              <a:gd name="connsiteY55" fmla="*/ 4470673 h 5238841"/>
              <a:gd name="connsiteX56" fmla="*/ 7165705 w 12192000"/>
              <a:gd name="connsiteY56" fmla="*/ 4469569 h 5238841"/>
              <a:gd name="connsiteX57" fmla="*/ 7140991 w 12192000"/>
              <a:gd name="connsiteY57" fmla="*/ 4464599 h 5238841"/>
              <a:gd name="connsiteX58" fmla="*/ 7136152 w 12192000"/>
              <a:gd name="connsiteY58" fmla="*/ 4466292 h 5238841"/>
              <a:gd name="connsiteX59" fmla="*/ 7098544 w 12192000"/>
              <a:gd name="connsiteY59" fmla="*/ 4462879 h 5238841"/>
              <a:gd name="connsiteX60" fmla="*/ 7097922 w 12192000"/>
              <a:gd name="connsiteY60" fmla="*/ 4464077 h 5238841"/>
              <a:gd name="connsiteX61" fmla="*/ 7086877 w 12192000"/>
              <a:gd name="connsiteY61" fmla="*/ 4468554 h 5238841"/>
              <a:gd name="connsiteX62" fmla="*/ 7065999 w 12192000"/>
              <a:gd name="connsiteY62" fmla="*/ 4474270 h 5238841"/>
              <a:gd name="connsiteX63" fmla="*/ 7016598 w 12192000"/>
              <a:gd name="connsiteY63" fmla="*/ 4502855 h 5238841"/>
              <a:gd name="connsiteX64" fmla="*/ 6977375 w 12192000"/>
              <a:gd name="connsiteY64" fmla="*/ 4499434 h 5238841"/>
              <a:gd name="connsiteX65" fmla="*/ 6969409 w 12192000"/>
              <a:gd name="connsiteY65" fmla="*/ 4499424 h 5238841"/>
              <a:gd name="connsiteX66" fmla="*/ 6969218 w 12192000"/>
              <a:gd name="connsiteY66" fmla="*/ 4499704 h 5238841"/>
              <a:gd name="connsiteX67" fmla="*/ 6960755 w 12192000"/>
              <a:gd name="connsiteY67" fmla="*/ 4500249 h 5238841"/>
              <a:gd name="connsiteX68" fmla="*/ 6954882 w 12192000"/>
              <a:gd name="connsiteY68" fmla="*/ 4499405 h 5238841"/>
              <a:gd name="connsiteX69" fmla="*/ 6939428 w 12192000"/>
              <a:gd name="connsiteY69" fmla="*/ 4499385 h 5238841"/>
              <a:gd name="connsiteX70" fmla="*/ 6933902 w 12192000"/>
              <a:gd name="connsiteY70" fmla="*/ 4501239 h 5238841"/>
              <a:gd name="connsiteX71" fmla="*/ 6891244 w 12192000"/>
              <a:gd name="connsiteY71" fmla="*/ 4536371 h 5238841"/>
              <a:gd name="connsiteX72" fmla="*/ 6794496 w 12192000"/>
              <a:gd name="connsiteY72" fmla="*/ 4567924 h 5238841"/>
              <a:gd name="connsiteX73" fmla="*/ 6574528 w 12192000"/>
              <a:gd name="connsiteY73" fmla="*/ 4641155 h 5238841"/>
              <a:gd name="connsiteX74" fmla="*/ 6573036 w 12192000"/>
              <a:gd name="connsiteY74" fmla="*/ 4641049 h 5238841"/>
              <a:gd name="connsiteX75" fmla="*/ 6571920 w 12192000"/>
              <a:gd name="connsiteY75" fmla="*/ 4644739 h 5238841"/>
              <a:gd name="connsiteX76" fmla="*/ 6552021 w 12192000"/>
              <a:gd name="connsiteY76" fmla="*/ 4650379 h 5238841"/>
              <a:gd name="connsiteX77" fmla="*/ 6545925 w 12192000"/>
              <a:gd name="connsiteY77" fmla="*/ 4650675 h 5238841"/>
              <a:gd name="connsiteX78" fmla="*/ 6537822 w 12192000"/>
              <a:gd name="connsiteY78" fmla="*/ 4652769 h 5238841"/>
              <a:gd name="connsiteX79" fmla="*/ 6537743 w 12192000"/>
              <a:gd name="connsiteY79" fmla="*/ 4653068 h 5238841"/>
              <a:gd name="connsiteX80" fmla="*/ 6490057 w 12192000"/>
              <a:gd name="connsiteY80" fmla="*/ 4658624 h 5238841"/>
              <a:gd name="connsiteX81" fmla="*/ 6386800 w 12192000"/>
              <a:gd name="connsiteY81" fmla="*/ 4715431 h 5238841"/>
              <a:gd name="connsiteX82" fmla="*/ 6382703 w 12192000"/>
              <a:gd name="connsiteY82" fmla="*/ 4717930 h 5238841"/>
              <a:gd name="connsiteX83" fmla="*/ 6356495 w 12192000"/>
              <a:gd name="connsiteY83" fmla="*/ 4717843 h 5238841"/>
              <a:gd name="connsiteX84" fmla="*/ 6343628 w 12192000"/>
              <a:gd name="connsiteY84" fmla="*/ 4719161 h 5238841"/>
              <a:gd name="connsiteX85" fmla="*/ 6338605 w 12192000"/>
              <a:gd name="connsiteY85" fmla="*/ 4716723 h 5238841"/>
              <a:gd name="connsiteX86" fmla="*/ 6320318 w 12192000"/>
              <a:gd name="connsiteY86" fmla="*/ 4720095 h 5238841"/>
              <a:gd name="connsiteX87" fmla="*/ 6318742 w 12192000"/>
              <a:gd name="connsiteY87" fmla="*/ 4721541 h 5238841"/>
              <a:gd name="connsiteX88" fmla="*/ 6301708 w 12192000"/>
              <a:gd name="connsiteY88" fmla="*/ 4720380 h 5238841"/>
              <a:gd name="connsiteX89" fmla="*/ 6285082 w 12192000"/>
              <a:gd name="connsiteY89" fmla="*/ 4714639 h 5238841"/>
              <a:gd name="connsiteX90" fmla="*/ 6136936 w 12192000"/>
              <a:gd name="connsiteY90" fmla="*/ 4758246 h 5238841"/>
              <a:gd name="connsiteX91" fmla="*/ 5988578 w 12192000"/>
              <a:gd name="connsiteY91" fmla="*/ 4754427 h 5238841"/>
              <a:gd name="connsiteX92" fmla="*/ 5908701 w 12192000"/>
              <a:gd name="connsiteY92" fmla="*/ 4779160 h 5238841"/>
              <a:gd name="connsiteX93" fmla="*/ 5892219 w 12192000"/>
              <a:gd name="connsiteY93" fmla="*/ 4807892 h 5238841"/>
              <a:gd name="connsiteX94" fmla="*/ 5683612 w 12192000"/>
              <a:gd name="connsiteY94" fmla="*/ 4848770 h 5238841"/>
              <a:gd name="connsiteX95" fmla="*/ 5635111 w 12192000"/>
              <a:gd name="connsiteY95" fmla="*/ 4868888 h 5238841"/>
              <a:gd name="connsiteX96" fmla="*/ 5582652 w 12192000"/>
              <a:gd name="connsiteY96" fmla="*/ 4866836 h 5238841"/>
              <a:gd name="connsiteX97" fmla="*/ 5567213 w 12192000"/>
              <a:gd name="connsiteY97" fmla="*/ 4878769 h 5238841"/>
              <a:gd name="connsiteX98" fmla="*/ 5564659 w 12192000"/>
              <a:gd name="connsiteY98" fmla="*/ 4881042 h 5238841"/>
              <a:gd name="connsiteX99" fmla="*/ 5552102 w 12192000"/>
              <a:gd name="connsiteY99" fmla="*/ 4885426 h 5238841"/>
              <a:gd name="connsiteX100" fmla="*/ 5551475 w 12192000"/>
              <a:gd name="connsiteY100" fmla="*/ 4892560 h 5238841"/>
              <a:gd name="connsiteX101" fmla="*/ 5534664 w 12192000"/>
              <a:gd name="connsiteY101" fmla="*/ 4903385 h 5238841"/>
              <a:gd name="connsiteX102" fmla="*/ 5510737 w 12192000"/>
              <a:gd name="connsiteY102" fmla="*/ 4909807 h 5238841"/>
              <a:gd name="connsiteX103" fmla="*/ 5393901 w 12192000"/>
              <a:gd name="connsiteY103" fmla="*/ 4933709 h 5238841"/>
              <a:gd name="connsiteX104" fmla="*/ 5325782 w 12192000"/>
              <a:gd name="connsiteY104" fmla="*/ 4951789 h 5238841"/>
              <a:gd name="connsiteX105" fmla="*/ 5302703 w 12192000"/>
              <a:gd name="connsiteY105" fmla="*/ 4964590 h 5238841"/>
              <a:gd name="connsiteX106" fmla="*/ 5268591 w 12192000"/>
              <a:gd name="connsiteY106" fmla="*/ 4978479 h 5238841"/>
              <a:gd name="connsiteX107" fmla="*/ 5210559 w 12192000"/>
              <a:gd name="connsiteY107" fmla="*/ 5007585 h 5238841"/>
              <a:gd name="connsiteX108" fmla="*/ 5177597 w 12192000"/>
              <a:gd name="connsiteY108" fmla="*/ 5015926 h 5238841"/>
              <a:gd name="connsiteX109" fmla="*/ 5160569 w 12192000"/>
              <a:gd name="connsiteY109" fmla="*/ 5025681 h 5238841"/>
              <a:gd name="connsiteX110" fmla="*/ 5152748 w 12192000"/>
              <a:gd name="connsiteY110" fmla="*/ 5026569 h 5238841"/>
              <a:gd name="connsiteX111" fmla="*/ 5127678 w 12192000"/>
              <a:gd name="connsiteY111" fmla="*/ 5032947 h 5238841"/>
              <a:gd name="connsiteX112" fmla="*/ 5113147 w 12192000"/>
              <a:gd name="connsiteY112" fmla="*/ 5035818 h 5238841"/>
              <a:gd name="connsiteX113" fmla="*/ 5107301 w 12192000"/>
              <a:gd name="connsiteY113" fmla="*/ 5036672 h 5238841"/>
              <a:gd name="connsiteX114" fmla="*/ 5093215 w 12192000"/>
              <a:gd name="connsiteY114" fmla="*/ 5032880 h 5238841"/>
              <a:gd name="connsiteX115" fmla="*/ 5077058 w 12192000"/>
              <a:gd name="connsiteY115" fmla="*/ 5038681 h 5238841"/>
              <a:gd name="connsiteX116" fmla="*/ 5057349 w 12192000"/>
              <a:gd name="connsiteY116" fmla="*/ 5036015 h 5238841"/>
              <a:gd name="connsiteX117" fmla="*/ 5053945 w 12192000"/>
              <a:gd name="connsiteY117" fmla="*/ 5041952 h 5238841"/>
              <a:gd name="connsiteX118" fmla="*/ 5040021 w 12192000"/>
              <a:gd name="connsiteY118" fmla="*/ 5050052 h 5238841"/>
              <a:gd name="connsiteX119" fmla="*/ 5025913 w 12192000"/>
              <a:gd name="connsiteY119" fmla="*/ 5046535 h 5238841"/>
              <a:gd name="connsiteX120" fmla="*/ 4998218 w 12192000"/>
              <a:gd name="connsiteY120" fmla="*/ 5048065 h 5238841"/>
              <a:gd name="connsiteX121" fmla="*/ 4991008 w 12192000"/>
              <a:gd name="connsiteY121" fmla="*/ 5050439 h 5238841"/>
              <a:gd name="connsiteX122" fmla="*/ 4963503 w 12192000"/>
              <a:gd name="connsiteY122" fmla="*/ 5047575 h 5238841"/>
              <a:gd name="connsiteX123" fmla="*/ 4921053 w 12192000"/>
              <a:gd name="connsiteY123" fmla="*/ 5048925 h 5238841"/>
              <a:gd name="connsiteX124" fmla="*/ 4873420 w 12192000"/>
              <a:gd name="connsiteY124" fmla="*/ 5054929 h 5238841"/>
              <a:gd name="connsiteX125" fmla="*/ 4858825 w 12192000"/>
              <a:gd name="connsiteY125" fmla="*/ 5051329 h 5238841"/>
              <a:gd name="connsiteX126" fmla="*/ 4769340 w 12192000"/>
              <a:gd name="connsiteY126" fmla="*/ 5053090 h 5238841"/>
              <a:gd name="connsiteX127" fmla="*/ 4744152 w 12192000"/>
              <a:gd name="connsiteY127" fmla="*/ 5053391 h 5238841"/>
              <a:gd name="connsiteX128" fmla="*/ 4723556 w 12192000"/>
              <a:gd name="connsiteY128" fmla="*/ 5059633 h 5238841"/>
              <a:gd name="connsiteX129" fmla="*/ 4719699 w 12192000"/>
              <a:gd name="connsiteY129" fmla="*/ 5066298 h 5238841"/>
              <a:gd name="connsiteX130" fmla="*/ 4706016 w 12192000"/>
              <a:gd name="connsiteY130" fmla="*/ 5067422 h 5238841"/>
              <a:gd name="connsiteX131" fmla="*/ 4702593 w 12192000"/>
              <a:gd name="connsiteY131" fmla="*/ 5068973 h 5238841"/>
              <a:gd name="connsiteX132" fmla="*/ 4682766 w 12192000"/>
              <a:gd name="connsiteY132" fmla="*/ 5076609 h 5238841"/>
              <a:gd name="connsiteX133" fmla="*/ 4634960 w 12192000"/>
              <a:gd name="connsiteY133" fmla="*/ 5061852 h 5238841"/>
              <a:gd name="connsiteX134" fmla="*/ 4580645 w 12192000"/>
              <a:gd name="connsiteY134" fmla="*/ 5069246 h 5238841"/>
              <a:gd name="connsiteX135" fmla="*/ 4368005 w 12192000"/>
              <a:gd name="connsiteY135" fmla="*/ 5057426 h 5238841"/>
              <a:gd name="connsiteX136" fmla="*/ 4339489 w 12192000"/>
              <a:gd name="connsiteY136" fmla="*/ 5080858 h 5238841"/>
              <a:gd name="connsiteX137" fmla="*/ 4253895 w 12192000"/>
              <a:gd name="connsiteY137" fmla="*/ 5085008 h 5238841"/>
              <a:gd name="connsiteX138" fmla="*/ 3947260 w 12192000"/>
              <a:gd name="connsiteY138" fmla="*/ 5041167 h 5238841"/>
              <a:gd name="connsiteX139" fmla="*/ 3931969 w 12192000"/>
              <a:gd name="connsiteY139" fmla="*/ 5035902 h 5238841"/>
              <a:gd name="connsiteX140" fmla="*/ 3911296 w 12192000"/>
              <a:gd name="connsiteY140" fmla="*/ 5035663 h 5238841"/>
              <a:gd name="connsiteX141" fmla="*/ 3955454 w 12192000"/>
              <a:gd name="connsiteY141" fmla="*/ 5238841 h 5238841"/>
              <a:gd name="connsiteX142" fmla="*/ 3895182 w 12192000"/>
              <a:gd name="connsiteY142" fmla="*/ 5030229 h 5238841"/>
              <a:gd name="connsiteX143" fmla="*/ 3870866 w 12192000"/>
              <a:gd name="connsiteY143" fmla="*/ 5023753 h 5238841"/>
              <a:gd name="connsiteX144" fmla="*/ 3865913 w 12192000"/>
              <a:gd name="connsiteY144" fmla="*/ 5025143 h 5238841"/>
              <a:gd name="connsiteX145" fmla="*/ 3828606 w 12192000"/>
              <a:gd name="connsiteY145" fmla="*/ 5019426 h 5238841"/>
              <a:gd name="connsiteX146" fmla="*/ 3827901 w 12192000"/>
              <a:gd name="connsiteY146" fmla="*/ 5020583 h 5238841"/>
              <a:gd name="connsiteX147" fmla="*/ 3816543 w 12192000"/>
              <a:gd name="connsiteY147" fmla="*/ 5024366 h 5238841"/>
              <a:gd name="connsiteX148" fmla="*/ 3795278 w 12192000"/>
              <a:gd name="connsiteY148" fmla="*/ 5028779 h 5238841"/>
              <a:gd name="connsiteX149" fmla="*/ 3743858 w 12192000"/>
              <a:gd name="connsiteY149" fmla="*/ 5054237 h 5238841"/>
              <a:gd name="connsiteX150" fmla="*/ 3704945 w 12192000"/>
              <a:gd name="connsiteY150" fmla="*/ 5048413 h 5238841"/>
              <a:gd name="connsiteX151" fmla="*/ 3696992 w 12192000"/>
              <a:gd name="connsiteY151" fmla="*/ 5047914 h 5238841"/>
              <a:gd name="connsiteX152" fmla="*/ 3696780 w 12192000"/>
              <a:gd name="connsiteY152" fmla="*/ 5048181 h 5238841"/>
              <a:gd name="connsiteX153" fmla="*/ 3688290 w 12192000"/>
              <a:gd name="connsiteY153" fmla="*/ 5048204 h 5238841"/>
              <a:gd name="connsiteX154" fmla="*/ 3682486 w 12192000"/>
              <a:gd name="connsiteY154" fmla="*/ 5047000 h 5238841"/>
              <a:gd name="connsiteX155" fmla="*/ 3667056 w 12192000"/>
              <a:gd name="connsiteY155" fmla="*/ 5046030 h 5238841"/>
              <a:gd name="connsiteX156" fmla="*/ 3661403 w 12192000"/>
              <a:gd name="connsiteY156" fmla="*/ 5047537 h 5238841"/>
              <a:gd name="connsiteX157" fmla="*/ 3658673 w 12192000"/>
              <a:gd name="connsiteY157" fmla="*/ 5050790 h 5238841"/>
              <a:gd name="connsiteX158" fmla="*/ 3657333 w 12192000"/>
              <a:gd name="connsiteY158" fmla="*/ 5050325 h 5238841"/>
              <a:gd name="connsiteX159" fmla="*/ 3626778 w 12192000"/>
              <a:gd name="connsiteY159" fmla="*/ 5057882 h 5238841"/>
              <a:gd name="connsiteX160" fmla="*/ 3560067 w 12192000"/>
              <a:gd name="connsiteY160" fmla="*/ 5064266 h 5238841"/>
              <a:gd name="connsiteX161" fmla="*/ 3522641 w 12192000"/>
              <a:gd name="connsiteY161" fmla="*/ 5063654 h 5238841"/>
              <a:gd name="connsiteX162" fmla="*/ 3419275 w 12192000"/>
              <a:gd name="connsiteY162" fmla="*/ 5066646 h 5238841"/>
              <a:gd name="connsiteX163" fmla="*/ 3314869 w 12192000"/>
              <a:gd name="connsiteY163" fmla="*/ 5073197 h 5238841"/>
              <a:gd name="connsiteX164" fmla="*/ 3259088 w 12192000"/>
              <a:gd name="connsiteY164" fmla="*/ 5096363 h 5238841"/>
              <a:gd name="connsiteX165" fmla="*/ 3253104 w 12192000"/>
              <a:gd name="connsiteY165" fmla="*/ 5096785 h 5238841"/>
              <a:gd name="connsiteX166" fmla="*/ 3238751 w 12192000"/>
              <a:gd name="connsiteY166" fmla="*/ 5092996 h 5238841"/>
              <a:gd name="connsiteX167" fmla="*/ 3233681 w 12192000"/>
              <a:gd name="connsiteY167" fmla="*/ 5090758 h 5238841"/>
              <a:gd name="connsiteX168" fmla="*/ 3225562 w 12192000"/>
              <a:gd name="connsiteY168" fmla="*/ 5089215 h 5238841"/>
              <a:gd name="connsiteX169" fmla="*/ 3225260 w 12192000"/>
              <a:gd name="connsiteY169" fmla="*/ 5089437 h 5238841"/>
              <a:gd name="connsiteX170" fmla="*/ 3217859 w 12192000"/>
              <a:gd name="connsiteY170" fmla="*/ 5087484 h 5238841"/>
              <a:gd name="connsiteX171" fmla="*/ 3182980 w 12192000"/>
              <a:gd name="connsiteY171" fmla="*/ 5074650 h 5238841"/>
              <a:gd name="connsiteX172" fmla="*/ 3055081 w 12192000"/>
              <a:gd name="connsiteY172" fmla="*/ 5080424 h 5238841"/>
              <a:gd name="connsiteX173" fmla="*/ 3049807 w 12192000"/>
              <a:gd name="connsiteY173" fmla="*/ 5080860 h 5238841"/>
              <a:gd name="connsiteX174" fmla="*/ 3029122 w 12192000"/>
              <a:gd name="connsiteY174" fmla="*/ 5070085 h 5238841"/>
              <a:gd name="connsiteX175" fmla="*/ 3017862 w 12192000"/>
              <a:gd name="connsiteY175" fmla="*/ 5065942 h 5238841"/>
              <a:gd name="connsiteX176" fmla="*/ 3015868 w 12192000"/>
              <a:gd name="connsiteY176" fmla="*/ 5061832 h 5238841"/>
              <a:gd name="connsiteX177" fmla="*/ 2998644 w 12192000"/>
              <a:gd name="connsiteY177" fmla="*/ 5057210 h 5238841"/>
              <a:gd name="connsiteX178" fmla="*/ 2996219 w 12192000"/>
              <a:gd name="connsiteY178" fmla="*/ 5057788 h 5238841"/>
              <a:gd name="connsiteX179" fmla="*/ 2983676 w 12192000"/>
              <a:gd name="connsiteY179" fmla="*/ 5049852 h 5238841"/>
              <a:gd name="connsiteX180" fmla="*/ 2903609 w 12192000"/>
              <a:gd name="connsiteY180" fmla="*/ 4998457 h 5238841"/>
              <a:gd name="connsiteX181" fmla="*/ 2758830 w 12192000"/>
              <a:gd name="connsiteY181" fmla="*/ 4974760 h 5238841"/>
              <a:gd name="connsiteX182" fmla="*/ 2532669 w 12192000"/>
              <a:gd name="connsiteY182" fmla="*/ 4940573 h 5238841"/>
              <a:gd name="connsiteX183" fmla="*/ 2389931 w 12192000"/>
              <a:gd name="connsiteY183" fmla="*/ 4905785 h 5238841"/>
              <a:gd name="connsiteX184" fmla="*/ 2335186 w 12192000"/>
              <a:gd name="connsiteY184" fmla="*/ 4902957 h 5238841"/>
              <a:gd name="connsiteX185" fmla="*/ 2273393 w 12192000"/>
              <a:gd name="connsiteY185" fmla="*/ 4883565 h 5238841"/>
              <a:gd name="connsiteX186" fmla="*/ 2269523 w 12192000"/>
              <a:gd name="connsiteY186" fmla="*/ 4884442 h 5238841"/>
              <a:gd name="connsiteX187" fmla="*/ 2256015 w 12192000"/>
              <a:gd name="connsiteY187" fmla="*/ 4883014 h 5238841"/>
              <a:gd name="connsiteX188" fmla="*/ 2249731 w 12192000"/>
              <a:gd name="connsiteY188" fmla="*/ 4888778 h 5238841"/>
              <a:gd name="connsiteX189" fmla="*/ 2227629 w 12192000"/>
              <a:gd name="connsiteY189" fmla="*/ 4891047 h 5238841"/>
              <a:gd name="connsiteX190" fmla="*/ 2203460 w 12192000"/>
              <a:gd name="connsiteY190" fmla="*/ 4886696 h 5238841"/>
              <a:gd name="connsiteX191" fmla="*/ 2091528 w 12192000"/>
              <a:gd name="connsiteY191" fmla="*/ 4859155 h 5238841"/>
              <a:gd name="connsiteX192" fmla="*/ 2022901 w 12192000"/>
              <a:gd name="connsiteY192" fmla="*/ 4846594 h 5238841"/>
              <a:gd name="connsiteX193" fmla="*/ 1994227 w 12192000"/>
              <a:gd name="connsiteY193" fmla="*/ 4847973 h 5238841"/>
              <a:gd name="connsiteX194" fmla="*/ 1955936 w 12192000"/>
              <a:gd name="connsiteY194" fmla="*/ 4845765 h 5238841"/>
              <a:gd name="connsiteX195" fmla="*/ 1741924 w 12192000"/>
              <a:gd name="connsiteY195" fmla="*/ 4808054 h 5238841"/>
              <a:gd name="connsiteX196" fmla="*/ 1734410 w 12192000"/>
              <a:gd name="connsiteY196" fmla="*/ 4811675 h 5238841"/>
              <a:gd name="connsiteX197" fmla="*/ 1691423 w 12192000"/>
              <a:gd name="connsiteY197" fmla="*/ 4802777 h 5238841"/>
              <a:gd name="connsiteX198" fmla="*/ 1554504 w 12192000"/>
              <a:gd name="connsiteY198" fmla="*/ 4739985 h 5238841"/>
              <a:gd name="connsiteX199" fmla="*/ 1470119 w 12192000"/>
              <a:gd name="connsiteY199" fmla="*/ 4723470 h 5238841"/>
              <a:gd name="connsiteX200" fmla="*/ 1437967 w 12192000"/>
              <a:gd name="connsiteY200" fmla="*/ 4722710 h 5238841"/>
              <a:gd name="connsiteX201" fmla="*/ 1295869 w 12192000"/>
              <a:gd name="connsiteY201" fmla="*/ 4726175 h 5238841"/>
              <a:gd name="connsiteX202" fmla="*/ 1292949 w 12192000"/>
              <a:gd name="connsiteY202" fmla="*/ 4684615 h 5238841"/>
              <a:gd name="connsiteX203" fmla="*/ 1244908 w 12192000"/>
              <a:gd name="connsiteY203" fmla="*/ 4706993 h 5238841"/>
              <a:gd name="connsiteX204" fmla="*/ 1171266 w 12192000"/>
              <a:gd name="connsiteY204" fmla="*/ 4706535 h 5238841"/>
              <a:gd name="connsiteX205" fmla="*/ 1160868 w 12192000"/>
              <a:gd name="connsiteY205" fmla="*/ 4701936 h 5238841"/>
              <a:gd name="connsiteX206" fmla="*/ 1147599 w 12192000"/>
              <a:gd name="connsiteY206" fmla="*/ 4714833 h 5238841"/>
              <a:gd name="connsiteX207" fmla="*/ 1119603 w 12192000"/>
              <a:gd name="connsiteY207" fmla="*/ 4721303 h 5238841"/>
              <a:gd name="connsiteX208" fmla="*/ 997851 w 12192000"/>
              <a:gd name="connsiteY208" fmla="*/ 4722336 h 5238841"/>
              <a:gd name="connsiteX209" fmla="*/ 976455 w 12192000"/>
              <a:gd name="connsiteY209" fmla="*/ 4726407 h 5238841"/>
              <a:gd name="connsiteX210" fmla="*/ 949939 w 12192000"/>
              <a:gd name="connsiteY210" fmla="*/ 4719699 h 5238841"/>
              <a:gd name="connsiteX211" fmla="*/ 894148 w 12192000"/>
              <a:gd name="connsiteY211" fmla="*/ 4710406 h 5238841"/>
              <a:gd name="connsiteX212" fmla="*/ 857990 w 12192000"/>
              <a:gd name="connsiteY212" fmla="*/ 4696844 h 5238841"/>
              <a:gd name="connsiteX213" fmla="*/ 848649 w 12192000"/>
              <a:gd name="connsiteY213" fmla="*/ 4704021 h 5238841"/>
              <a:gd name="connsiteX214" fmla="*/ 826436 w 12192000"/>
              <a:gd name="connsiteY214" fmla="*/ 4707421 h 5238841"/>
              <a:gd name="connsiteX215" fmla="*/ 733052 w 12192000"/>
              <a:gd name="connsiteY215" fmla="*/ 4701884 h 5238841"/>
              <a:gd name="connsiteX216" fmla="*/ 716185 w 12192000"/>
              <a:gd name="connsiteY216" fmla="*/ 4648168 h 5238841"/>
              <a:gd name="connsiteX217" fmla="*/ 582722 w 12192000"/>
              <a:gd name="connsiteY217" fmla="*/ 4658637 h 5238841"/>
              <a:gd name="connsiteX218" fmla="*/ 581118 w 12192000"/>
              <a:gd name="connsiteY218" fmla="*/ 4654120 h 5238841"/>
              <a:gd name="connsiteX219" fmla="*/ 546453 w 12192000"/>
              <a:gd name="connsiteY219" fmla="*/ 4652542 h 5238841"/>
              <a:gd name="connsiteX220" fmla="*/ 536773 w 12192000"/>
              <a:gd name="connsiteY220" fmla="*/ 4644609 h 5238841"/>
              <a:gd name="connsiteX221" fmla="*/ 388896 w 12192000"/>
              <a:gd name="connsiteY221" fmla="*/ 4619173 h 5238841"/>
              <a:gd name="connsiteX222" fmla="*/ 366479 w 12192000"/>
              <a:gd name="connsiteY222" fmla="*/ 4618896 h 5238841"/>
              <a:gd name="connsiteX223" fmla="*/ 342781 w 12192000"/>
              <a:gd name="connsiteY223" fmla="*/ 4601239 h 5238841"/>
              <a:gd name="connsiteX224" fmla="*/ 255925 w 12192000"/>
              <a:gd name="connsiteY224" fmla="*/ 4598685 h 5238841"/>
              <a:gd name="connsiteX225" fmla="*/ 226919 w 12192000"/>
              <a:gd name="connsiteY225" fmla="*/ 4598460 h 5238841"/>
              <a:gd name="connsiteX226" fmla="*/ 213925 w 12192000"/>
              <a:gd name="connsiteY226" fmla="*/ 4597783 h 5238841"/>
              <a:gd name="connsiteX227" fmla="*/ 215196 w 12192000"/>
              <a:gd name="connsiteY227" fmla="*/ 4588576 h 5238841"/>
              <a:gd name="connsiteX228" fmla="*/ 180214 w 12192000"/>
              <a:gd name="connsiteY228" fmla="*/ 4583701 h 5238841"/>
              <a:gd name="connsiteX229" fmla="*/ 83203 w 12192000"/>
              <a:gd name="connsiteY229" fmla="*/ 4531664 h 5238841"/>
              <a:gd name="connsiteX230" fmla="*/ 4106 w 12192000"/>
              <a:gd name="connsiteY230" fmla="*/ 4517202 h 5238841"/>
              <a:gd name="connsiteX231" fmla="*/ 0 w 12192000"/>
              <a:gd name="connsiteY231" fmla="*/ 4516084 h 5238841"/>
              <a:gd name="connsiteX232" fmla="*/ 0 w 12192000"/>
              <a:gd name="connsiteY232" fmla="*/ 0 h 5238841"/>
              <a:gd name="connsiteX0" fmla="*/ 0 w 12192000"/>
              <a:gd name="connsiteY0" fmla="*/ 0 h 5238841"/>
              <a:gd name="connsiteX1" fmla="*/ 12192000 w 12192000"/>
              <a:gd name="connsiteY1" fmla="*/ 0 h 5238841"/>
              <a:gd name="connsiteX2" fmla="*/ 12192000 w 12192000"/>
              <a:gd name="connsiteY2" fmla="*/ 3809005 h 5238841"/>
              <a:gd name="connsiteX3" fmla="*/ 12142543 w 12192000"/>
              <a:gd name="connsiteY3" fmla="*/ 3817043 h 5238841"/>
              <a:gd name="connsiteX4" fmla="*/ 12109241 w 12192000"/>
              <a:gd name="connsiteY4" fmla="*/ 3824228 h 5238841"/>
              <a:gd name="connsiteX5" fmla="*/ 11668991 w 12192000"/>
              <a:gd name="connsiteY5" fmla="*/ 3788038 h 5238841"/>
              <a:gd name="connsiteX6" fmla="*/ 11476952 w 12192000"/>
              <a:gd name="connsiteY6" fmla="*/ 3866786 h 5238841"/>
              <a:gd name="connsiteX7" fmla="*/ 11336487 w 12192000"/>
              <a:gd name="connsiteY7" fmla="*/ 3971513 h 5238841"/>
              <a:gd name="connsiteX8" fmla="*/ 11214181 w 12192000"/>
              <a:gd name="connsiteY8" fmla="*/ 4004215 h 5238841"/>
              <a:gd name="connsiteX9" fmla="*/ 11042540 w 12192000"/>
              <a:gd name="connsiteY9" fmla="*/ 4002613 h 5238841"/>
              <a:gd name="connsiteX10" fmla="*/ 10833086 w 12192000"/>
              <a:gd name="connsiteY10" fmla="*/ 3997707 h 5238841"/>
              <a:gd name="connsiteX11" fmla="*/ 10599680 w 12192000"/>
              <a:gd name="connsiteY11" fmla="*/ 3982661 h 5238841"/>
              <a:gd name="connsiteX12" fmla="*/ 10519971 w 12192000"/>
              <a:gd name="connsiteY12" fmla="*/ 3975018 h 5238841"/>
              <a:gd name="connsiteX13" fmla="*/ 10217282 w 12192000"/>
              <a:gd name="connsiteY13" fmla="*/ 4020809 h 5238841"/>
              <a:gd name="connsiteX14" fmla="*/ 9936427 w 12192000"/>
              <a:gd name="connsiteY14" fmla="*/ 4137843 h 5238841"/>
              <a:gd name="connsiteX15" fmla="*/ 9800299 w 12192000"/>
              <a:gd name="connsiteY15" fmla="*/ 4186098 h 5238841"/>
              <a:gd name="connsiteX16" fmla="*/ 9707822 w 12192000"/>
              <a:gd name="connsiteY16" fmla="*/ 4189102 h 5238841"/>
              <a:gd name="connsiteX17" fmla="*/ 9543973 w 12192000"/>
              <a:gd name="connsiteY17" fmla="*/ 4245802 h 5238841"/>
              <a:gd name="connsiteX18" fmla="*/ 9528747 w 12192000"/>
              <a:gd name="connsiteY18" fmla="*/ 4251724 h 5238841"/>
              <a:gd name="connsiteX19" fmla="*/ 9436976 w 12192000"/>
              <a:gd name="connsiteY19" fmla="*/ 4269351 h 5238841"/>
              <a:gd name="connsiteX20" fmla="*/ 9371827 w 12192000"/>
              <a:gd name="connsiteY20" fmla="*/ 4303912 h 5238841"/>
              <a:gd name="connsiteX21" fmla="*/ 9260304 w 12192000"/>
              <a:gd name="connsiteY21" fmla="*/ 4328021 h 5238841"/>
              <a:gd name="connsiteX22" fmla="*/ 9148799 w 12192000"/>
              <a:gd name="connsiteY22" fmla="*/ 4348506 h 5238841"/>
              <a:gd name="connsiteX23" fmla="*/ 9107898 w 12192000"/>
              <a:gd name="connsiteY23" fmla="*/ 4354282 h 5238841"/>
              <a:gd name="connsiteX24" fmla="*/ 8990743 w 12192000"/>
              <a:gd name="connsiteY24" fmla="*/ 4382161 h 5238841"/>
              <a:gd name="connsiteX25" fmla="*/ 8979819 w 12192000"/>
              <a:gd name="connsiteY25" fmla="*/ 4366419 h 5238841"/>
              <a:gd name="connsiteX26" fmla="*/ 8936044 w 12192000"/>
              <a:gd name="connsiteY26" fmla="*/ 4370992 h 5238841"/>
              <a:gd name="connsiteX27" fmla="*/ 8897707 w 12192000"/>
              <a:gd name="connsiteY27" fmla="*/ 4392673 h 5238841"/>
              <a:gd name="connsiteX28" fmla="*/ 8845635 w 12192000"/>
              <a:gd name="connsiteY28" fmla="*/ 4404300 h 5238841"/>
              <a:gd name="connsiteX29" fmla="*/ 8814562 w 12192000"/>
              <a:gd name="connsiteY29" fmla="*/ 4411434 h 5238841"/>
              <a:gd name="connsiteX30" fmla="*/ 8726349 w 12192000"/>
              <a:gd name="connsiteY30" fmla="*/ 4416668 h 5238841"/>
              <a:gd name="connsiteX31" fmla="*/ 8566678 w 12192000"/>
              <a:gd name="connsiteY31" fmla="*/ 4391711 h 5238841"/>
              <a:gd name="connsiteX32" fmla="*/ 8521516 w 12192000"/>
              <a:gd name="connsiteY32" fmla="*/ 4393927 h 5238841"/>
              <a:gd name="connsiteX33" fmla="*/ 8515998 w 12192000"/>
              <a:gd name="connsiteY33" fmla="*/ 4399124 h 5238841"/>
              <a:gd name="connsiteX34" fmla="*/ 8449547 w 12192000"/>
              <a:gd name="connsiteY34" fmla="*/ 4383170 h 5238841"/>
              <a:gd name="connsiteX35" fmla="*/ 8360285 w 12192000"/>
              <a:gd name="connsiteY35" fmla="*/ 4398502 h 5238841"/>
              <a:gd name="connsiteX36" fmla="*/ 8256584 w 12192000"/>
              <a:gd name="connsiteY36" fmla="*/ 4423564 h 5238841"/>
              <a:gd name="connsiteX37" fmla="*/ 8229821 w 12192000"/>
              <a:gd name="connsiteY37" fmla="*/ 4431840 h 5238841"/>
              <a:gd name="connsiteX38" fmla="*/ 8158476 w 12192000"/>
              <a:gd name="connsiteY38" fmla="*/ 4436904 h 5238841"/>
              <a:gd name="connsiteX39" fmla="*/ 7993707 w 12192000"/>
              <a:gd name="connsiteY39" fmla="*/ 4447962 h 5238841"/>
              <a:gd name="connsiteX40" fmla="*/ 7990346 w 12192000"/>
              <a:gd name="connsiteY40" fmla="*/ 4454853 h 5238841"/>
              <a:gd name="connsiteX41" fmla="*/ 7976786 w 12192000"/>
              <a:gd name="connsiteY41" fmla="*/ 4456820 h 5238841"/>
              <a:gd name="connsiteX42" fmla="*/ 7973491 w 12192000"/>
              <a:gd name="connsiteY42" fmla="*/ 4458577 h 5238841"/>
              <a:gd name="connsiteX43" fmla="*/ 7954281 w 12192000"/>
              <a:gd name="connsiteY43" fmla="*/ 4467421 h 5238841"/>
              <a:gd name="connsiteX44" fmla="*/ 7905540 w 12192000"/>
              <a:gd name="connsiteY44" fmla="*/ 4455628 h 5238841"/>
              <a:gd name="connsiteX45" fmla="*/ 7851932 w 12192000"/>
              <a:gd name="connsiteY45" fmla="*/ 4466353 h 5238841"/>
              <a:gd name="connsiteX46" fmla="*/ 7639078 w 12192000"/>
              <a:gd name="connsiteY46" fmla="*/ 4467635 h 5238841"/>
              <a:gd name="connsiteX47" fmla="*/ 7612359 w 12192000"/>
              <a:gd name="connsiteY47" fmla="*/ 4492789 h 5238841"/>
              <a:gd name="connsiteX48" fmla="*/ 7527328 w 12192000"/>
              <a:gd name="connsiteY48" fmla="*/ 4502199 h 5238841"/>
              <a:gd name="connsiteX49" fmla="*/ 7388717 w 12192000"/>
              <a:gd name="connsiteY49" fmla="*/ 4470799 h 5238841"/>
              <a:gd name="connsiteX50" fmla="*/ 7231898 w 12192000"/>
              <a:gd name="connsiteY50" fmla="*/ 4486028 h 5238841"/>
              <a:gd name="connsiteX51" fmla="*/ 7218425 w 12192000"/>
              <a:gd name="connsiteY51" fmla="*/ 4477288 h 5238841"/>
              <a:gd name="connsiteX52" fmla="*/ 7202795 w 12192000"/>
              <a:gd name="connsiteY52" fmla="*/ 4472972 h 5238841"/>
              <a:gd name="connsiteX53" fmla="*/ 7200744 w 12192000"/>
              <a:gd name="connsiteY53" fmla="*/ 4474099 h 5238841"/>
              <a:gd name="connsiteX54" fmla="*/ 7182163 w 12192000"/>
              <a:gd name="connsiteY54" fmla="*/ 4474005 h 5238841"/>
              <a:gd name="connsiteX55" fmla="*/ 7178368 w 12192000"/>
              <a:gd name="connsiteY55" fmla="*/ 4470673 h 5238841"/>
              <a:gd name="connsiteX56" fmla="*/ 7165705 w 12192000"/>
              <a:gd name="connsiteY56" fmla="*/ 4469569 h 5238841"/>
              <a:gd name="connsiteX57" fmla="*/ 7140991 w 12192000"/>
              <a:gd name="connsiteY57" fmla="*/ 4464599 h 5238841"/>
              <a:gd name="connsiteX58" fmla="*/ 7136152 w 12192000"/>
              <a:gd name="connsiteY58" fmla="*/ 4466292 h 5238841"/>
              <a:gd name="connsiteX59" fmla="*/ 7098544 w 12192000"/>
              <a:gd name="connsiteY59" fmla="*/ 4462879 h 5238841"/>
              <a:gd name="connsiteX60" fmla="*/ 7097922 w 12192000"/>
              <a:gd name="connsiteY60" fmla="*/ 4464077 h 5238841"/>
              <a:gd name="connsiteX61" fmla="*/ 7086877 w 12192000"/>
              <a:gd name="connsiteY61" fmla="*/ 4468554 h 5238841"/>
              <a:gd name="connsiteX62" fmla="*/ 7065999 w 12192000"/>
              <a:gd name="connsiteY62" fmla="*/ 4474270 h 5238841"/>
              <a:gd name="connsiteX63" fmla="*/ 7016598 w 12192000"/>
              <a:gd name="connsiteY63" fmla="*/ 4502855 h 5238841"/>
              <a:gd name="connsiteX64" fmla="*/ 6977375 w 12192000"/>
              <a:gd name="connsiteY64" fmla="*/ 4499434 h 5238841"/>
              <a:gd name="connsiteX65" fmla="*/ 6969409 w 12192000"/>
              <a:gd name="connsiteY65" fmla="*/ 4499424 h 5238841"/>
              <a:gd name="connsiteX66" fmla="*/ 6969218 w 12192000"/>
              <a:gd name="connsiteY66" fmla="*/ 4499704 h 5238841"/>
              <a:gd name="connsiteX67" fmla="*/ 6960755 w 12192000"/>
              <a:gd name="connsiteY67" fmla="*/ 4500249 h 5238841"/>
              <a:gd name="connsiteX68" fmla="*/ 6954882 w 12192000"/>
              <a:gd name="connsiteY68" fmla="*/ 4499405 h 5238841"/>
              <a:gd name="connsiteX69" fmla="*/ 6939428 w 12192000"/>
              <a:gd name="connsiteY69" fmla="*/ 4499385 h 5238841"/>
              <a:gd name="connsiteX70" fmla="*/ 6933902 w 12192000"/>
              <a:gd name="connsiteY70" fmla="*/ 4501239 h 5238841"/>
              <a:gd name="connsiteX71" fmla="*/ 6891244 w 12192000"/>
              <a:gd name="connsiteY71" fmla="*/ 4536371 h 5238841"/>
              <a:gd name="connsiteX72" fmla="*/ 6794496 w 12192000"/>
              <a:gd name="connsiteY72" fmla="*/ 4567924 h 5238841"/>
              <a:gd name="connsiteX73" fmla="*/ 6574528 w 12192000"/>
              <a:gd name="connsiteY73" fmla="*/ 4641155 h 5238841"/>
              <a:gd name="connsiteX74" fmla="*/ 6573036 w 12192000"/>
              <a:gd name="connsiteY74" fmla="*/ 4641049 h 5238841"/>
              <a:gd name="connsiteX75" fmla="*/ 6571920 w 12192000"/>
              <a:gd name="connsiteY75" fmla="*/ 4644739 h 5238841"/>
              <a:gd name="connsiteX76" fmla="*/ 6552021 w 12192000"/>
              <a:gd name="connsiteY76" fmla="*/ 4650379 h 5238841"/>
              <a:gd name="connsiteX77" fmla="*/ 6545925 w 12192000"/>
              <a:gd name="connsiteY77" fmla="*/ 4650675 h 5238841"/>
              <a:gd name="connsiteX78" fmla="*/ 6537822 w 12192000"/>
              <a:gd name="connsiteY78" fmla="*/ 4652769 h 5238841"/>
              <a:gd name="connsiteX79" fmla="*/ 6537743 w 12192000"/>
              <a:gd name="connsiteY79" fmla="*/ 4653068 h 5238841"/>
              <a:gd name="connsiteX80" fmla="*/ 6490057 w 12192000"/>
              <a:gd name="connsiteY80" fmla="*/ 4658624 h 5238841"/>
              <a:gd name="connsiteX81" fmla="*/ 6386800 w 12192000"/>
              <a:gd name="connsiteY81" fmla="*/ 4715431 h 5238841"/>
              <a:gd name="connsiteX82" fmla="*/ 6382703 w 12192000"/>
              <a:gd name="connsiteY82" fmla="*/ 4717930 h 5238841"/>
              <a:gd name="connsiteX83" fmla="*/ 6356495 w 12192000"/>
              <a:gd name="connsiteY83" fmla="*/ 4717843 h 5238841"/>
              <a:gd name="connsiteX84" fmla="*/ 6343628 w 12192000"/>
              <a:gd name="connsiteY84" fmla="*/ 4719161 h 5238841"/>
              <a:gd name="connsiteX85" fmla="*/ 6338605 w 12192000"/>
              <a:gd name="connsiteY85" fmla="*/ 4716723 h 5238841"/>
              <a:gd name="connsiteX86" fmla="*/ 6320318 w 12192000"/>
              <a:gd name="connsiteY86" fmla="*/ 4720095 h 5238841"/>
              <a:gd name="connsiteX87" fmla="*/ 6318742 w 12192000"/>
              <a:gd name="connsiteY87" fmla="*/ 4721541 h 5238841"/>
              <a:gd name="connsiteX88" fmla="*/ 6301708 w 12192000"/>
              <a:gd name="connsiteY88" fmla="*/ 4720380 h 5238841"/>
              <a:gd name="connsiteX89" fmla="*/ 6285082 w 12192000"/>
              <a:gd name="connsiteY89" fmla="*/ 4714639 h 5238841"/>
              <a:gd name="connsiteX90" fmla="*/ 6136936 w 12192000"/>
              <a:gd name="connsiteY90" fmla="*/ 4758246 h 5238841"/>
              <a:gd name="connsiteX91" fmla="*/ 5988578 w 12192000"/>
              <a:gd name="connsiteY91" fmla="*/ 4754427 h 5238841"/>
              <a:gd name="connsiteX92" fmla="*/ 5908701 w 12192000"/>
              <a:gd name="connsiteY92" fmla="*/ 4779160 h 5238841"/>
              <a:gd name="connsiteX93" fmla="*/ 5892219 w 12192000"/>
              <a:gd name="connsiteY93" fmla="*/ 4807892 h 5238841"/>
              <a:gd name="connsiteX94" fmla="*/ 5683612 w 12192000"/>
              <a:gd name="connsiteY94" fmla="*/ 4848770 h 5238841"/>
              <a:gd name="connsiteX95" fmla="*/ 5635111 w 12192000"/>
              <a:gd name="connsiteY95" fmla="*/ 4868888 h 5238841"/>
              <a:gd name="connsiteX96" fmla="*/ 5582652 w 12192000"/>
              <a:gd name="connsiteY96" fmla="*/ 4866836 h 5238841"/>
              <a:gd name="connsiteX97" fmla="*/ 5567213 w 12192000"/>
              <a:gd name="connsiteY97" fmla="*/ 4878769 h 5238841"/>
              <a:gd name="connsiteX98" fmla="*/ 5564659 w 12192000"/>
              <a:gd name="connsiteY98" fmla="*/ 4881042 h 5238841"/>
              <a:gd name="connsiteX99" fmla="*/ 5552102 w 12192000"/>
              <a:gd name="connsiteY99" fmla="*/ 4885426 h 5238841"/>
              <a:gd name="connsiteX100" fmla="*/ 5551475 w 12192000"/>
              <a:gd name="connsiteY100" fmla="*/ 4892560 h 5238841"/>
              <a:gd name="connsiteX101" fmla="*/ 5534664 w 12192000"/>
              <a:gd name="connsiteY101" fmla="*/ 4903385 h 5238841"/>
              <a:gd name="connsiteX102" fmla="*/ 5510737 w 12192000"/>
              <a:gd name="connsiteY102" fmla="*/ 4909807 h 5238841"/>
              <a:gd name="connsiteX103" fmla="*/ 5393901 w 12192000"/>
              <a:gd name="connsiteY103" fmla="*/ 4933709 h 5238841"/>
              <a:gd name="connsiteX104" fmla="*/ 5325782 w 12192000"/>
              <a:gd name="connsiteY104" fmla="*/ 4951789 h 5238841"/>
              <a:gd name="connsiteX105" fmla="*/ 5302703 w 12192000"/>
              <a:gd name="connsiteY105" fmla="*/ 4964590 h 5238841"/>
              <a:gd name="connsiteX106" fmla="*/ 5268591 w 12192000"/>
              <a:gd name="connsiteY106" fmla="*/ 4978479 h 5238841"/>
              <a:gd name="connsiteX107" fmla="*/ 5210559 w 12192000"/>
              <a:gd name="connsiteY107" fmla="*/ 5007585 h 5238841"/>
              <a:gd name="connsiteX108" fmla="*/ 5177597 w 12192000"/>
              <a:gd name="connsiteY108" fmla="*/ 5015926 h 5238841"/>
              <a:gd name="connsiteX109" fmla="*/ 5160569 w 12192000"/>
              <a:gd name="connsiteY109" fmla="*/ 5025681 h 5238841"/>
              <a:gd name="connsiteX110" fmla="*/ 5152748 w 12192000"/>
              <a:gd name="connsiteY110" fmla="*/ 5026569 h 5238841"/>
              <a:gd name="connsiteX111" fmla="*/ 5127678 w 12192000"/>
              <a:gd name="connsiteY111" fmla="*/ 5032947 h 5238841"/>
              <a:gd name="connsiteX112" fmla="*/ 5113147 w 12192000"/>
              <a:gd name="connsiteY112" fmla="*/ 5035818 h 5238841"/>
              <a:gd name="connsiteX113" fmla="*/ 5107301 w 12192000"/>
              <a:gd name="connsiteY113" fmla="*/ 5036672 h 5238841"/>
              <a:gd name="connsiteX114" fmla="*/ 5093215 w 12192000"/>
              <a:gd name="connsiteY114" fmla="*/ 5032880 h 5238841"/>
              <a:gd name="connsiteX115" fmla="*/ 5077058 w 12192000"/>
              <a:gd name="connsiteY115" fmla="*/ 5038681 h 5238841"/>
              <a:gd name="connsiteX116" fmla="*/ 5057349 w 12192000"/>
              <a:gd name="connsiteY116" fmla="*/ 5036015 h 5238841"/>
              <a:gd name="connsiteX117" fmla="*/ 5053945 w 12192000"/>
              <a:gd name="connsiteY117" fmla="*/ 5041952 h 5238841"/>
              <a:gd name="connsiteX118" fmla="*/ 5040021 w 12192000"/>
              <a:gd name="connsiteY118" fmla="*/ 5050052 h 5238841"/>
              <a:gd name="connsiteX119" fmla="*/ 5025913 w 12192000"/>
              <a:gd name="connsiteY119" fmla="*/ 5046535 h 5238841"/>
              <a:gd name="connsiteX120" fmla="*/ 4998218 w 12192000"/>
              <a:gd name="connsiteY120" fmla="*/ 5048065 h 5238841"/>
              <a:gd name="connsiteX121" fmla="*/ 4991008 w 12192000"/>
              <a:gd name="connsiteY121" fmla="*/ 5050439 h 5238841"/>
              <a:gd name="connsiteX122" fmla="*/ 4963503 w 12192000"/>
              <a:gd name="connsiteY122" fmla="*/ 5047575 h 5238841"/>
              <a:gd name="connsiteX123" fmla="*/ 4921053 w 12192000"/>
              <a:gd name="connsiteY123" fmla="*/ 5048925 h 5238841"/>
              <a:gd name="connsiteX124" fmla="*/ 4873420 w 12192000"/>
              <a:gd name="connsiteY124" fmla="*/ 5054929 h 5238841"/>
              <a:gd name="connsiteX125" fmla="*/ 4858825 w 12192000"/>
              <a:gd name="connsiteY125" fmla="*/ 5051329 h 5238841"/>
              <a:gd name="connsiteX126" fmla="*/ 4769340 w 12192000"/>
              <a:gd name="connsiteY126" fmla="*/ 5053090 h 5238841"/>
              <a:gd name="connsiteX127" fmla="*/ 4744152 w 12192000"/>
              <a:gd name="connsiteY127" fmla="*/ 5053391 h 5238841"/>
              <a:gd name="connsiteX128" fmla="*/ 4723556 w 12192000"/>
              <a:gd name="connsiteY128" fmla="*/ 5059633 h 5238841"/>
              <a:gd name="connsiteX129" fmla="*/ 4719699 w 12192000"/>
              <a:gd name="connsiteY129" fmla="*/ 5066298 h 5238841"/>
              <a:gd name="connsiteX130" fmla="*/ 4706016 w 12192000"/>
              <a:gd name="connsiteY130" fmla="*/ 5067422 h 5238841"/>
              <a:gd name="connsiteX131" fmla="*/ 4702593 w 12192000"/>
              <a:gd name="connsiteY131" fmla="*/ 5068973 h 5238841"/>
              <a:gd name="connsiteX132" fmla="*/ 4682766 w 12192000"/>
              <a:gd name="connsiteY132" fmla="*/ 5076609 h 5238841"/>
              <a:gd name="connsiteX133" fmla="*/ 4634960 w 12192000"/>
              <a:gd name="connsiteY133" fmla="*/ 5061852 h 5238841"/>
              <a:gd name="connsiteX134" fmla="*/ 4580645 w 12192000"/>
              <a:gd name="connsiteY134" fmla="*/ 5069246 h 5238841"/>
              <a:gd name="connsiteX135" fmla="*/ 4368005 w 12192000"/>
              <a:gd name="connsiteY135" fmla="*/ 5057426 h 5238841"/>
              <a:gd name="connsiteX136" fmla="*/ 4339489 w 12192000"/>
              <a:gd name="connsiteY136" fmla="*/ 5080858 h 5238841"/>
              <a:gd name="connsiteX137" fmla="*/ 4253895 w 12192000"/>
              <a:gd name="connsiteY137" fmla="*/ 5085008 h 5238841"/>
              <a:gd name="connsiteX138" fmla="*/ 3947260 w 12192000"/>
              <a:gd name="connsiteY138" fmla="*/ 5041167 h 5238841"/>
              <a:gd name="connsiteX139" fmla="*/ 3911296 w 12192000"/>
              <a:gd name="connsiteY139" fmla="*/ 5035663 h 5238841"/>
              <a:gd name="connsiteX140" fmla="*/ 3955454 w 12192000"/>
              <a:gd name="connsiteY140" fmla="*/ 5238841 h 5238841"/>
              <a:gd name="connsiteX141" fmla="*/ 3895182 w 12192000"/>
              <a:gd name="connsiteY141" fmla="*/ 5030229 h 5238841"/>
              <a:gd name="connsiteX142" fmla="*/ 3870866 w 12192000"/>
              <a:gd name="connsiteY142" fmla="*/ 5023753 h 5238841"/>
              <a:gd name="connsiteX143" fmla="*/ 3865913 w 12192000"/>
              <a:gd name="connsiteY143" fmla="*/ 5025143 h 5238841"/>
              <a:gd name="connsiteX144" fmla="*/ 3828606 w 12192000"/>
              <a:gd name="connsiteY144" fmla="*/ 5019426 h 5238841"/>
              <a:gd name="connsiteX145" fmla="*/ 3827901 w 12192000"/>
              <a:gd name="connsiteY145" fmla="*/ 5020583 h 5238841"/>
              <a:gd name="connsiteX146" fmla="*/ 3816543 w 12192000"/>
              <a:gd name="connsiteY146" fmla="*/ 5024366 h 5238841"/>
              <a:gd name="connsiteX147" fmla="*/ 3795278 w 12192000"/>
              <a:gd name="connsiteY147" fmla="*/ 5028779 h 5238841"/>
              <a:gd name="connsiteX148" fmla="*/ 3743858 w 12192000"/>
              <a:gd name="connsiteY148" fmla="*/ 5054237 h 5238841"/>
              <a:gd name="connsiteX149" fmla="*/ 3704945 w 12192000"/>
              <a:gd name="connsiteY149" fmla="*/ 5048413 h 5238841"/>
              <a:gd name="connsiteX150" fmla="*/ 3696992 w 12192000"/>
              <a:gd name="connsiteY150" fmla="*/ 5047914 h 5238841"/>
              <a:gd name="connsiteX151" fmla="*/ 3696780 w 12192000"/>
              <a:gd name="connsiteY151" fmla="*/ 5048181 h 5238841"/>
              <a:gd name="connsiteX152" fmla="*/ 3688290 w 12192000"/>
              <a:gd name="connsiteY152" fmla="*/ 5048204 h 5238841"/>
              <a:gd name="connsiteX153" fmla="*/ 3682486 w 12192000"/>
              <a:gd name="connsiteY153" fmla="*/ 5047000 h 5238841"/>
              <a:gd name="connsiteX154" fmla="*/ 3667056 w 12192000"/>
              <a:gd name="connsiteY154" fmla="*/ 5046030 h 5238841"/>
              <a:gd name="connsiteX155" fmla="*/ 3661403 w 12192000"/>
              <a:gd name="connsiteY155" fmla="*/ 5047537 h 5238841"/>
              <a:gd name="connsiteX156" fmla="*/ 3658673 w 12192000"/>
              <a:gd name="connsiteY156" fmla="*/ 5050790 h 5238841"/>
              <a:gd name="connsiteX157" fmla="*/ 3657333 w 12192000"/>
              <a:gd name="connsiteY157" fmla="*/ 5050325 h 5238841"/>
              <a:gd name="connsiteX158" fmla="*/ 3626778 w 12192000"/>
              <a:gd name="connsiteY158" fmla="*/ 5057882 h 5238841"/>
              <a:gd name="connsiteX159" fmla="*/ 3560067 w 12192000"/>
              <a:gd name="connsiteY159" fmla="*/ 5064266 h 5238841"/>
              <a:gd name="connsiteX160" fmla="*/ 3522641 w 12192000"/>
              <a:gd name="connsiteY160" fmla="*/ 5063654 h 5238841"/>
              <a:gd name="connsiteX161" fmla="*/ 3419275 w 12192000"/>
              <a:gd name="connsiteY161" fmla="*/ 5066646 h 5238841"/>
              <a:gd name="connsiteX162" fmla="*/ 3314869 w 12192000"/>
              <a:gd name="connsiteY162" fmla="*/ 5073197 h 5238841"/>
              <a:gd name="connsiteX163" fmla="*/ 3259088 w 12192000"/>
              <a:gd name="connsiteY163" fmla="*/ 5096363 h 5238841"/>
              <a:gd name="connsiteX164" fmla="*/ 3253104 w 12192000"/>
              <a:gd name="connsiteY164" fmla="*/ 5096785 h 5238841"/>
              <a:gd name="connsiteX165" fmla="*/ 3238751 w 12192000"/>
              <a:gd name="connsiteY165" fmla="*/ 5092996 h 5238841"/>
              <a:gd name="connsiteX166" fmla="*/ 3233681 w 12192000"/>
              <a:gd name="connsiteY166" fmla="*/ 5090758 h 5238841"/>
              <a:gd name="connsiteX167" fmla="*/ 3225562 w 12192000"/>
              <a:gd name="connsiteY167" fmla="*/ 5089215 h 5238841"/>
              <a:gd name="connsiteX168" fmla="*/ 3225260 w 12192000"/>
              <a:gd name="connsiteY168" fmla="*/ 5089437 h 5238841"/>
              <a:gd name="connsiteX169" fmla="*/ 3217859 w 12192000"/>
              <a:gd name="connsiteY169" fmla="*/ 5087484 h 5238841"/>
              <a:gd name="connsiteX170" fmla="*/ 3182980 w 12192000"/>
              <a:gd name="connsiteY170" fmla="*/ 5074650 h 5238841"/>
              <a:gd name="connsiteX171" fmla="*/ 3055081 w 12192000"/>
              <a:gd name="connsiteY171" fmla="*/ 5080424 h 5238841"/>
              <a:gd name="connsiteX172" fmla="*/ 3049807 w 12192000"/>
              <a:gd name="connsiteY172" fmla="*/ 5080860 h 5238841"/>
              <a:gd name="connsiteX173" fmla="*/ 3029122 w 12192000"/>
              <a:gd name="connsiteY173" fmla="*/ 5070085 h 5238841"/>
              <a:gd name="connsiteX174" fmla="*/ 3017862 w 12192000"/>
              <a:gd name="connsiteY174" fmla="*/ 5065942 h 5238841"/>
              <a:gd name="connsiteX175" fmla="*/ 3015868 w 12192000"/>
              <a:gd name="connsiteY175" fmla="*/ 5061832 h 5238841"/>
              <a:gd name="connsiteX176" fmla="*/ 2998644 w 12192000"/>
              <a:gd name="connsiteY176" fmla="*/ 5057210 h 5238841"/>
              <a:gd name="connsiteX177" fmla="*/ 2996219 w 12192000"/>
              <a:gd name="connsiteY177" fmla="*/ 5057788 h 5238841"/>
              <a:gd name="connsiteX178" fmla="*/ 2983676 w 12192000"/>
              <a:gd name="connsiteY178" fmla="*/ 5049852 h 5238841"/>
              <a:gd name="connsiteX179" fmla="*/ 2903609 w 12192000"/>
              <a:gd name="connsiteY179" fmla="*/ 4998457 h 5238841"/>
              <a:gd name="connsiteX180" fmla="*/ 2758830 w 12192000"/>
              <a:gd name="connsiteY180" fmla="*/ 4974760 h 5238841"/>
              <a:gd name="connsiteX181" fmla="*/ 2532669 w 12192000"/>
              <a:gd name="connsiteY181" fmla="*/ 4940573 h 5238841"/>
              <a:gd name="connsiteX182" fmla="*/ 2389931 w 12192000"/>
              <a:gd name="connsiteY182" fmla="*/ 4905785 h 5238841"/>
              <a:gd name="connsiteX183" fmla="*/ 2335186 w 12192000"/>
              <a:gd name="connsiteY183" fmla="*/ 4902957 h 5238841"/>
              <a:gd name="connsiteX184" fmla="*/ 2273393 w 12192000"/>
              <a:gd name="connsiteY184" fmla="*/ 4883565 h 5238841"/>
              <a:gd name="connsiteX185" fmla="*/ 2269523 w 12192000"/>
              <a:gd name="connsiteY185" fmla="*/ 4884442 h 5238841"/>
              <a:gd name="connsiteX186" fmla="*/ 2256015 w 12192000"/>
              <a:gd name="connsiteY186" fmla="*/ 4883014 h 5238841"/>
              <a:gd name="connsiteX187" fmla="*/ 2249731 w 12192000"/>
              <a:gd name="connsiteY187" fmla="*/ 4888778 h 5238841"/>
              <a:gd name="connsiteX188" fmla="*/ 2227629 w 12192000"/>
              <a:gd name="connsiteY188" fmla="*/ 4891047 h 5238841"/>
              <a:gd name="connsiteX189" fmla="*/ 2203460 w 12192000"/>
              <a:gd name="connsiteY189" fmla="*/ 4886696 h 5238841"/>
              <a:gd name="connsiteX190" fmla="*/ 2091528 w 12192000"/>
              <a:gd name="connsiteY190" fmla="*/ 4859155 h 5238841"/>
              <a:gd name="connsiteX191" fmla="*/ 2022901 w 12192000"/>
              <a:gd name="connsiteY191" fmla="*/ 4846594 h 5238841"/>
              <a:gd name="connsiteX192" fmla="*/ 1994227 w 12192000"/>
              <a:gd name="connsiteY192" fmla="*/ 4847973 h 5238841"/>
              <a:gd name="connsiteX193" fmla="*/ 1955936 w 12192000"/>
              <a:gd name="connsiteY193" fmla="*/ 4845765 h 5238841"/>
              <a:gd name="connsiteX194" fmla="*/ 1741924 w 12192000"/>
              <a:gd name="connsiteY194" fmla="*/ 4808054 h 5238841"/>
              <a:gd name="connsiteX195" fmla="*/ 1734410 w 12192000"/>
              <a:gd name="connsiteY195" fmla="*/ 4811675 h 5238841"/>
              <a:gd name="connsiteX196" fmla="*/ 1691423 w 12192000"/>
              <a:gd name="connsiteY196" fmla="*/ 4802777 h 5238841"/>
              <a:gd name="connsiteX197" fmla="*/ 1554504 w 12192000"/>
              <a:gd name="connsiteY197" fmla="*/ 4739985 h 5238841"/>
              <a:gd name="connsiteX198" fmla="*/ 1470119 w 12192000"/>
              <a:gd name="connsiteY198" fmla="*/ 4723470 h 5238841"/>
              <a:gd name="connsiteX199" fmla="*/ 1437967 w 12192000"/>
              <a:gd name="connsiteY199" fmla="*/ 4722710 h 5238841"/>
              <a:gd name="connsiteX200" fmla="*/ 1295869 w 12192000"/>
              <a:gd name="connsiteY200" fmla="*/ 4726175 h 5238841"/>
              <a:gd name="connsiteX201" fmla="*/ 1292949 w 12192000"/>
              <a:gd name="connsiteY201" fmla="*/ 4684615 h 5238841"/>
              <a:gd name="connsiteX202" fmla="*/ 1244908 w 12192000"/>
              <a:gd name="connsiteY202" fmla="*/ 4706993 h 5238841"/>
              <a:gd name="connsiteX203" fmla="*/ 1171266 w 12192000"/>
              <a:gd name="connsiteY203" fmla="*/ 4706535 h 5238841"/>
              <a:gd name="connsiteX204" fmla="*/ 1160868 w 12192000"/>
              <a:gd name="connsiteY204" fmla="*/ 4701936 h 5238841"/>
              <a:gd name="connsiteX205" fmla="*/ 1147599 w 12192000"/>
              <a:gd name="connsiteY205" fmla="*/ 4714833 h 5238841"/>
              <a:gd name="connsiteX206" fmla="*/ 1119603 w 12192000"/>
              <a:gd name="connsiteY206" fmla="*/ 4721303 h 5238841"/>
              <a:gd name="connsiteX207" fmla="*/ 997851 w 12192000"/>
              <a:gd name="connsiteY207" fmla="*/ 4722336 h 5238841"/>
              <a:gd name="connsiteX208" fmla="*/ 976455 w 12192000"/>
              <a:gd name="connsiteY208" fmla="*/ 4726407 h 5238841"/>
              <a:gd name="connsiteX209" fmla="*/ 949939 w 12192000"/>
              <a:gd name="connsiteY209" fmla="*/ 4719699 h 5238841"/>
              <a:gd name="connsiteX210" fmla="*/ 894148 w 12192000"/>
              <a:gd name="connsiteY210" fmla="*/ 4710406 h 5238841"/>
              <a:gd name="connsiteX211" fmla="*/ 857990 w 12192000"/>
              <a:gd name="connsiteY211" fmla="*/ 4696844 h 5238841"/>
              <a:gd name="connsiteX212" fmla="*/ 848649 w 12192000"/>
              <a:gd name="connsiteY212" fmla="*/ 4704021 h 5238841"/>
              <a:gd name="connsiteX213" fmla="*/ 826436 w 12192000"/>
              <a:gd name="connsiteY213" fmla="*/ 4707421 h 5238841"/>
              <a:gd name="connsiteX214" fmla="*/ 733052 w 12192000"/>
              <a:gd name="connsiteY214" fmla="*/ 4701884 h 5238841"/>
              <a:gd name="connsiteX215" fmla="*/ 716185 w 12192000"/>
              <a:gd name="connsiteY215" fmla="*/ 4648168 h 5238841"/>
              <a:gd name="connsiteX216" fmla="*/ 582722 w 12192000"/>
              <a:gd name="connsiteY216" fmla="*/ 4658637 h 5238841"/>
              <a:gd name="connsiteX217" fmla="*/ 581118 w 12192000"/>
              <a:gd name="connsiteY217" fmla="*/ 4654120 h 5238841"/>
              <a:gd name="connsiteX218" fmla="*/ 546453 w 12192000"/>
              <a:gd name="connsiteY218" fmla="*/ 4652542 h 5238841"/>
              <a:gd name="connsiteX219" fmla="*/ 536773 w 12192000"/>
              <a:gd name="connsiteY219" fmla="*/ 4644609 h 5238841"/>
              <a:gd name="connsiteX220" fmla="*/ 388896 w 12192000"/>
              <a:gd name="connsiteY220" fmla="*/ 4619173 h 5238841"/>
              <a:gd name="connsiteX221" fmla="*/ 366479 w 12192000"/>
              <a:gd name="connsiteY221" fmla="*/ 4618896 h 5238841"/>
              <a:gd name="connsiteX222" fmla="*/ 342781 w 12192000"/>
              <a:gd name="connsiteY222" fmla="*/ 4601239 h 5238841"/>
              <a:gd name="connsiteX223" fmla="*/ 255925 w 12192000"/>
              <a:gd name="connsiteY223" fmla="*/ 4598685 h 5238841"/>
              <a:gd name="connsiteX224" fmla="*/ 226919 w 12192000"/>
              <a:gd name="connsiteY224" fmla="*/ 4598460 h 5238841"/>
              <a:gd name="connsiteX225" fmla="*/ 213925 w 12192000"/>
              <a:gd name="connsiteY225" fmla="*/ 4597783 h 5238841"/>
              <a:gd name="connsiteX226" fmla="*/ 215196 w 12192000"/>
              <a:gd name="connsiteY226" fmla="*/ 4588576 h 5238841"/>
              <a:gd name="connsiteX227" fmla="*/ 180214 w 12192000"/>
              <a:gd name="connsiteY227" fmla="*/ 4583701 h 5238841"/>
              <a:gd name="connsiteX228" fmla="*/ 83203 w 12192000"/>
              <a:gd name="connsiteY228" fmla="*/ 4531664 h 5238841"/>
              <a:gd name="connsiteX229" fmla="*/ 4106 w 12192000"/>
              <a:gd name="connsiteY229" fmla="*/ 4517202 h 5238841"/>
              <a:gd name="connsiteX230" fmla="*/ 0 w 12192000"/>
              <a:gd name="connsiteY230" fmla="*/ 4516084 h 5238841"/>
              <a:gd name="connsiteX231" fmla="*/ 0 w 12192000"/>
              <a:gd name="connsiteY231" fmla="*/ 0 h 5238841"/>
              <a:gd name="connsiteX0" fmla="*/ 0 w 12192000"/>
              <a:gd name="connsiteY0" fmla="*/ 0 h 5238841"/>
              <a:gd name="connsiteX1" fmla="*/ 12192000 w 12192000"/>
              <a:gd name="connsiteY1" fmla="*/ 0 h 5238841"/>
              <a:gd name="connsiteX2" fmla="*/ 12192000 w 12192000"/>
              <a:gd name="connsiteY2" fmla="*/ 3809005 h 5238841"/>
              <a:gd name="connsiteX3" fmla="*/ 12142543 w 12192000"/>
              <a:gd name="connsiteY3" fmla="*/ 3817043 h 5238841"/>
              <a:gd name="connsiteX4" fmla="*/ 12109241 w 12192000"/>
              <a:gd name="connsiteY4" fmla="*/ 3824228 h 5238841"/>
              <a:gd name="connsiteX5" fmla="*/ 11668991 w 12192000"/>
              <a:gd name="connsiteY5" fmla="*/ 3788038 h 5238841"/>
              <a:gd name="connsiteX6" fmla="*/ 11476952 w 12192000"/>
              <a:gd name="connsiteY6" fmla="*/ 3866786 h 5238841"/>
              <a:gd name="connsiteX7" fmla="*/ 11336487 w 12192000"/>
              <a:gd name="connsiteY7" fmla="*/ 3971513 h 5238841"/>
              <a:gd name="connsiteX8" fmla="*/ 11214181 w 12192000"/>
              <a:gd name="connsiteY8" fmla="*/ 4004215 h 5238841"/>
              <a:gd name="connsiteX9" fmla="*/ 11042540 w 12192000"/>
              <a:gd name="connsiteY9" fmla="*/ 4002613 h 5238841"/>
              <a:gd name="connsiteX10" fmla="*/ 10833086 w 12192000"/>
              <a:gd name="connsiteY10" fmla="*/ 3997707 h 5238841"/>
              <a:gd name="connsiteX11" fmla="*/ 10599680 w 12192000"/>
              <a:gd name="connsiteY11" fmla="*/ 3982661 h 5238841"/>
              <a:gd name="connsiteX12" fmla="*/ 10519971 w 12192000"/>
              <a:gd name="connsiteY12" fmla="*/ 3975018 h 5238841"/>
              <a:gd name="connsiteX13" fmla="*/ 10217282 w 12192000"/>
              <a:gd name="connsiteY13" fmla="*/ 4020809 h 5238841"/>
              <a:gd name="connsiteX14" fmla="*/ 9936427 w 12192000"/>
              <a:gd name="connsiteY14" fmla="*/ 4137843 h 5238841"/>
              <a:gd name="connsiteX15" fmla="*/ 9800299 w 12192000"/>
              <a:gd name="connsiteY15" fmla="*/ 4186098 h 5238841"/>
              <a:gd name="connsiteX16" fmla="*/ 9707822 w 12192000"/>
              <a:gd name="connsiteY16" fmla="*/ 4189102 h 5238841"/>
              <a:gd name="connsiteX17" fmla="*/ 9543973 w 12192000"/>
              <a:gd name="connsiteY17" fmla="*/ 4245802 h 5238841"/>
              <a:gd name="connsiteX18" fmla="*/ 9528747 w 12192000"/>
              <a:gd name="connsiteY18" fmla="*/ 4251724 h 5238841"/>
              <a:gd name="connsiteX19" fmla="*/ 9436976 w 12192000"/>
              <a:gd name="connsiteY19" fmla="*/ 4269351 h 5238841"/>
              <a:gd name="connsiteX20" fmla="*/ 9371827 w 12192000"/>
              <a:gd name="connsiteY20" fmla="*/ 4303912 h 5238841"/>
              <a:gd name="connsiteX21" fmla="*/ 9260304 w 12192000"/>
              <a:gd name="connsiteY21" fmla="*/ 4328021 h 5238841"/>
              <a:gd name="connsiteX22" fmla="*/ 9148799 w 12192000"/>
              <a:gd name="connsiteY22" fmla="*/ 4348506 h 5238841"/>
              <a:gd name="connsiteX23" fmla="*/ 9107898 w 12192000"/>
              <a:gd name="connsiteY23" fmla="*/ 4354282 h 5238841"/>
              <a:gd name="connsiteX24" fmla="*/ 8990743 w 12192000"/>
              <a:gd name="connsiteY24" fmla="*/ 4382161 h 5238841"/>
              <a:gd name="connsiteX25" fmla="*/ 8979819 w 12192000"/>
              <a:gd name="connsiteY25" fmla="*/ 4366419 h 5238841"/>
              <a:gd name="connsiteX26" fmla="*/ 8936044 w 12192000"/>
              <a:gd name="connsiteY26" fmla="*/ 4370992 h 5238841"/>
              <a:gd name="connsiteX27" fmla="*/ 8897707 w 12192000"/>
              <a:gd name="connsiteY27" fmla="*/ 4392673 h 5238841"/>
              <a:gd name="connsiteX28" fmla="*/ 8845635 w 12192000"/>
              <a:gd name="connsiteY28" fmla="*/ 4404300 h 5238841"/>
              <a:gd name="connsiteX29" fmla="*/ 8814562 w 12192000"/>
              <a:gd name="connsiteY29" fmla="*/ 4411434 h 5238841"/>
              <a:gd name="connsiteX30" fmla="*/ 8726349 w 12192000"/>
              <a:gd name="connsiteY30" fmla="*/ 4416668 h 5238841"/>
              <a:gd name="connsiteX31" fmla="*/ 8566678 w 12192000"/>
              <a:gd name="connsiteY31" fmla="*/ 4391711 h 5238841"/>
              <a:gd name="connsiteX32" fmla="*/ 8521516 w 12192000"/>
              <a:gd name="connsiteY32" fmla="*/ 4393927 h 5238841"/>
              <a:gd name="connsiteX33" fmla="*/ 8515998 w 12192000"/>
              <a:gd name="connsiteY33" fmla="*/ 4399124 h 5238841"/>
              <a:gd name="connsiteX34" fmla="*/ 8449547 w 12192000"/>
              <a:gd name="connsiteY34" fmla="*/ 4383170 h 5238841"/>
              <a:gd name="connsiteX35" fmla="*/ 8360285 w 12192000"/>
              <a:gd name="connsiteY35" fmla="*/ 4398502 h 5238841"/>
              <a:gd name="connsiteX36" fmla="*/ 8256584 w 12192000"/>
              <a:gd name="connsiteY36" fmla="*/ 4423564 h 5238841"/>
              <a:gd name="connsiteX37" fmla="*/ 8229821 w 12192000"/>
              <a:gd name="connsiteY37" fmla="*/ 4431840 h 5238841"/>
              <a:gd name="connsiteX38" fmla="*/ 8158476 w 12192000"/>
              <a:gd name="connsiteY38" fmla="*/ 4436904 h 5238841"/>
              <a:gd name="connsiteX39" fmla="*/ 7993707 w 12192000"/>
              <a:gd name="connsiteY39" fmla="*/ 4447962 h 5238841"/>
              <a:gd name="connsiteX40" fmla="*/ 7990346 w 12192000"/>
              <a:gd name="connsiteY40" fmla="*/ 4454853 h 5238841"/>
              <a:gd name="connsiteX41" fmla="*/ 7976786 w 12192000"/>
              <a:gd name="connsiteY41" fmla="*/ 4456820 h 5238841"/>
              <a:gd name="connsiteX42" fmla="*/ 7973491 w 12192000"/>
              <a:gd name="connsiteY42" fmla="*/ 4458577 h 5238841"/>
              <a:gd name="connsiteX43" fmla="*/ 7954281 w 12192000"/>
              <a:gd name="connsiteY43" fmla="*/ 4467421 h 5238841"/>
              <a:gd name="connsiteX44" fmla="*/ 7905540 w 12192000"/>
              <a:gd name="connsiteY44" fmla="*/ 4455628 h 5238841"/>
              <a:gd name="connsiteX45" fmla="*/ 7851932 w 12192000"/>
              <a:gd name="connsiteY45" fmla="*/ 4466353 h 5238841"/>
              <a:gd name="connsiteX46" fmla="*/ 7639078 w 12192000"/>
              <a:gd name="connsiteY46" fmla="*/ 4467635 h 5238841"/>
              <a:gd name="connsiteX47" fmla="*/ 7612359 w 12192000"/>
              <a:gd name="connsiteY47" fmla="*/ 4492789 h 5238841"/>
              <a:gd name="connsiteX48" fmla="*/ 7527328 w 12192000"/>
              <a:gd name="connsiteY48" fmla="*/ 4502199 h 5238841"/>
              <a:gd name="connsiteX49" fmla="*/ 7388717 w 12192000"/>
              <a:gd name="connsiteY49" fmla="*/ 4470799 h 5238841"/>
              <a:gd name="connsiteX50" fmla="*/ 7231898 w 12192000"/>
              <a:gd name="connsiteY50" fmla="*/ 4486028 h 5238841"/>
              <a:gd name="connsiteX51" fmla="*/ 7218425 w 12192000"/>
              <a:gd name="connsiteY51" fmla="*/ 4477288 h 5238841"/>
              <a:gd name="connsiteX52" fmla="*/ 7202795 w 12192000"/>
              <a:gd name="connsiteY52" fmla="*/ 4472972 h 5238841"/>
              <a:gd name="connsiteX53" fmla="*/ 7200744 w 12192000"/>
              <a:gd name="connsiteY53" fmla="*/ 4474099 h 5238841"/>
              <a:gd name="connsiteX54" fmla="*/ 7182163 w 12192000"/>
              <a:gd name="connsiteY54" fmla="*/ 4474005 h 5238841"/>
              <a:gd name="connsiteX55" fmla="*/ 7178368 w 12192000"/>
              <a:gd name="connsiteY55" fmla="*/ 4470673 h 5238841"/>
              <a:gd name="connsiteX56" fmla="*/ 7165705 w 12192000"/>
              <a:gd name="connsiteY56" fmla="*/ 4469569 h 5238841"/>
              <a:gd name="connsiteX57" fmla="*/ 7140991 w 12192000"/>
              <a:gd name="connsiteY57" fmla="*/ 4464599 h 5238841"/>
              <a:gd name="connsiteX58" fmla="*/ 7136152 w 12192000"/>
              <a:gd name="connsiteY58" fmla="*/ 4466292 h 5238841"/>
              <a:gd name="connsiteX59" fmla="*/ 7098544 w 12192000"/>
              <a:gd name="connsiteY59" fmla="*/ 4462879 h 5238841"/>
              <a:gd name="connsiteX60" fmla="*/ 7097922 w 12192000"/>
              <a:gd name="connsiteY60" fmla="*/ 4464077 h 5238841"/>
              <a:gd name="connsiteX61" fmla="*/ 7086877 w 12192000"/>
              <a:gd name="connsiteY61" fmla="*/ 4468554 h 5238841"/>
              <a:gd name="connsiteX62" fmla="*/ 7065999 w 12192000"/>
              <a:gd name="connsiteY62" fmla="*/ 4474270 h 5238841"/>
              <a:gd name="connsiteX63" fmla="*/ 7016598 w 12192000"/>
              <a:gd name="connsiteY63" fmla="*/ 4502855 h 5238841"/>
              <a:gd name="connsiteX64" fmla="*/ 6977375 w 12192000"/>
              <a:gd name="connsiteY64" fmla="*/ 4499434 h 5238841"/>
              <a:gd name="connsiteX65" fmla="*/ 6969409 w 12192000"/>
              <a:gd name="connsiteY65" fmla="*/ 4499424 h 5238841"/>
              <a:gd name="connsiteX66" fmla="*/ 6969218 w 12192000"/>
              <a:gd name="connsiteY66" fmla="*/ 4499704 h 5238841"/>
              <a:gd name="connsiteX67" fmla="*/ 6960755 w 12192000"/>
              <a:gd name="connsiteY67" fmla="*/ 4500249 h 5238841"/>
              <a:gd name="connsiteX68" fmla="*/ 6954882 w 12192000"/>
              <a:gd name="connsiteY68" fmla="*/ 4499405 h 5238841"/>
              <a:gd name="connsiteX69" fmla="*/ 6939428 w 12192000"/>
              <a:gd name="connsiteY69" fmla="*/ 4499385 h 5238841"/>
              <a:gd name="connsiteX70" fmla="*/ 6933902 w 12192000"/>
              <a:gd name="connsiteY70" fmla="*/ 4501239 h 5238841"/>
              <a:gd name="connsiteX71" fmla="*/ 6891244 w 12192000"/>
              <a:gd name="connsiteY71" fmla="*/ 4536371 h 5238841"/>
              <a:gd name="connsiteX72" fmla="*/ 6794496 w 12192000"/>
              <a:gd name="connsiteY72" fmla="*/ 4567924 h 5238841"/>
              <a:gd name="connsiteX73" fmla="*/ 6574528 w 12192000"/>
              <a:gd name="connsiteY73" fmla="*/ 4641155 h 5238841"/>
              <a:gd name="connsiteX74" fmla="*/ 6573036 w 12192000"/>
              <a:gd name="connsiteY74" fmla="*/ 4641049 h 5238841"/>
              <a:gd name="connsiteX75" fmla="*/ 6571920 w 12192000"/>
              <a:gd name="connsiteY75" fmla="*/ 4644739 h 5238841"/>
              <a:gd name="connsiteX76" fmla="*/ 6552021 w 12192000"/>
              <a:gd name="connsiteY76" fmla="*/ 4650379 h 5238841"/>
              <a:gd name="connsiteX77" fmla="*/ 6545925 w 12192000"/>
              <a:gd name="connsiteY77" fmla="*/ 4650675 h 5238841"/>
              <a:gd name="connsiteX78" fmla="*/ 6537822 w 12192000"/>
              <a:gd name="connsiteY78" fmla="*/ 4652769 h 5238841"/>
              <a:gd name="connsiteX79" fmla="*/ 6537743 w 12192000"/>
              <a:gd name="connsiteY79" fmla="*/ 4653068 h 5238841"/>
              <a:gd name="connsiteX80" fmla="*/ 6490057 w 12192000"/>
              <a:gd name="connsiteY80" fmla="*/ 4658624 h 5238841"/>
              <a:gd name="connsiteX81" fmla="*/ 6386800 w 12192000"/>
              <a:gd name="connsiteY81" fmla="*/ 4715431 h 5238841"/>
              <a:gd name="connsiteX82" fmla="*/ 6382703 w 12192000"/>
              <a:gd name="connsiteY82" fmla="*/ 4717930 h 5238841"/>
              <a:gd name="connsiteX83" fmla="*/ 6356495 w 12192000"/>
              <a:gd name="connsiteY83" fmla="*/ 4717843 h 5238841"/>
              <a:gd name="connsiteX84" fmla="*/ 6343628 w 12192000"/>
              <a:gd name="connsiteY84" fmla="*/ 4719161 h 5238841"/>
              <a:gd name="connsiteX85" fmla="*/ 6338605 w 12192000"/>
              <a:gd name="connsiteY85" fmla="*/ 4716723 h 5238841"/>
              <a:gd name="connsiteX86" fmla="*/ 6320318 w 12192000"/>
              <a:gd name="connsiteY86" fmla="*/ 4720095 h 5238841"/>
              <a:gd name="connsiteX87" fmla="*/ 6318742 w 12192000"/>
              <a:gd name="connsiteY87" fmla="*/ 4721541 h 5238841"/>
              <a:gd name="connsiteX88" fmla="*/ 6301708 w 12192000"/>
              <a:gd name="connsiteY88" fmla="*/ 4720380 h 5238841"/>
              <a:gd name="connsiteX89" fmla="*/ 6285082 w 12192000"/>
              <a:gd name="connsiteY89" fmla="*/ 4714639 h 5238841"/>
              <a:gd name="connsiteX90" fmla="*/ 6136936 w 12192000"/>
              <a:gd name="connsiteY90" fmla="*/ 4758246 h 5238841"/>
              <a:gd name="connsiteX91" fmla="*/ 5988578 w 12192000"/>
              <a:gd name="connsiteY91" fmla="*/ 4754427 h 5238841"/>
              <a:gd name="connsiteX92" fmla="*/ 5908701 w 12192000"/>
              <a:gd name="connsiteY92" fmla="*/ 4779160 h 5238841"/>
              <a:gd name="connsiteX93" fmla="*/ 5892219 w 12192000"/>
              <a:gd name="connsiteY93" fmla="*/ 4807892 h 5238841"/>
              <a:gd name="connsiteX94" fmla="*/ 5683612 w 12192000"/>
              <a:gd name="connsiteY94" fmla="*/ 4848770 h 5238841"/>
              <a:gd name="connsiteX95" fmla="*/ 5635111 w 12192000"/>
              <a:gd name="connsiteY95" fmla="*/ 4868888 h 5238841"/>
              <a:gd name="connsiteX96" fmla="*/ 5582652 w 12192000"/>
              <a:gd name="connsiteY96" fmla="*/ 4866836 h 5238841"/>
              <a:gd name="connsiteX97" fmla="*/ 5567213 w 12192000"/>
              <a:gd name="connsiteY97" fmla="*/ 4878769 h 5238841"/>
              <a:gd name="connsiteX98" fmla="*/ 5564659 w 12192000"/>
              <a:gd name="connsiteY98" fmla="*/ 4881042 h 5238841"/>
              <a:gd name="connsiteX99" fmla="*/ 5552102 w 12192000"/>
              <a:gd name="connsiteY99" fmla="*/ 4885426 h 5238841"/>
              <a:gd name="connsiteX100" fmla="*/ 5551475 w 12192000"/>
              <a:gd name="connsiteY100" fmla="*/ 4892560 h 5238841"/>
              <a:gd name="connsiteX101" fmla="*/ 5534664 w 12192000"/>
              <a:gd name="connsiteY101" fmla="*/ 4903385 h 5238841"/>
              <a:gd name="connsiteX102" fmla="*/ 5510737 w 12192000"/>
              <a:gd name="connsiteY102" fmla="*/ 4909807 h 5238841"/>
              <a:gd name="connsiteX103" fmla="*/ 5393901 w 12192000"/>
              <a:gd name="connsiteY103" fmla="*/ 4933709 h 5238841"/>
              <a:gd name="connsiteX104" fmla="*/ 5325782 w 12192000"/>
              <a:gd name="connsiteY104" fmla="*/ 4951789 h 5238841"/>
              <a:gd name="connsiteX105" fmla="*/ 5302703 w 12192000"/>
              <a:gd name="connsiteY105" fmla="*/ 4964590 h 5238841"/>
              <a:gd name="connsiteX106" fmla="*/ 5268591 w 12192000"/>
              <a:gd name="connsiteY106" fmla="*/ 4978479 h 5238841"/>
              <a:gd name="connsiteX107" fmla="*/ 5210559 w 12192000"/>
              <a:gd name="connsiteY107" fmla="*/ 5007585 h 5238841"/>
              <a:gd name="connsiteX108" fmla="*/ 5177597 w 12192000"/>
              <a:gd name="connsiteY108" fmla="*/ 5015926 h 5238841"/>
              <a:gd name="connsiteX109" fmla="*/ 5160569 w 12192000"/>
              <a:gd name="connsiteY109" fmla="*/ 5025681 h 5238841"/>
              <a:gd name="connsiteX110" fmla="*/ 5152748 w 12192000"/>
              <a:gd name="connsiteY110" fmla="*/ 5026569 h 5238841"/>
              <a:gd name="connsiteX111" fmla="*/ 5127678 w 12192000"/>
              <a:gd name="connsiteY111" fmla="*/ 5032947 h 5238841"/>
              <a:gd name="connsiteX112" fmla="*/ 5113147 w 12192000"/>
              <a:gd name="connsiteY112" fmla="*/ 5035818 h 5238841"/>
              <a:gd name="connsiteX113" fmla="*/ 5107301 w 12192000"/>
              <a:gd name="connsiteY113" fmla="*/ 5036672 h 5238841"/>
              <a:gd name="connsiteX114" fmla="*/ 5093215 w 12192000"/>
              <a:gd name="connsiteY114" fmla="*/ 5032880 h 5238841"/>
              <a:gd name="connsiteX115" fmla="*/ 5077058 w 12192000"/>
              <a:gd name="connsiteY115" fmla="*/ 5038681 h 5238841"/>
              <a:gd name="connsiteX116" fmla="*/ 5057349 w 12192000"/>
              <a:gd name="connsiteY116" fmla="*/ 5036015 h 5238841"/>
              <a:gd name="connsiteX117" fmla="*/ 5053945 w 12192000"/>
              <a:gd name="connsiteY117" fmla="*/ 5041952 h 5238841"/>
              <a:gd name="connsiteX118" fmla="*/ 5040021 w 12192000"/>
              <a:gd name="connsiteY118" fmla="*/ 5050052 h 5238841"/>
              <a:gd name="connsiteX119" fmla="*/ 5025913 w 12192000"/>
              <a:gd name="connsiteY119" fmla="*/ 5046535 h 5238841"/>
              <a:gd name="connsiteX120" fmla="*/ 4998218 w 12192000"/>
              <a:gd name="connsiteY120" fmla="*/ 5048065 h 5238841"/>
              <a:gd name="connsiteX121" fmla="*/ 4991008 w 12192000"/>
              <a:gd name="connsiteY121" fmla="*/ 5050439 h 5238841"/>
              <a:gd name="connsiteX122" fmla="*/ 4963503 w 12192000"/>
              <a:gd name="connsiteY122" fmla="*/ 5047575 h 5238841"/>
              <a:gd name="connsiteX123" fmla="*/ 4921053 w 12192000"/>
              <a:gd name="connsiteY123" fmla="*/ 5048925 h 5238841"/>
              <a:gd name="connsiteX124" fmla="*/ 4873420 w 12192000"/>
              <a:gd name="connsiteY124" fmla="*/ 5054929 h 5238841"/>
              <a:gd name="connsiteX125" fmla="*/ 4858825 w 12192000"/>
              <a:gd name="connsiteY125" fmla="*/ 5051329 h 5238841"/>
              <a:gd name="connsiteX126" fmla="*/ 4769340 w 12192000"/>
              <a:gd name="connsiteY126" fmla="*/ 5053090 h 5238841"/>
              <a:gd name="connsiteX127" fmla="*/ 4744152 w 12192000"/>
              <a:gd name="connsiteY127" fmla="*/ 5053391 h 5238841"/>
              <a:gd name="connsiteX128" fmla="*/ 4723556 w 12192000"/>
              <a:gd name="connsiteY128" fmla="*/ 5059633 h 5238841"/>
              <a:gd name="connsiteX129" fmla="*/ 4719699 w 12192000"/>
              <a:gd name="connsiteY129" fmla="*/ 5066298 h 5238841"/>
              <a:gd name="connsiteX130" fmla="*/ 4706016 w 12192000"/>
              <a:gd name="connsiteY130" fmla="*/ 5067422 h 5238841"/>
              <a:gd name="connsiteX131" fmla="*/ 4702593 w 12192000"/>
              <a:gd name="connsiteY131" fmla="*/ 5068973 h 5238841"/>
              <a:gd name="connsiteX132" fmla="*/ 4682766 w 12192000"/>
              <a:gd name="connsiteY132" fmla="*/ 5076609 h 5238841"/>
              <a:gd name="connsiteX133" fmla="*/ 4634960 w 12192000"/>
              <a:gd name="connsiteY133" fmla="*/ 5061852 h 5238841"/>
              <a:gd name="connsiteX134" fmla="*/ 4580645 w 12192000"/>
              <a:gd name="connsiteY134" fmla="*/ 5069246 h 5238841"/>
              <a:gd name="connsiteX135" fmla="*/ 4368005 w 12192000"/>
              <a:gd name="connsiteY135" fmla="*/ 5057426 h 5238841"/>
              <a:gd name="connsiteX136" fmla="*/ 4339489 w 12192000"/>
              <a:gd name="connsiteY136" fmla="*/ 5080858 h 5238841"/>
              <a:gd name="connsiteX137" fmla="*/ 4253895 w 12192000"/>
              <a:gd name="connsiteY137" fmla="*/ 5085008 h 5238841"/>
              <a:gd name="connsiteX138" fmla="*/ 4082432 w 12192000"/>
              <a:gd name="connsiteY138" fmla="*/ 5176339 h 5238841"/>
              <a:gd name="connsiteX139" fmla="*/ 3911296 w 12192000"/>
              <a:gd name="connsiteY139" fmla="*/ 5035663 h 5238841"/>
              <a:gd name="connsiteX140" fmla="*/ 3955454 w 12192000"/>
              <a:gd name="connsiteY140" fmla="*/ 5238841 h 5238841"/>
              <a:gd name="connsiteX141" fmla="*/ 3895182 w 12192000"/>
              <a:gd name="connsiteY141" fmla="*/ 5030229 h 5238841"/>
              <a:gd name="connsiteX142" fmla="*/ 3870866 w 12192000"/>
              <a:gd name="connsiteY142" fmla="*/ 5023753 h 5238841"/>
              <a:gd name="connsiteX143" fmla="*/ 3865913 w 12192000"/>
              <a:gd name="connsiteY143" fmla="*/ 5025143 h 5238841"/>
              <a:gd name="connsiteX144" fmla="*/ 3828606 w 12192000"/>
              <a:gd name="connsiteY144" fmla="*/ 5019426 h 5238841"/>
              <a:gd name="connsiteX145" fmla="*/ 3827901 w 12192000"/>
              <a:gd name="connsiteY145" fmla="*/ 5020583 h 5238841"/>
              <a:gd name="connsiteX146" fmla="*/ 3816543 w 12192000"/>
              <a:gd name="connsiteY146" fmla="*/ 5024366 h 5238841"/>
              <a:gd name="connsiteX147" fmla="*/ 3795278 w 12192000"/>
              <a:gd name="connsiteY147" fmla="*/ 5028779 h 5238841"/>
              <a:gd name="connsiteX148" fmla="*/ 3743858 w 12192000"/>
              <a:gd name="connsiteY148" fmla="*/ 5054237 h 5238841"/>
              <a:gd name="connsiteX149" fmla="*/ 3704945 w 12192000"/>
              <a:gd name="connsiteY149" fmla="*/ 5048413 h 5238841"/>
              <a:gd name="connsiteX150" fmla="*/ 3696992 w 12192000"/>
              <a:gd name="connsiteY150" fmla="*/ 5047914 h 5238841"/>
              <a:gd name="connsiteX151" fmla="*/ 3696780 w 12192000"/>
              <a:gd name="connsiteY151" fmla="*/ 5048181 h 5238841"/>
              <a:gd name="connsiteX152" fmla="*/ 3688290 w 12192000"/>
              <a:gd name="connsiteY152" fmla="*/ 5048204 h 5238841"/>
              <a:gd name="connsiteX153" fmla="*/ 3682486 w 12192000"/>
              <a:gd name="connsiteY153" fmla="*/ 5047000 h 5238841"/>
              <a:gd name="connsiteX154" fmla="*/ 3667056 w 12192000"/>
              <a:gd name="connsiteY154" fmla="*/ 5046030 h 5238841"/>
              <a:gd name="connsiteX155" fmla="*/ 3661403 w 12192000"/>
              <a:gd name="connsiteY155" fmla="*/ 5047537 h 5238841"/>
              <a:gd name="connsiteX156" fmla="*/ 3658673 w 12192000"/>
              <a:gd name="connsiteY156" fmla="*/ 5050790 h 5238841"/>
              <a:gd name="connsiteX157" fmla="*/ 3657333 w 12192000"/>
              <a:gd name="connsiteY157" fmla="*/ 5050325 h 5238841"/>
              <a:gd name="connsiteX158" fmla="*/ 3626778 w 12192000"/>
              <a:gd name="connsiteY158" fmla="*/ 5057882 h 5238841"/>
              <a:gd name="connsiteX159" fmla="*/ 3560067 w 12192000"/>
              <a:gd name="connsiteY159" fmla="*/ 5064266 h 5238841"/>
              <a:gd name="connsiteX160" fmla="*/ 3522641 w 12192000"/>
              <a:gd name="connsiteY160" fmla="*/ 5063654 h 5238841"/>
              <a:gd name="connsiteX161" fmla="*/ 3419275 w 12192000"/>
              <a:gd name="connsiteY161" fmla="*/ 5066646 h 5238841"/>
              <a:gd name="connsiteX162" fmla="*/ 3314869 w 12192000"/>
              <a:gd name="connsiteY162" fmla="*/ 5073197 h 5238841"/>
              <a:gd name="connsiteX163" fmla="*/ 3259088 w 12192000"/>
              <a:gd name="connsiteY163" fmla="*/ 5096363 h 5238841"/>
              <a:gd name="connsiteX164" fmla="*/ 3253104 w 12192000"/>
              <a:gd name="connsiteY164" fmla="*/ 5096785 h 5238841"/>
              <a:gd name="connsiteX165" fmla="*/ 3238751 w 12192000"/>
              <a:gd name="connsiteY165" fmla="*/ 5092996 h 5238841"/>
              <a:gd name="connsiteX166" fmla="*/ 3233681 w 12192000"/>
              <a:gd name="connsiteY166" fmla="*/ 5090758 h 5238841"/>
              <a:gd name="connsiteX167" fmla="*/ 3225562 w 12192000"/>
              <a:gd name="connsiteY167" fmla="*/ 5089215 h 5238841"/>
              <a:gd name="connsiteX168" fmla="*/ 3225260 w 12192000"/>
              <a:gd name="connsiteY168" fmla="*/ 5089437 h 5238841"/>
              <a:gd name="connsiteX169" fmla="*/ 3217859 w 12192000"/>
              <a:gd name="connsiteY169" fmla="*/ 5087484 h 5238841"/>
              <a:gd name="connsiteX170" fmla="*/ 3182980 w 12192000"/>
              <a:gd name="connsiteY170" fmla="*/ 5074650 h 5238841"/>
              <a:gd name="connsiteX171" fmla="*/ 3055081 w 12192000"/>
              <a:gd name="connsiteY171" fmla="*/ 5080424 h 5238841"/>
              <a:gd name="connsiteX172" fmla="*/ 3049807 w 12192000"/>
              <a:gd name="connsiteY172" fmla="*/ 5080860 h 5238841"/>
              <a:gd name="connsiteX173" fmla="*/ 3029122 w 12192000"/>
              <a:gd name="connsiteY173" fmla="*/ 5070085 h 5238841"/>
              <a:gd name="connsiteX174" fmla="*/ 3017862 w 12192000"/>
              <a:gd name="connsiteY174" fmla="*/ 5065942 h 5238841"/>
              <a:gd name="connsiteX175" fmla="*/ 3015868 w 12192000"/>
              <a:gd name="connsiteY175" fmla="*/ 5061832 h 5238841"/>
              <a:gd name="connsiteX176" fmla="*/ 2998644 w 12192000"/>
              <a:gd name="connsiteY176" fmla="*/ 5057210 h 5238841"/>
              <a:gd name="connsiteX177" fmla="*/ 2996219 w 12192000"/>
              <a:gd name="connsiteY177" fmla="*/ 5057788 h 5238841"/>
              <a:gd name="connsiteX178" fmla="*/ 2983676 w 12192000"/>
              <a:gd name="connsiteY178" fmla="*/ 5049852 h 5238841"/>
              <a:gd name="connsiteX179" fmla="*/ 2903609 w 12192000"/>
              <a:gd name="connsiteY179" fmla="*/ 4998457 h 5238841"/>
              <a:gd name="connsiteX180" fmla="*/ 2758830 w 12192000"/>
              <a:gd name="connsiteY180" fmla="*/ 4974760 h 5238841"/>
              <a:gd name="connsiteX181" fmla="*/ 2532669 w 12192000"/>
              <a:gd name="connsiteY181" fmla="*/ 4940573 h 5238841"/>
              <a:gd name="connsiteX182" fmla="*/ 2389931 w 12192000"/>
              <a:gd name="connsiteY182" fmla="*/ 4905785 h 5238841"/>
              <a:gd name="connsiteX183" fmla="*/ 2335186 w 12192000"/>
              <a:gd name="connsiteY183" fmla="*/ 4902957 h 5238841"/>
              <a:gd name="connsiteX184" fmla="*/ 2273393 w 12192000"/>
              <a:gd name="connsiteY184" fmla="*/ 4883565 h 5238841"/>
              <a:gd name="connsiteX185" fmla="*/ 2269523 w 12192000"/>
              <a:gd name="connsiteY185" fmla="*/ 4884442 h 5238841"/>
              <a:gd name="connsiteX186" fmla="*/ 2256015 w 12192000"/>
              <a:gd name="connsiteY186" fmla="*/ 4883014 h 5238841"/>
              <a:gd name="connsiteX187" fmla="*/ 2249731 w 12192000"/>
              <a:gd name="connsiteY187" fmla="*/ 4888778 h 5238841"/>
              <a:gd name="connsiteX188" fmla="*/ 2227629 w 12192000"/>
              <a:gd name="connsiteY188" fmla="*/ 4891047 h 5238841"/>
              <a:gd name="connsiteX189" fmla="*/ 2203460 w 12192000"/>
              <a:gd name="connsiteY189" fmla="*/ 4886696 h 5238841"/>
              <a:gd name="connsiteX190" fmla="*/ 2091528 w 12192000"/>
              <a:gd name="connsiteY190" fmla="*/ 4859155 h 5238841"/>
              <a:gd name="connsiteX191" fmla="*/ 2022901 w 12192000"/>
              <a:gd name="connsiteY191" fmla="*/ 4846594 h 5238841"/>
              <a:gd name="connsiteX192" fmla="*/ 1994227 w 12192000"/>
              <a:gd name="connsiteY192" fmla="*/ 4847973 h 5238841"/>
              <a:gd name="connsiteX193" fmla="*/ 1955936 w 12192000"/>
              <a:gd name="connsiteY193" fmla="*/ 4845765 h 5238841"/>
              <a:gd name="connsiteX194" fmla="*/ 1741924 w 12192000"/>
              <a:gd name="connsiteY194" fmla="*/ 4808054 h 5238841"/>
              <a:gd name="connsiteX195" fmla="*/ 1734410 w 12192000"/>
              <a:gd name="connsiteY195" fmla="*/ 4811675 h 5238841"/>
              <a:gd name="connsiteX196" fmla="*/ 1691423 w 12192000"/>
              <a:gd name="connsiteY196" fmla="*/ 4802777 h 5238841"/>
              <a:gd name="connsiteX197" fmla="*/ 1554504 w 12192000"/>
              <a:gd name="connsiteY197" fmla="*/ 4739985 h 5238841"/>
              <a:gd name="connsiteX198" fmla="*/ 1470119 w 12192000"/>
              <a:gd name="connsiteY198" fmla="*/ 4723470 h 5238841"/>
              <a:gd name="connsiteX199" fmla="*/ 1437967 w 12192000"/>
              <a:gd name="connsiteY199" fmla="*/ 4722710 h 5238841"/>
              <a:gd name="connsiteX200" fmla="*/ 1295869 w 12192000"/>
              <a:gd name="connsiteY200" fmla="*/ 4726175 h 5238841"/>
              <a:gd name="connsiteX201" fmla="*/ 1292949 w 12192000"/>
              <a:gd name="connsiteY201" fmla="*/ 4684615 h 5238841"/>
              <a:gd name="connsiteX202" fmla="*/ 1244908 w 12192000"/>
              <a:gd name="connsiteY202" fmla="*/ 4706993 h 5238841"/>
              <a:gd name="connsiteX203" fmla="*/ 1171266 w 12192000"/>
              <a:gd name="connsiteY203" fmla="*/ 4706535 h 5238841"/>
              <a:gd name="connsiteX204" fmla="*/ 1160868 w 12192000"/>
              <a:gd name="connsiteY204" fmla="*/ 4701936 h 5238841"/>
              <a:gd name="connsiteX205" fmla="*/ 1147599 w 12192000"/>
              <a:gd name="connsiteY205" fmla="*/ 4714833 h 5238841"/>
              <a:gd name="connsiteX206" fmla="*/ 1119603 w 12192000"/>
              <a:gd name="connsiteY206" fmla="*/ 4721303 h 5238841"/>
              <a:gd name="connsiteX207" fmla="*/ 997851 w 12192000"/>
              <a:gd name="connsiteY207" fmla="*/ 4722336 h 5238841"/>
              <a:gd name="connsiteX208" fmla="*/ 976455 w 12192000"/>
              <a:gd name="connsiteY208" fmla="*/ 4726407 h 5238841"/>
              <a:gd name="connsiteX209" fmla="*/ 949939 w 12192000"/>
              <a:gd name="connsiteY209" fmla="*/ 4719699 h 5238841"/>
              <a:gd name="connsiteX210" fmla="*/ 894148 w 12192000"/>
              <a:gd name="connsiteY210" fmla="*/ 4710406 h 5238841"/>
              <a:gd name="connsiteX211" fmla="*/ 857990 w 12192000"/>
              <a:gd name="connsiteY211" fmla="*/ 4696844 h 5238841"/>
              <a:gd name="connsiteX212" fmla="*/ 848649 w 12192000"/>
              <a:gd name="connsiteY212" fmla="*/ 4704021 h 5238841"/>
              <a:gd name="connsiteX213" fmla="*/ 826436 w 12192000"/>
              <a:gd name="connsiteY213" fmla="*/ 4707421 h 5238841"/>
              <a:gd name="connsiteX214" fmla="*/ 733052 w 12192000"/>
              <a:gd name="connsiteY214" fmla="*/ 4701884 h 5238841"/>
              <a:gd name="connsiteX215" fmla="*/ 716185 w 12192000"/>
              <a:gd name="connsiteY215" fmla="*/ 4648168 h 5238841"/>
              <a:gd name="connsiteX216" fmla="*/ 582722 w 12192000"/>
              <a:gd name="connsiteY216" fmla="*/ 4658637 h 5238841"/>
              <a:gd name="connsiteX217" fmla="*/ 581118 w 12192000"/>
              <a:gd name="connsiteY217" fmla="*/ 4654120 h 5238841"/>
              <a:gd name="connsiteX218" fmla="*/ 546453 w 12192000"/>
              <a:gd name="connsiteY218" fmla="*/ 4652542 h 5238841"/>
              <a:gd name="connsiteX219" fmla="*/ 536773 w 12192000"/>
              <a:gd name="connsiteY219" fmla="*/ 4644609 h 5238841"/>
              <a:gd name="connsiteX220" fmla="*/ 388896 w 12192000"/>
              <a:gd name="connsiteY220" fmla="*/ 4619173 h 5238841"/>
              <a:gd name="connsiteX221" fmla="*/ 366479 w 12192000"/>
              <a:gd name="connsiteY221" fmla="*/ 4618896 h 5238841"/>
              <a:gd name="connsiteX222" fmla="*/ 342781 w 12192000"/>
              <a:gd name="connsiteY222" fmla="*/ 4601239 h 5238841"/>
              <a:gd name="connsiteX223" fmla="*/ 255925 w 12192000"/>
              <a:gd name="connsiteY223" fmla="*/ 4598685 h 5238841"/>
              <a:gd name="connsiteX224" fmla="*/ 226919 w 12192000"/>
              <a:gd name="connsiteY224" fmla="*/ 4598460 h 5238841"/>
              <a:gd name="connsiteX225" fmla="*/ 213925 w 12192000"/>
              <a:gd name="connsiteY225" fmla="*/ 4597783 h 5238841"/>
              <a:gd name="connsiteX226" fmla="*/ 215196 w 12192000"/>
              <a:gd name="connsiteY226" fmla="*/ 4588576 h 5238841"/>
              <a:gd name="connsiteX227" fmla="*/ 180214 w 12192000"/>
              <a:gd name="connsiteY227" fmla="*/ 4583701 h 5238841"/>
              <a:gd name="connsiteX228" fmla="*/ 83203 w 12192000"/>
              <a:gd name="connsiteY228" fmla="*/ 4531664 h 5238841"/>
              <a:gd name="connsiteX229" fmla="*/ 4106 w 12192000"/>
              <a:gd name="connsiteY229" fmla="*/ 4517202 h 5238841"/>
              <a:gd name="connsiteX230" fmla="*/ 0 w 12192000"/>
              <a:gd name="connsiteY230" fmla="*/ 4516084 h 5238841"/>
              <a:gd name="connsiteX231" fmla="*/ 0 w 12192000"/>
              <a:gd name="connsiteY231" fmla="*/ 0 h 5238841"/>
              <a:gd name="connsiteX0" fmla="*/ 0 w 12192000"/>
              <a:gd name="connsiteY0" fmla="*/ 0 h 5176789"/>
              <a:gd name="connsiteX1" fmla="*/ 12192000 w 12192000"/>
              <a:gd name="connsiteY1" fmla="*/ 0 h 5176789"/>
              <a:gd name="connsiteX2" fmla="*/ 12192000 w 12192000"/>
              <a:gd name="connsiteY2" fmla="*/ 3809005 h 5176789"/>
              <a:gd name="connsiteX3" fmla="*/ 12142543 w 12192000"/>
              <a:gd name="connsiteY3" fmla="*/ 3817043 h 5176789"/>
              <a:gd name="connsiteX4" fmla="*/ 12109241 w 12192000"/>
              <a:gd name="connsiteY4" fmla="*/ 3824228 h 5176789"/>
              <a:gd name="connsiteX5" fmla="*/ 11668991 w 12192000"/>
              <a:gd name="connsiteY5" fmla="*/ 3788038 h 5176789"/>
              <a:gd name="connsiteX6" fmla="*/ 11476952 w 12192000"/>
              <a:gd name="connsiteY6" fmla="*/ 3866786 h 5176789"/>
              <a:gd name="connsiteX7" fmla="*/ 11336487 w 12192000"/>
              <a:gd name="connsiteY7" fmla="*/ 3971513 h 5176789"/>
              <a:gd name="connsiteX8" fmla="*/ 11214181 w 12192000"/>
              <a:gd name="connsiteY8" fmla="*/ 4004215 h 5176789"/>
              <a:gd name="connsiteX9" fmla="*/ 11042540 w 12192000"/>
              <a:gd name="connsiteY9" fmla="*/ 4002613 h 5176789"/>
              <a:gd name="connsiteX10" fmla="*/ 10833086 w 12192000"/>
              <a:gd name="connsiteY10" fmla="*/ 3997707 h 5176789"/>
              <a:gd name="connsiteX11" fmla="*/ 10599680 w 12192000"/>
              <a:gd name="connsiteY11" fmla="*/ 3982661 h 5176789"/>
              <a:gd name="connsiteX12" fmla="*/ 10519971 w 12192000"/>
              <a:gd name="connsiteY12" fmla="*/ 3975018 h 5176789"/>
              <a:gd name="connsiteX13" fmla="*/ 10217282 w 12192000"/>
              <a:gd name="connsiteY13" fmla="*/ 4020809 h 5176789"/>
              <a:gd name="connsiteX14" fmla="*/ 9936427 w 12192000"/>
              <a:gd name="connsiteY14" fmla="*/ 4137843 h 5176789"/>
              <a:gd name="connsiteX15" fmla="*/ 9800299 w 12192000"/>
              <a:gd name="connsiteY15" fmla="*/ 4186098 h 5176789"/>
              <a:gd name="connsiteX16" fmla="*/ 9707822 w 12192000"/>
              <a:gd name="connsiteY16" fmla="*/ 4189102 h 5176789"/>
              <a:gd name="connsiteX17" fmla="*/ 9543973 w 12192000"/>
              <a:gd name="connsiteY17" fmla="*/ 4245802 h 5176789"/>
              <a:gd name="connsiteX18" fmla="*/ 9528747 w 12192000"/>
              <a:gd name="connsiteY18" fmla="*/ 4251724 h 5176789"/>
              <a:gd name="connsiteX19" fmla="*/ 9436976 w 12192000"/>
              <a:gd name="connsiteY19" fmla="*/ 4269351 h 5176789"/>
              <a:gd name="connsiteX20" fmla="*/ 9371827 w 12192000"/>
              <a:gd name="connsiteY20" fmla="*/ 4303912 h 5176789"/>
              <a:gd name="connsiteX21" fmla="*/ 9260304 w 12192000"/>
              <a:gd name="connsiteY21" fmla="*/ 4328021 h 5176789"/>
              <a:gd name="connsiteX22" fmla="*/ 9148799 w 12192000"/>
              <a:gd name="connsiteY22" fmla="*/ 4348506 h 5176789"/>
              <a:gd name="connsiteX23" fmla="*/ 9107898 w 12192000"/>
              <a:gd name="connsiteY23" fmla="*/ 4354282 h 5176789"/>
              <a:gd name="connsiteX24" fmla="*/ 8990743 w 12192000"/>
              <a:gd name="connsiteY24" fmla="*/ 4382161 h 5176789"/>
              <a:gd name="connsiteX25" fmla="*/ 8979819 w 12192000"/>
              <a:gd name="connsiteY25" fmla="*/ 4366419 h 5176789"/>
              <a:gd name="connsiteX26" fmla="*/ 8936044 w 12192000"/>
              <a:gd name="connsiteY26" fmla="*/ 4370992 h 5176789"/>
              <a:gd name="connsiteX27" fmla="*/ 8897707 w 12192000"/>
              <a:gd name="connsiteY27" fmla="*/ 4392673 h 5176789"/>
              <a:gd name="connsiteX28" fmla="*/ 8845635 w 12192000"/>
              <a:gd name="connsiteY28" fmla="*/ 4404300 h 5176789"/>
              <a:gd name="connsiteX29" fmla="*/ 8814562 w 12192000"/>
              <a:gd name="connsiteY29" fmla="*/ 4411434 h 5176789"/>
              <a:gd name="connsiteX30" fmla="*/ 8726349 w 12192000"/>
              <a:gd name="connsiteY30" fmla="*/ 4416668 h 5176789"/>
              <a:gd name="connsiteX31" fmla="*/ 8566678 w 12192000"/>
              <a:gd name="connsiteY31" fmla="*/ 4391711 h 5176789"/>
              <a:gd name="connsiteX32" fmla="*/ 8521516 w 12192000"/>
              <a:gd name="connsiteY32" fmla="*/ 4393927 h 5176789"/>
              <a:gd name="connsiteX33" fmla="*/ 8515998 w 12192000"/>
              <a:gd name="connsiteY33" fmla="*/ 4399124 h 5176789"/>
              <a:gd name="connsiteX34" fmla="*/ 8449547 w 12192000"/>
              <a:gd name="connsiteY34" fmla="*/ 4383170 h 5176789"/>
              <a:gd name="connsiteX35" fmla="*/ 8360285 w 12192000"/>
              <a:gd name="connsiteY35" fmla="*/ 4398502 h 5176789"/>
              <a:gd name="connsiteX36" fmla="*/ 8256584 w 12192000"/>
              <a:gd name="connsiteY36" fmla="*/ 4423564 h 5176789"/>
              <a:gd name="connsiteX37" fmla="*/ 8229821 w 12192000"/>
              <a:gd name="connsiteY37" fmla="*/ 4431840 h 5176789"/>
              <a:gd name="connsiteX38" fmla="*/ 8158476 w 12192000"/>
              <a:gd name="connsiteY38" fmla="*/ 4436904 h 5176789"/>
              <a:gd name="connsiteX39" fmla="*/ 7993707 w 12192000"/>
              <a:gd name="connsiteY39" fmla="*/ 4447962 h 5176789"/>
              <a:gd name="connsiteX40" fmla="*/ 7990346 w 12192000"/>
              <a:gd name="connsiteY40" fmla="*/ 4454853 h 5176789"/>
              <a:gd name="connsiteX41" fmla="*/ 7976786 w 12192000"/>
              <a:gd name="connsiteY41" fmla="*/ 4456820 h 5176789"/>
              <a:gd name="connsiteX42" fmla="*/ 7973491 w 12192000"/>
              <a:gd name="connsiteY42" fmla="*/ 4458577 h 5176789"/>
              <a:gd name="connsiteX43" fmla="*/ 7954281 w 12192000"/>
              <a:gd name="connsiteY43" fmla="*/ 4467421 h 5176789"/>
              <a:gd name="connsiteX44" fmla="*/ 7905540 w 12192000"/>
              <a:gd name="connsiteY44" fmla="*/ 4455628 h 5176789"/>
              <a:gd name="connsiteX45" fmla="*/ 7851932 w 12192000"/>
              <a:gd name="connsiteY45" fmla="*/ 4466353 h 5176789"/>
              <a:gd name="connsiteX46" fmla="*/ 7639078 w 12192000"/>
              <a:gd name="connsiteY46" fmla="*/ 4467635 h 5176789"/>
              <a:gd name="connsiteX47" fmla="*/ 7612359 w 12192000"/>
              <a:gd name="connsiteY47" fmla="*/ 4492789 h 5176789"/>
              <a:gd name="connsiteX48" fmla="*/ 7527328 w 12192000"/>
              <a:gd name="connsiteY48" fmla="*/ 4502199 h 5176789"/>
              <a:gd name="connsiteX49" fmla="*/ 7388717 w 12192000"/>
              <a:gd name="connsiteY49" fmla="*/ 4470799 h 5176789"/>
              <a:gd name="connsiteX50" fmla="*/ 7231898 w 12192000"/>
              <a:gd name="connsiteY50" fmla="*/ 4486028 h 5176789"/>
              <a:gd name="connsiteX51" fmla="*/ 7218425 w 12192000"/>
              <a:gd name="connsiteY51" fmla="*/ 4477288 h 5176789"/>
              <a:gd name="connsiteX52" fmla="*/ 7202795 w 12192000"/>
              <a:gd name="connsiteY52" fmla="*/ 4472972 h 5176789"/>
              <a:gd name="connsiteX53" fmla="*/ 7200744 w 12192000"/>
              <a:gd name="connsiteY53" fmla="*/ 4474099 h 5176789"/>
              <a:gd name="connsiteX54" fmla="*/ 7182163 w 12192000"/>
              <a:gd name="connsiteY54" fmla="*/ 4474005 h 5176789"/>
              <a:gd name="connsiteX55" fmla="*/ 7178368 w 12192000"/>
              <a:gd name="connsiteY55" fmla="*/ 4470673 h 5176789"/>
              <a:gd name="connsiteX56" fmla="*/ 7165705 w 12192000"/>
              <a:gd name="connsiteY56" fmla="*/ 4469569 h 5176789"/>
              <a:gd name="connsiteX57" fmla="*/ 7140991 w 12192000"/>
              <a:gd name="connsiteY57" fmla="*/ 4464599 h 5176789"/>
              <a:gd name="connsiteX58" fmla="*/ 7136152 w 12192000"/>
              <a:gd name="connsiteY58" fmla="*/ 4466292 h 5176789"/>
              <a:gd name="connsiteX59" fmla="*/ 7098544 w 12192000"/>
              <a:gd name="connsiteY59" fmla="*/ 4462879 h 5176789"/>
              <a:gd name="connsiteX60" fmla="*/ 7097922 w 12192000"/>
              <a:gd name="connsiteY60" fmla="*/ 4464077 h 5176789"/>
              <a:gd name="connsiteX61" fmla="*/ 7086877 w 12192000"/>
              <a:gd name="connsiteY61" fmla="*/ 4468554 h 5176789"/>
              <a:gd name="connsiteX62" fmla="*/ 7065999 w 12192000"/>
              <a:gd name="connsiteY62" fmla="*/ 4474270 h 5176789"/>
              <a:gd name="connsiteX63" fmla="*/ 7016598 w 12192000"/>
              <a:gd name="connsiteY63" fmla="*/ 4502855 h 5176789"/>
              <a:gd name="connsiteX64" fmla="*/ 6977375 w 12192000"/>
              <a:gd name="connsiteY64" fmla="*/ 4499434 h 5176789"/>
              <a:gd name="connsiteX65" fmla="*/ 6969409 w 12192000"/>
              <a:gd name="connsiteY65" fmla="*/ 4499424 h 5176789"/>
              <a:gd name="connsiteX66" fmla="*/ 6969218 w 12192000"/>
              <a:gd name="connsiteY66" fmla="*/ 4499704 h 5176789"/>
              <a:gd name="connsiteX67" fmla="*/ 6960755 w 12192000"/>
              <a:gd name="connsiteY67" fmla="*/ 4500249 h 5176789"/>
              <a:gd name="connsiteX68" fmla="*/ 6954882 w 12192000"/>
              <a:gd name="connsiteY68" fmla="*/ 4499405 h 5176789"/>
              <a:gd name="connsiteX69" fmla="*/ 6939428 w 12192000"/>
              <a:gd name="connsiteY69" fmla="*/ 4499385 h 5176789"/>
              <a:gd name="connsiteX70" fmla="*/ 6933902 w 12192000"/>
              <a:gd name="connsiteY70" fmla="*/ 4501239 h 5176789"/>
              <a:gd name="connsiteX71" fmla="*/ 6891244 w 12192000"/>
              <a:gd name="connsiteY71" fmla="*/ 4536371 h 5176789"/>
              <a:gd name="connsiteX72" fmla="*/ 6794496 w 12192000"/>
              <a:gd name="connsiteY72" fmla="*/ 4567924 h 5176789"/>
              <a:gd name="connsiteX73" fmla="*/ 6574528 w 12192000"/>
              <a:gd name="connsiteY73" fmla="*/ 4641155 h 5176789"/>
              <a:gd name="connsiteX74" fmla="*/ 6573036 w 12192000"/>
              <a:gd name="connsiteY74" fmla="*/ 4641049 h 5176789"/>
              <a:gd name="connsiteX75" fmla="*/ 6571920 w 12192000"/>
              <a:gd name="connsiteY75" fmla="*/ 4644739 h 5176789"/>
              <a:gd name="connsiteX76" fmla="*/ 6552021 w 12192000"/>
              <a:gd name="connsiteY76" fmla="*/ 4650379 h 5176789"/>
              <a:gd name="connsiteX77" fmla="*/ 6545925 w 12192000"/>
              <a:gd name="connsiteY77" fmla="*/ 4650675 h 5176789"/>
              <a:gd name="connsiteX78" fmla="*/ 6537822 w 12192000"/>
              <a:gd name="connsiteY78" fmla="*/ 4652769 h 5176789"/>
              <a:gd name="connsiteX79" fmla="*/ 6537743 w 12192000"/>
              <a:gd name="connsiteY79" fmla="*/ 4653068 h 5176789"/>
              <a:gd name="connsiteX80" fmla="*/ 6490057 w 12192000"/>
              <a:gd name="connsiteY80" fmla="*/ 4658624 h 5176789"/>
              <a:gd name="connsiteX81" fmla="*/ 6386800 w 12192000"/>
              <a:gd name="connsiteY81" fmla="*/ 4715431 h 5176789"/>
              <a:gd name="connsiteX82" fmla="*/ 6382703 w 12192000"/>
              <a:gd name="connsiteY82" fmla="*/ 4717930 h 5176789"/>
              <a:gd name="connsiteX83" fmla="*/ 6356495 w 12192000"/>
              <a:gd name="connsiteY83" fmla="*/ 4717843 h 5176789"/>
              <a:gd name="connsiteX84" fmla="*/ 6343628 w 12192000"/>
              <a:gd name="connsiteY84" fmla="*/ 4719161 h 5176789"/>
              <a:gd name="connsiteX85" fmla="*/ 6338605 w 12192000"/>
              <a:gd name="connsiteY85" fmla="*/ 4716723 h 5176789"/>
              <a:gd name="connsiteX86" fmla="*/ 6320318 w 12192000"/>
              <a:gd name="connsiteY86" fmla="*/ 4720095 h 5176789"/>
              <a:gd name="connsiteX87" fmla="*/ 6318742 w 12192000"/>
              <a:gd name="connsiteY87" fmla="*/ 4721541 h 5176789"/>
              <a:gd name="connsiteX88" fmla="*/ 6301708 w 12192000"/>
              <a:gd name="connsiteY88" fmla="*/ 4720380 h 5176789"/>
              <a:gd name="connsiteX89" fmla="*/ 6285082 w 12192000"/>
              <a:gd name="connsiteY89" fmla="*/ 4714639 h 5176789"/>
              <a:gd name="connsiteX90" fmla="*/ 6136936 w 12192000"/>
              <a:gd name="connsiteY90" fmla="*/ 4758246 h 5176789"/>
              <a:gd name="connsiteX91" fmla="*/ 5988578 w 12192000"/>
              <a:gd name="connsiteY91" fmla="*/ 4754427 h 5176789"/>
              <a:gd name="connsiteX92" fmla="*/ 5908701 w 12192000"/>
              <a:gd name="connsiteY92" fmla="*/ 4779160 h 5176789"/>
              <a:gd name="connsiteX93" fmla="*/ 5892219 w 12192000"/>
              <a:gd name="connsiteY93" fmla="*/ 4807892 h 5176789"/>
              <a:gd name="connsiteX94" fmla="*/ 5683612 w 12192000"/>
              <a:gd name="connsiteY94" fmla="*/ 4848770 h 5176789"/>
              <a:gd name="connsiteX95" fmla="*/ 5635111 w 12192000"/>
              <a:gd name="connsiteY95" fmla="*/ 4868888 h 5176789"/>
              <a:gd name="connsiteX96" fmla="*/ 5582652 w 12192000"/>
              <a:gd name="connsiteY96" fmla="*/ 4866836 h 5176789"/>
              <a:gd name="connsiteX97" fmla="*/ 5567213 w 12192000"/>
              <a:gd name="connsiteY97" fmla="*/ 4878769 h 5176789"/>
              <a:gd name="connsiteX98" fmla="*/ 5564659 w 12192000"/>
              <a:gd name="connsiteY98" fmla="*/ 4881042 h 5176789"/>
              <a:gd name="connsiteX99" fmla="*/ 5552102 w 12192000"/>
              <a:gd name="connsiteY99" fmla="*/ 4885426 h 5176789"/>
              <a:gd name="connsiteX100" fmla="*/ 5551475 w 12192000"/>
              <a:gd name="connsiteY100" fmla="*/ 4892560 h 5176789"/>
              <a:gd name="connsiteX101" fmla="*/ 5534664 w 12192000"/>
              <a:gd name="connsiteY101" fmla="*/ 4903385 h 5176789"/>
              <a:gd name="connsiteX102" fmla="*/ 5510737 w 12192000"/>
              <a:gd name="connsiteY102" fmla="*/ 4909807 h 5176789"/>
              <a:gd name="connsiteX103" fmla="*/ 5393901 w 12192000"/>
              <a:gd name="connsiteY103" fmla="*/ 4933709 h 5176789"/>
              <a:gd name="connsiteX104" fmla="*/ 5325782 w 12192000"/>
              <a:gd name="connsiteY104" fmla="*/ 4951789 h 5176789"/>
              <a:gd name="connsiteX105" fmla="*/ 5302703 w 12192000"/>
              <a:gd name="connsiteY105" fmla="*/ 4964590 h 5176789"/>
              <a:gd name="connsiteX106" fmla="*/ 5268591 w 12192000"/>
              <a:gd name="connsiteY106" fmla="*/ 4978479 h 5176789"/>
              <a:gd name="connsiteX107" fmla="*/ 5210559 w 12192000"/>
              <a:gd name="connsiteY107" fmla="*/ 5007585 h 5176789"/>
              <a:gd name="connsiteX108" fmla="*/ 5177597 w 12192000"/>
              <a:gd name="connsiteY108" fmla="*/ 5015926 h 5176789"/>
              <a:gd name="connsiteX109" fmla="*/ 5160569 w 12192000"/>
              <a:gd name="connsiteY109" fmla="*/ 5025681 h 5176789"/>
              <a:gd name="connsiteX110" fmla="*/ 5152748 w 12192000"/>
              <a:gd name="connsiteY110" fmla="*/ 5026569 h 5176789"/>
              <a:gd name="connsiteX111" fmla="*/ 5127678 w 12192000"/>
              <a:gd name="connsiteY111" fmla="*/ 5032947 h 5176789"/>
              <a:gd name="connsiteX112" fmla="*/ 5113147 w 12192000"/>
              <a:gd name="connsiteY112" fmla="*/ 5035818 h 5176789"/>
              <a:gd name="connsiteX113" fmla="*/ 5107301 w 12192000"/>
              <a:gd name="connsiteY113" fmla="*/ 5036672 h 5176789"/>
              <a:gd name="connsiteX114" fmla="*/ 5093215 w 12192000"/>
              <a:gd name="connsiteY114" fmla="*/ 5032880 h 5176789"/>
              <a:gd name="connsiteX115" fmla="*/ 5077058 w 12192000"/>
              <a:gd name="connsiteY115" fmla="*/ 5038681 h 5176789"/>
              <a:gd name="connsiteX116" fmla="*/ 5057349 w 12192000"/>
              <a:gd name="connsiteY116" fmla="*/ 5036015 h 5176789"/>
              <a:gd name="connsiteX117" fmla="*/ 5053945 w 12192000"/>
              <a:gd name="connsiteY117" fmla="*/ 5041952 h 5176789"/>
              <a:gd name="connsiteX118" fmla="*/ 5040021 w 12192000"/>
              <a:gd name="connsiteY118" fmla="*/ 5050052 h 5176789"/>
              <a:gd name="connsiteX119" fmla="*/ 5025913 w 12192000"/>
              <a:gd name="connsiteY119" fmla="*/ 5046535 h 5176789"/>
              <a:gd name="connsiteX120" fmla="*/ 4998218 w 12192000"/>
              <a:gd name="connsiteY120" fmla="*/ 5048065 h 5176789"/>
              <a:gd name="connsiteX121" fmla="*/ 4991008 w 12192000"/>
              <a:gd name="connsiteY121" fmla="*/ 5050439 h 5176789"/>
              <a:gd name="connsiteX122" fmla="*/ 4963503 w 12192000"/>
              <a:gd name="connsiteY122" fmla="*/ 5047575 h 5176789"/>
              <a:gd name="connsiteX123" fmla="*/ 4921053 w 12192000"/>
              <a:gd name="connsiteY123" fmla="*/ 5048925 h 5176789"/>
              <a:gd name="connsiteX124" fmla="*/ 4873420 w 12192000"/>
              <a:gd name="connsiteY124" fmla="*/ 5054929 h 5176789"/>
              <a:gd name="connsiteX125" fmla="*/ 4858825 w 12192000"/>
              <a:gd name="connsiteY125" fmla="*/ 5051329 h 5176789"/>
              <a:gd name="connsiteX126" fmla="*/ 4769340 w 12192000"/>
              <a:gd name="connsiteY126" fmla="*/ 5053090 h 5176789"/>
              <a:gd name="connsiteX127" fmla="*/ 4744152 w 12192000"/>
              <a:gd name="connsiteY127" fmla="*/ 5053391 h 5176789"/>
              <a:gd name="connsiteX128" fmla="*/ 4723556 w 12192000"/>
              <a:gd name="connsiteY128" fmla="*/ 5059633 h 5176789"/>
              <a:gd name="connsiteX129" fmla="*/ 4719699 w 12192000"/>
              <a:gd name="connsiteY129" fmla="*/ 5066298 h 5176789"/>
              <a:gd name="connsiteX130" fmla="*/ 4706016 w 12192000"/>
              <a:gd name="connsiteY130" fmla="*/ 5067422 h 5176789"/>
              <a:gd name="connsiteX131" fmla="*/ 4702593 w 12192000"/>
              <a:gd name="connsiteY131" fmla="*/ 5068973 h 5176789"/>
              <a:gd name="connsiteX132" fmla="*/ 4682766 w 12192000"/>
              <a:gd name="connsiteY132" fmla="*/ 5076609 h 5176789"/>
              <a:gd name="connsiteX133" fmla="*/ 4634960 w 12192000"/>
              <a:gd name="connsiteY133" fmla="*/ 5061852 h 5176789"/>
              <a:gd name="connsiteX134" fmla="*/ 4580645 w 12192000"/>
              <a:gd name="connsiteY134" fmla="*/ 5069246 h 5176789"/>
              <a:gd name="connsiteX135" fmla="*/ 4368005 w 12192000"/>
              <a:gd name="connsiteY135" fmla="*/ 5057426 h 5176789"/>
              <a:gd name="connsiteX136" fmla="*/ 4339489 w 12192000"/>
              <a:gd name="connsiteY136" fmla="*/ 5080858 h 5176789"/>
              <a:gd name="connsiteX137" fmla="*/ 4253895 w 12192000"/>
              <a:gd name="connsiteY137" fmla="*/ 5085008 h 5176789"/>
              <a:gd name="connsiteX138" fmla="*/ 4082432 w 12192000"/>
              <a:gd name="connsiteY138" fmla="*/ 5176339 h 5176789"/>
              <a:gd name="connsiteX139" fmla="*/ 3911296 w 12192000"/>
              <a:gd name="connsiteY139" fmla="*/ 5035663 h 5176789"/>
              <a:gd name="connsiteX140" fmla="*/ 3895182 w 12192000"/>
              <a:gd name="connsiteY140" fmla="*/ 5030229 h 5176789"/>
              <a:gd name="connsiteX141" fmla="*/ 3870866 w 12192000"/>
              <a:gd name="connsiteY141" fmla="*/ 5023753 h 5176789"/>
              <a:gd name="connsiteX142" fmla="*/ 3865913 w 12192000"/>
              <a:gd name="connsiteY142" fmla="*/ 5025143 h 5176789"/>
              <a:gd name="connsiteX143" fmla="*/ 3828606 w 12192000"/>
              <a:gd name="connsiteY143" fmla="*/ 5019426 h 5176789"/>
              <a:gd name="connsiteX144" fmla="*/ 3827901 w 12192000"/>
              <a:gd name="connsiteY144" fmla="*/ 5020583 h 5176789"/>
              <a:gd name="connsiteX145" fmla="*/ 3816543 w 12192000"/>
              <a:gd name="connsiteY145" fmla="*/ 5024366 h 5176789"/>
              <a:gd name="connsiteX146" fmla="*/ 3795278 w 12192000"/>
              <a:gd name="connsiteY146" fmla="*/ 5028779 h 5176789"/>
              <a:gd name="connsiteX147" fmla="*/ 3743858 w 12192000"/>
              <a:gd name="connsiteY147" fmla="*/ 5054237 h 5176789"/>
              <a:gd name="connsiteX148" fmla="*/ 3704945 w 12192000"/>
              <a:gd name="connsiteY148" fmla="*/ 5048413 h 5176789"/>
              <a:gd name="connsiteX149" fmla="*/ 3696992 w 12192000"/>
              <a:gd name="connsiteY149" fmla="*/ 5047914 h 5176789"/>
              <a:gd name="connsiteX150" fmla="*/ 3696780 w 12192000"/>
              <a:gd name="connsiteY150" fmla="*/ 5048181 h 5176789"/>
              <a:gd name="connsiteX151" fmla="*/ 3688290 w 12192000"/>
              <a:gd name="connsiteY151" fmla="*/ 5048204 h 5176789"/>
              <a:gd name="connsiteX152" fmla="*/ 3682486 w 12192000"/>
              <a:gd name="connsiteY152" fmla="*/ 5047000 h 5176789"/>
              <a:gd name="connsiteX153" fmla="*/ 3667056 w 12192000"/>
              <a:gd name="connsiteY153" fmla="*/ 5046030 h 5176789"/>
              <a:gd name="connsiteX154" fmla="*/ 3661403 w 12192000"/>
              <a:gd name="connsiteY154" fmla="*/ 5047537 h 5176789"/>
              <a:gd name="connsiteX155" fmla="*/ 3658673 w 12192000"/>
              <a:gd name="connsiteY155" fmla="*/ 5050790 h 5176789"/>
              <a:gd name="connsiteX156" fmla="*/ 3657333 w 12192000"/>
              <a:gd name="connsiteY156" fmla="*/ 5050325 h 5176789"/>
              <a:gd name="connsiteX157" fmla="*/ 3626778 w 12192000"/>
              <a:gd name="connsiteY157" fmla="*/ 5057882 h 5176789"/>
              <a:gd name="connsiteX158" fmla="*/ 3560067 w 12192000"/>
              <a:gd name="connsiteY158" fmla="*/ 5064266 h 5176789"/>
              <a:gd name="connsiteX159" fmla="*/ 3522641 w 12192000"/>
              <a:gd name="connsiteY159" fmla="*/ 5063654 h 5176789"/>
              <a:gd name="connsiteX160" fmla="*/ 3419275 w 12192000"/>
              <a:gd name="connsiteY160" fmla="*/ 5066646 h 5176789"/>
              <a:gd name="connsiteX161" fmla="*/ 3314869 w 12192000"/>
              <a:gd name="connsiteY161" fmla="*/ 5073197 h 5176789"/>
              <a:gd name="connsiteX162" fmla="*/ 3259088 w 12192000"/>
              <a:gd name="connsiteY162" fmla="*/ 5096363 h 5176789"/>
              <a:gd name="connsiteX163" fmla="*/ 3253104 w 12192000"/>
              <a:gd name="connsiteY163" fmla="*/ 5096785 h 5176789"/>
              <a:gd name="connsiteX164" fmla="*/ 3238751 w 12192000"/>
              <a:gd name="connsiteY164" fmla="*/ 5092996 h 5176789"/>
              <a:gd name="connsiteX165" fmla="*/ 3233681 w 12192000"/>
              <a:gd name="connsiteY165" fmla="*/ 5090758 h 5176789"/>
              <a:gd name="connsiteX166" fmla="*/ 3225562 w 12192000"/>
              <a:gd name="connsiteY166" fmla="*/ 5089215 h 5176789"/>
              <a:gd name="connsiteX167" fmla="*/ 3225260 w 12192000"/>
              <a:gd name="connsiteY167" fmla="*/ 5089437 h 5176789"/>
              <a:gd name="connsiteX168" fmla="*/ 3217859 w 12192000"/>
              <a:gd name="connsiteY168" fmla="*/ 5087484 h 5176789"/>
              <a:gd name="connsiteX169" fmla="*/ 3182980 w 12192000"/>
              <a:gd name="connsiteY169" fmla="*/ 5074650 h 5176789"/>
              <a:gd name="connsiteX170" fmla="*/ 3055081 w 12192000"/>
              <a:gd name="connsiteY170" fmla="*/ 5080424 h 5176789"/>
              <a:gd name="connsiteX171" fmla="*/ 3049807 w 12192000"/>
              <a:gd name="connsiteY171" fmla="*/ 5080860 h 5176789"/>
              <a:gd name="connsiteX172" fmla="*/ 3029122 w 12192000"/>
              <a:gd name="connsiteY172" fmla="*/ 5070085 h 5176789"/>
              <a:gd name="connsiteX173" fmla="*/ 3017862 w 12192000"/>
              <a:gd name="connsiteY173" fmla="*/ 5065942 h 5176789"/>
              <a:gd name="connsiteX174" fmla="*/ 3015868 w 12192000"/>
              <a:gd name="connsiteY174" fmla="*/ 5061832 h 5176789"/>
              <a:gd name="connsiteX175" fmla="*/ 2998644 w 12192000"/>
              <a:gd name="connsiteY175" fmla="*/ 5057210 h 5176789"/>
              <a:gd name="connsiteX176" fmla="*/ 2996219 w 12192000"/>
              <a:gd name="connsiteY176" fmla="*/ 5057788 h 5176789"/>
              <a:gd name="connsiteX177" fmla="*/ 2983676 w 12192000"/>
              <a:gd name="connsiteY177" fmla="*/ 5049852 h 5176789"/>
              <a:gd name="connsiteX178" fmla="*/ 2903609 w 12192000"/>
              <a:gd name="connsiteY178" fmla="*/ 4998457 h 5176789"/>
              <a:gd name="connsiteX179" fmla="*/ 2758830 w 12192000"/>
              <a:gd name="connsiteY179" fmla="*/ 4974760 h 5176789"/>
              <a:gd name="connsiteX180" fmla="*/ 2532669 w 12192000"/>
              <a:gd name="connsiteY180" fmla="*/ 4940573 h 5176789"/>
              <a:gd name="connsiteX181" fmla="*/ 2389931 w 12192000"/>
              <a:gd name="connsiteY181" fmla="*/ 4905785 h 5176789"/>
              <a:gd name="connsiteX182" fmla="*/ 2335186 w 12192000"/>
              <a:gd name="connsiteY182" fmla="*/ 4902957 h 5176789"/>
              <a:gd name="connsiteX183" fmla="*/ 2273393 w 12192000"/>
              <a:gd name="connsiteY183" fmla="*/ 4883565 h 5176789"/>
              <a:gd name="connsiteX184" fmla="*/ 2269523 w 12192000"/>
              <a:gd name="connsiteY184" fmla="*/ 4884442 h 5176789"/>
              <a:gd name="connsiteX185" fmla="*/ 2256015 w 12192000"/>
              <a:gd name="connsiteY185" fmla="*/ 4883014 h 5176789"/>
              <a:gd name="connsiteX186" fmla="*/ 2249731 w 12192000"/>
              <a:gd name="connsiteY186" fmla="*/ 4888778 h 5176789"/>
              <a:gd name="connsiteX187" fmla="*/ 2227629 w 12192000"/>
              <a:gd name="connsiteY187" fmla="*/ 4891047 h 5176789"/>
              <a:gd name="connsiteX188" fmla="*/ 2203460 w 12192000"/>
              <a:gd name="connsiteY188" fmla="*/ 4886696 h 5176789"/>
              <a:gd name="connsiteX189" fmla="*/ 2091528 w 12192000"/>
              <a:gd name="connsiteY189" fmla="*/ 4859155 h 5176789"/>
              <a:gd name="connsiteX190" fmla="*/ 2022901 w 12192000"/>
              <a:gd name="connsiteY190" fmla="*/ 4846594 h 5176789"/>
              <a:gd name="connsiteX191" fmla="*/ 1994227 w 12192000"/>
              <a:gd name="connsiteY191" fmla="*/ 4847973 h 5176789"/>
              <a:gd name="connsiteX192" fmla="*/ 1955936 w 12192000"/>
              <a:gd name="connsiteY192" fmla="*/ 4845765 h 5176789"/>
              <a:gd name="connsiteX193" fmla="*/ 1741924 w 12192000"/>
              <a:gd name="connsiteY193" fmla="*/ 4808054 h 5176789"/>
              <a:gd name="connsiteX194" fmla="*/ 1734410 w 12192000"/>
              <a:gd name="connsiteY194" fmla="*/ 4811675 h 5176789"/>
              <a:gd name="connsiteX195" fmla="*/ 1691423 w 12192000"/>
              <a:gd name="connsiteY195" fmla="*/ 4802777 h 5176789"/>
              <a:gd name="connsiteX196" fmla="*/ 1554504 w 12192000"/>
              <a:gd name="connsiteY196" fmla="*/ 4739985 h 5176789"/>
              <a:gd name="connsiteX197" fmla="*/ 1470119 w 12192000"/>
              <a:gd name="connsiteY197" fmla="*/ 4723470 h 5176789"/>
              <a:gd name="connsiteX198" fmla="*/ 1437967 w 12192000"/>
              <a:gd name="connsiteY198" fmla="*/ 4722710 h 5176789"/>
              <a:gd name="connsiteX199" fmla="*/ 1295869 w 12192000"/>
              <a:gd name="connsiteY199" fmla="*/ 4726175 h 5176789"/>
              <a:gd name="connsiteX200" fmla="*/ 1292949 w 12192000"/>
              <a:gd name="connsiteY200" fmla="*/ 4684615 h 5176789"/>
              <a:gd name="connsiteX201" fmla="*/ 1244908 w 12192000"/>
              <a:gd name="connsiteY201" fmla="*/ 4706993 h 5176789"/>
              <a:gd name="connsiteX202" fmla="*/ 1171266 w 12192000"/>
              <a:gd name="connsiteY202" fmla="*/ 4706535 h 5176789"/>
              <a:gd name="connsiteX203" fmla="*/ 1160868 w 12192000"/>
              <a:gd name="connsiteY203" fmla="*/ 4701936 h 5176789"/>
              <a:gd name="connsiteX204" fmla="*/ 1147599 w 12192000"/>
              <a:gd name="connsiteY204" fmla="*/ 4714833 h 5176789"/>
              <a:gd name="connsiteX205" fmla="*/ 1119603 w 12192000"/>
              <a:gd name="connsiteY205" fmla="*/ 4721303 h 5176789"/>
              <a:gd name="connsiteX206" fmla="*/ 997851 w 12192000"/>
              <a:gd name="connsiteY206" fmla="*/ 4722336 h 5176789"/>
              <a:gd name="connsiteX207" fmla="*/ 976455 w 12192000"/>
              <a:gd name="connsiteY207" fmla="*/ 4726407 h 5176789"/>
              <a:gd name="connsiteX208" fmla="*/ 949939 w 12192000"/>
              <a:gd name="connsiteY208" fmla="*/ 4719699 h 5176789"/>
              <a:gd name="connsiteX209" fmla="*/ 894148 w 12192000"/>
              <a:gd name="connsiteY209" fmla="*/ 4710406 h 5176789"/>
              <a:gd name="connsiteX210" fmla="*/ 857990 w 12192000"/>
              <a:gd name="connsiteY210" fmla="*/ 4696844 h 5176789"/>
              <a:gd name="connsiteX211" fmla="*/ 848649 w 12192000"/>
              <a:gd name="connsiteY211" fmla="*/ 4704021 h 5176789"/>
              <a:gd name="connsiteX212" fmla="*/ 826436 w 12192000"/>
              <a:gd name="connsiteY212" fmla="*/ 4707421 h 5176789"/>
              <a:gd name="connsiteX213" fmla="*/ 733052 w 12192000"/>
              <a:gd name="connsiteY213" fmla="*/ 4701884 h 5176789"/>
              <a:gd name="connsiteX214" fmla="*/ 716185 w 12192000"/>
              <a:gd name="connsiteY214" fmla="*/ 4648168 h 5176789"/>
              <a:gd name="connsiteX215" fmla="*/ 582722 w 12192000"/>
              <a:gd name="connsiteY215" fmla="*/ 4658637 h 5176789"/>
              <a:gd name="connsiteX216" fmla="*/ 581118 w 12192000"/>
              <a:gd name="connsiteY216" fmla="*/ 4654120 h 5176789"/>
              <a:gd name="connsiteX217" fmla="*/ 546453 w 12192000"/>
              <a:gd name="connsiteY217" fmla="*/ 4652542 h 5176789"/>
              <a:gd name="connsiteX218" fmla="*/ 536773 w 12192000"/>
              <a:gd name="connsiteY218" fmla="*/ 4644609 h 5176789"/>
              <a:gd name="connsiteX219" fmla="*/ 388896 w 12192000"/>
              <a:gd name="connsiteY219" fmla="*/ 4619173 h 5176789"/>
              <a:gd name="connsiteX220" fmla="*/ 366479 w 12192000"/>
              <a:gd name="connsiteY220" fmla="*/ 4618896 h 5176789"/>
              <a:gd name="connsiteX221" fmla="*/ 342781 w 12192000"/>
              <a:gd name="connsiteY221" fmla="*/ 4601239 h 5176789"/>
              <a:gd name="connsiteX222" fmla="*/ 255925 w 12192000"/>
              <a:gd name="connsiteY222" fmla="*/ 4598685 h 5176789"/>
              <a:gd name="connsiteX223" fmla="*/ 226919 w 12192000"/>
              <a:gd name="connsiteY223" fmla="*/ 4598460 h 5176789"/>
              <a:gd name="connsiteX224" fmla="*/ 213925 w 12192000"/>
              <a:gd name="connsiteY224" fmla="*/ 4597783 h 5176789"/>
              <a:gd name="connsiteX225" fmla="*/ 215196 w 12192000"/>
              <a:gd name="connsiteY225" fmla="*/ 4588576 h 5176789"/>
              <a:gd name="connsiteX226" fmla="*/ 180214 w 12192000"/>
              <a:gd name="connsiteY226" fmla="*/ 4583701 h 5176789"/>
              <a:gd name="connsiteX227" fmla="*/ 83203 w 12192000"/>
              <a:gd name="connsiteY227" fmla="*/ 4531664 h 5176789"/>
              <a:gd name="connsiteX228" fmla="*/ 4106 w 12192000"/>
              <a:gd name="connsiteY228" fmla="*/ 4517202 h 5176789"/>
              <a:gd name="connsiteX229" fmla="*/ 0 w 12192000"/>
              <a:gd name="connsiteY229" fmla="*/ 4516084 h 5176789"/>
              <a:gd name="connsiteX230" fmla="*/ 0 w 12192000"/>
              <a:gd name="connsiteY230" fmla="*/ 0 h 5176789"/>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136936 w 12192000"/>
              <a:gd name="connsiteY90" fmla="*/ 4758246 h 5096785"/>
              <a:gd name="connsiteX91" fmla="*/ 5988578 w 12192000"/>
              <a:gd name="connsiteY91" fmla="*/ 4754427 h 5096785"/>
              <a:gd name="connsiteX92" fmla="*/ 5908701 w 12192000"/>
              <a:gd name="connsiteY92" fmla="*/ 4779160 h 5096785"/>
              <a:gd name="connsiteX93" fmla="*/ 5892219 w 12192000"/>
              <a:gd name="connsiteY93" fmla="*/ 4807892 h 5096785"/>
              <a:gd name="connsiteX94" fmla="*/ 5683612 w 12192000"/>
              <a:gd name="connsiteY94" fmla="*/ 4848770 h 5096785"/>
              <a:gd name="connsiteX95" fmla="*/ 5635111 w 12192000"/>
              <a:gd name="connsiteY95" fmla="*/ 4868888 h 5096785"/>
              <a:gd name="connsiteX96" fmla="*/ 5582652 w 12192000"/>
              <a:gd name="connsiteY96" fmla="*/ 4866836 h 5096785"/>
              <a:gd name="connsiteX97" fmla="*/ 5567213 w 12192000"/>
              <a:gd name="connsiteY97" fmla="*/ 4878769 h 5096785"/>
              <a:gd name="connsiteX98" fmla="*/ 5564659 w 12192000"/>
              <a:gd name="connsiteY98" fmla="*/ 4881042 h 5096785"/>
              <a:gd name="connsiteX99" fmla="*/ 5552102 w 12192000"/>
              <a:gd name="connsiteY99" fmla="*/ 4885426 h 5096785"/>
              <a:gd name="connsiteX100" fmla="*/ 5551475 w 12192000"/>
              <a:gd name="connsiteY100" fmla="*/ 4892560 h 5096785"/>
              <a:gd name="connsiteX101" fmla="*/ 5534664 w 12192000"/>
              <a:gd name="connsiteY101" fmla="*/ 4903385 h 5096785"/>
              <a:gd name="connsiteX102" fmla="*/ 5510737 w 12192000"/>
              <a:gd name="connsiteY102" fmla="*/ 4909807 h 5096785"/>
              <a:gd name="connsiteX103" fmla="*/ 5393901 w 12192000"/>
              <a:gd name="connsiteY103" fmla="*/ 4933709 h 5096785"/>
              <a:gd name="connsiteX104" fmla="*/ 5325782 w 12192000"/>
              <a:gd name="connsiteY104" fmla="*/ 4951789 h 5096785"/>
              <a:gd name="connsiteX105" fmla="*/ 5302703 w 12192000"/>
              <a:gd name="connsiteY105" fmla="*/ 4964590 h 5096785"/>
              <a:gd name="connsiteX106" fmla="*/ 5268591 w 12192000"/>
              <a:gd name="connsiteY106" fmla="*/ 4978479 h 5096785"/>
              <a:gd name="connsiteX107" fmla="*/ 5210559 w 12192000"/>
              <a:gd name="connsiteY107" fmla="*/ 5007585 h 5096785"/>
              <a:gd name="connsiteX108" fmla="*/ 5177597 w 12192000"/>
              <a:gd name="connsiteY108" fmla="*/ 5015926 h 5096785"/>
              <a:gd name="connsiteX109" fmla="*/ 5160569 w 12192000"/>
              <a:gd name="connsiteY109" fmla="*/ 5025681 h 5096785"/>
              <a:gd name="connsiteX110" fmla="*/ 5152748 w 12192000"/>
              <a:gd name="connsiteY110" fmla="*/ 5026569 h 5096785"/>
              <a:gd name="connsiteX111" fmla="*/ 5127678 w 12192000"/>
              <a:gd name="connsiteY111" fmla="*/ 5032947 h 5096785"/>
              <a:gd name="connsiteX112" fmla="*/ 5113147 w 12192000"/>
              <a:gd name="connsiteY112" fmla="*/ 5035818 h 5096785"/>
              <a:gd name="connsiteX113" fmla="*/ 5107301 w 12192000"/>
              <a:gd name="connsiteY113" fmla="*/ 5036672 h 5096785"/>
              <a:gd name="connsiteX114" fmla="*/ 5093215 w 12192000"/>
              <a:gd name="connsiteY114" fmla="*/ 5032880 h 5096785"/>
              <a:gd name="connsiteX115" fmla="*/ 5077058 w 12192000"/>
              <a:gd name="connsiteY115" fmla="*/ 5038681 h 5096785"/>
              <a:gd name="connsiteX116" fmla="*/ 5057349 w 12192000"/>
              <a:gd name="connsiteY116" fmla="*/ 5036015 h 5096785"/>
              <a:gd name="connsiteX117" fmla="*/ 5053945 w 12192000"/>
              <a:gd name="connsiteY117" fmla="*/ 5041952 h 5096785"/>
              <a:gd name="connsiteX118" fmla="*/ 5040021 w 12192000"/>
              <a:gd name="connsiteY118" fmla="*/ 5050052 h 5096785"/>
              <a:gd name="connsiteX119" fmla="*/ 5025913 w 12192000"/>
              <a:gd name="connsiteY119" fmla="*/ 5046535 h 5096785"/>
              <a:gd name="connsiteX120" fmla="*/ 4998218 w 12192000"/>
              <a:gd name="connsiteY120" fmla="*/ 5048065 h 5096785"/>
              <a:gd name="connsiteX121" fmla="*/ 4991008 w 12192000"/>
              <a:gd name="connsiteY121" fmla="*/ 5050439 h 5096785"/>
              <a:gd name="connsiteX122" fmla="*/ 4963503 w 12192000"/>
              <a:gd name="connsiteY122" fmla="*/ 5047575 h 5096785"/>
              <a:gd name="connsiteX123" fmla="*/ 4921053 w 12192000"/>
              <a:gd name="connsiteY123" fmla="*/ 5048925 h 5096785"/>
              <a:gd name="connsiteX124" fmla="*/ 4873420 w 12192000"/>
              <a:gd name="connsiteY124" fmla="*/ 5054929 h 5096785"/>
              <a:gd name="connsiteX125" fmla="*/ 4858825 w 12192000"/>
              <a:gd name="connsiteY125" fmla="*/ 5051329 h 5096785"/>
              <a:gd name="connsiteX126" fmla="*/ 4769340 w 12192000"/>
              <a:gd name="connsiteY126" fmla="*/ 5053090 h 5096785"/>
              <a:gd name="connsiteX127" fmla="*/ 4744152 w 12192000"/>
              <a:gd name="connsiteY127" fmla="*/ 5053391 h 5096785"/>
              <a:gd name="connsiteX128" fmla="*/ 4723556 w 12192000"/>
              <a:gd name="connsiteY128" fmla="*/ 5059633 h 5096785"/>
              <a:gd name="connsiteX129" fmla="*/ 4719699 w 12192000"/>
              <a:gd name="connsiteY129" fmla="*/ 5066298 h 5096785"/>
              <a:gd name="connsiteX130" fmla="*/ 4706016 w 12192000"/>
              <a:gd name="connsiteY130" fmla="*/ 5067422 h 5096785"/>
              <a:gd name="connsiteX131" fmla="*/ 4702593 w 12192000"/>
              <a:gd name="connsiteY131" fmla="*/ 5068973 h 5096785"/>
              <a:gd name="connsiteX132" fmla="*/ 4682766 w 12192000"/>
              <a:gd name="connsiteY132" fmla="*/ 5076609 h 5096785"/>
              <a:gd name="connsiteX133" fmla="*/ 4634960 w 12192000"/>
              <a:gd name="connsiteY133" fmla="*/ 5061852 h 5096785"/>
              <a:gd name="connsiteX134" fmla="*/ 4580645 w 12192000"/>
              <a:gd name="connsiteY134" fmla="*/ 5069246 h 5096785"/>
              <a:gd name="connsiteX135" fmla="*/ 4368005 w 12192000"/>
              <a:gd name="connsiteY135" fmla="*/ 5057426 h 5096785"/>
              <a:gd name="connsiteX136" fmla="*/ 4339489 w 12192000"/>
              <a:gd name="connsiteY136" fmla="*/ 5080858 h 5096785"/>
              <a:gd name="connsiteX137" fmla="*/ 4253895 w 12192000"/>
              <a:gd name="connsiteY137" fmla="*/ 5085008 h 5096785"/>
              <a:gd name="connsiteX138" fmla="*/ 4130140 w 12192000"/>
              <a:gd name="connsiteY138" fmla="*/ 5057070 h 5096785"/>
              <a:gd name="connsiteX139" fmla="*/ 3911296 w 12192000"/>
              <a:gd name="connsiteY139" fmla="*/ 5035663 h 5096785"/>
              <a:gd name="connsiteX140" fmla="*/ 3895182 w 12192000"/>
              <a:gd name="connsiteY140" fmla="*/ 5030229 h 5096785"/>
              <a:gd name="connsiteX141" fmla="*/ 3870866 w 12192000"/>
              <a:gd name="connsiteY141" fmla="*/ 5023753 h 5096785"/>
              <a:gd name="connsiteX142" fmla="*/ 3865913 w 12192000"/>
              <a:gd name="connsiteY142" fmla="*/ 5025143 h 5096785"/>
              <a:gd name="connsiteX143" fmla="*/ 3828606 w 12192000"/>
              <a:gd name="connsiteY143" fmla="*/ 5019426 h 5096785"/>
              <a:gd name="connsiteX144" fmla="*/ 3827901 w 12192000"/>
              <a:gd name="connsiteY144" fmla="*/ 5020583 h 5096785"/>
              <a:gd name="connsiteX145" fmla="*/ 3816543 w 12192000"/>
              <a:gd name="connsiteY145" fmla="*/ 5024366 h 5096785"/>
              <a:gd name="connsiteX146" fmla="*/ 3795278 w 12192000"/>
              <a:gd name="connsiteY146" fmla="*/ 5028779 h 5096785"/>
              <a:gd name="connsiteX147" fmla="*/ 3743858 w 12192000"/>
              <a:gd name="connsiteY147" fmla="*/ 5054237 h 5096785"/>
              <a:gd name="connsiteX148" fmla="*/ 3704945 w 12192000"/>
              <a:gd name="connsiteY148" fmla="*/ 5048413 h 5096785"/>
              <a:gd name="connsiteX149" fmla="*/ 3696992 w 12192000"/>
              <a:gd name="connsiteY149" fmla="*/ 5047914 h 5096785"/>
              <a:gd name="connsiteX150" fmla="*/ 3696780 w 12192000"/>
              <a:gd name="connsiteY150" fmla="*/ 5048181 h 5096785"/>
              <a:gd name="connsiteX151" fmla="*/ 3688290 w 12192000"/>
              <a:gd name="connsiteY151" fmla="*/ 5048204 h 5096785"/>
              <a:gd name="connsiteX152" fmla="*/ 3682486 w 12192000"/>
              <a:gd name="connsiteY152" fmla="*/ 5047000 h 5096785"/>
              <a:gd name="connsiteX153" fmla="*/ 3667056 w 12192000"/>
              <a:gd name="connsiteY153" fmla="*/ 5046030 h 5096785"/>
              <a:gd name="connsiteX154" fmla="*/ 3661403 w 12192000"/>
              <a:gd name="connsiteY154" fmla="*/ 5047537 h 5096785"/>
              <a:gd name="connsiteX155" fmla="*/ 3658673 w 12192000"/>
              <a:gd name="connsiteY155" fmla="*/ 5050790 h 5096785"/>
              <a:gd name="connsiteX156" fmla="*/ 3657333 w 12192000"/>
              <a:gd name="connsiteY156" fmla="*/ 5050325 h 5096785"/>
              <a:gd name="connsiteX157" fmla="*/ 3626778 w 12192000"/>
              <a:gd name="connsiteY157" fmla="*/ 5057882 h 5096785"/>
              <a:gd name="connsiteX158" fmla="*/ 3560067 w 12192000"/>
              <a:gd name="connsiteY158" fmla="*/ 5064266 h 5096785"/>
              <a:gd name="connsiteX159" fmla="*/ 3522641 w 12192000"/>
              <a:gd name="connsiteY159" fmla="*/ 5063654 h 5096785"/>
              <a:gd name="connsiteX160" fmla="*/ 3419275 w 12192000"/>
              <a:gd name="connsiteY160" fmla="*/ 5066646 h 5096785"/>
              <a:gd name="connsiteX161" fmla="*/ 3314869 w 12192000"/>
              <a:gd name="connsiteY161" fmla="*/ 5073197 h 5096785"/>
              <a:gd name="connsiteX162" fmla="*/ 3259088 w 12192000"/>
              <a:gd name="connsiteY162" fmla="*/ 5096363 h 5096785"/>
              <a:gd name="connsiteX163" fmla="*/ 3253104 w 12192000"/>
              <a:gd name="connsiteY163" fmla="*/ 5096785 h 5096785"/>
              <a:gd name="connsiteX164" fmla="*/ 3238751 w 12192000"/>
              <a:gd name="connsiteY164" fmla="*/ 5092996 h 5096785"/>
              <a:gd name="connsiteX165" fmla="*/ 3233681 w 12192000"/>
              <a:gd name="connsiteY165" fmla="*/ 5090758 h 5096785"/>
              <a:gd name="connsiteX166" fmla="*/ 3225562 w 12192000"/>
              <a:gd name="connsiteY166" fmla="*/ 5089215 h 5096785"/>
              <a:gd name="connsiteX167" fmla="*/ 3225260 w 12192000"/>
              <a:gd name="connsiteY167" fmla="*/ 5089437 h 5096785"/>
              <a:gd name="connsiteX168" fmla="*/ 3217859 w 12192000"/>
              <a:gd name="connsiteY168" fmla="*/ 5087484 h 5096785"/>
              <a:gd name="connsiteX169" fmla="*/ 3182980 w 12192000"/>
              <a:gd name="connsiteY169" fmla="*/ 5074650 h 5096785"/>
              <a:gd name="connsiteX170" fmla="*/ 3055081 w 12192000"/>
              <a:gd name="connsiteY170" fmla="*/ 5080424 h 5096785"/>
              <a:gd name="connsiteX171" fmla="*/ 3049807 w 12192000"/>
              <a:gd name="connsiteY171" fmla="*/ 5080860 h 5096785"/>
              <a:gd name="connsiteX172" fmla="*/ 3029122 w 12192000"/>
              <a:gd name="connsiteY172" fmla="*/ 5070085 h 5096785"/>
              <a:gd name="connsiteX173" fmla="*/ 3017862 w 12192000"/>
              <a:gd name="connsiteY173" fmla="*/ 5065942 h 5096785"/>
              <a:gd name="connsiteX174" fmla="*/ 3015868 w 12192000"/>
              <a:gd name="connsiteY174" fmla="*/ 5061832 h 5096785"/>
              <a:gd name="connsiteX175" fmla="*/ 2998644 w 12192000"/>
              <a:gd name="connsiteY175" fmla="*/ 5057210 h 5096785"/>
              <a:gd name="connsiteX176" fmla="*/ 2996219 w 12192000"/>
              <a:gd name="connsiteY176" fmla="*/ 5057788 h 5096785"/>
              <a:gd name="connsiteX177" fmla="*/ 2983676 w 12192000"/>
              <a:gd name="connsiteY177" fmla="*/ 5049852 h 5096785"/>
              <a:gd name="connsiteX178" fmla="*/ 2903609 w 12192000"/>
              <a:gd name="connsiteY178" fmla="*/ 4998457 h 5096785"/>
              <a:gd name="connsiteX179" fmla="*/ 2758830 w 12192000"/>
              <a:gd name="connsiteY179" fmla="*/ 4974760 h 5096785"/>
              <a:gd name="connsiteX180" fmla="*/ 2532669 w 12192000"/>
              <a:gd name="connsiteY180" fmla="*/ 4940573 h 5096785"/>
              <a:gd name="connsiteX181" fmla="*/ 2389931 w 12192000"/>
              <a:gd name="connsiteY181" fmla="*/ 4905785 h 5096785"/>
              <a:gd name="connsiteX182" fmla="*/ 2335186 w 12192000"/>
              <a:gd name="connsiteY182" fmla="*/ 4902957 h 5096785"/>
              <a:gd name="connsiteX183" fmla="*/ 2273393 w 12192000"/>
              <a:gd name="connsiteY183" fmla="*/ 4883565 h 5096785"/>
              <a:gd name="connsiteX184" fmla="*/ 2269523 w 12192000"/>
              <a:gd name="connsiteY184" fmla="*/ 4884442 h 5096785"/>
              <a:gd name="connsiteX185" fmla="*/ 2256015 w 12192000"/>
              <a:gd name="connsiteY185" fmla="*/ 4883014 h 5096785"/>
              <a:gd name="connsiteX186" fmla="*/ 2249731 w 12192000"/>
              <a:gd name="connsiteY186" fmla="*/ 4888778 h 5096785"/>
              <a:gd name="connsiteX187" fmla="*/ 2227629 w 12192000"/>
              <a:gd name="connsiteY187" fmla="*/ 4891047 h 5096785"/>
              <a:gd name="connsiteX188" fmla="*/ 2203460 w 12192000"/>
              <a:gd name="connsiteY188" fmla="*/ 4886696 h 5096785"/>
              <a:gd name="connsiteX189" fmla="*/ 2091528 w 12192000"/>
              <a:gd name="connsiteY189" fmla="*/ 4859155 h 5096785"/>
              <a:gd name="connsiteX190" fmla="*/ 2022901 w 12192000"/>
              <a:gd name="connsiteY190" fmla="*/ 4846594 h 5096785"/>
              <a:gd name="connsiteX191" fmla="*/ 1994227 w 12192000"/>
              <a:gd name="connsiteY191" fmla="*/ 4847973 h 5096785"/>
              <a:gd name="connsiteX192" fmla="*/ 1955936 w 12192000"/>
              <a:gd name="connsiteY192" fmla="*/ 4845765 h 5096785"/>
              <a:gd name="connsiteX193" fmla="*/ 1741924 w 12192000"/>
              <a:gd name="connsiteY193" fmla="*/ 4808054 h 5096785"/>
              <a:gd name="connsiteX194" fmla="*/ 1734410 w 12192000"/>
              <a:gd name="connsiteY194" fmla="*/ 4811675 h 5096785"/>
              <a:gd name="connsiteX195" fmla="*/ 1691423 w 12192000"/>
              <a:gd name="connsiteY195" fmla="*/ 4802777 h 5096785"/>
              <a:gd name="connsiteX196" fmla="*/ 1554504 w 12192000"/>
              <a:gd name="connsiteY196" fmla="*/ 4739985 h 5096785"/>
              <a:gd name="connsiteX197" fmla="*/ 1470119 w 12192000"/>
              <a:gd name="connsiteY197" fmla="*/ 4723470 h 5096785"/>
              <a:gd name="connsiteX198" fmla="*/ 1437967 w 12192000"/>
              <a:gd name="connsiteY198" fmla="*/ 4722710 h 5096785"/>
              <a:gd name="connsiteX199" fmla="*/ 1295869 w 12192000"/>
              <a:gd name="connsiteY199" fmla="*/ 4726175 h 5096785"/>
              <a:gd name="connsiteX200" fmla="*/ 1292949 w 12192000"/>
              <a:gd name="connsiteY200" fmla="*/ 4684615 h 5096785"/>
              <a:gd name="connsiteX201" fmla="*/ 1244908 w 12192000"/>
              <a:gd name="connsiteY201" fmla="*/ 4706993 h 5096785"/>
              <a:gd name="connsiteX202" fmla="*/ 1171266 w 12192000"/>
              <a:gd name="connsiteY202" fmla="*/ 4706535 h 5096785"/>
              <a:gd name="connsiteX203" fmla="*/ 1160868 w 12192000"/>
              <a:gd name="connsiteY203" fmla="*/ 4701936 h 5096785"/>
              <a:gd name="connsiteX204" fmla="*/ 1147599 w 12192000"/>
              <a:gd name="connsiteY204" fmla="*/ 4714833 h 5096785"/>
              <a:gd name="connsiteX205" fmla="*/ 1119603 w 12192000"/>
              <a:gd name="connsiteY205" fmla="*/ 4721303 h 5096785"/>
              <a:gd name="connsiteX206" fmla="*/ 997851 w 12192000"/>
              <a:gd name="connsiteY206" fmla="*/ 4722336 h 5096785"/>
              <a:gd name="connsiteX207" fmla="*/ 976455 w 12192000"/>
              <a:gd name="connsiteY207" fmla="*/ 4726407 h 5096785"/>
              <a:gd name="connsiteX208" fmla="*/ 949939 w 12192000"/>
              <a:gd name="connsiteY208" fmla="*/ 4719699 h 5096785"/>
              <a:gd name="connsiteX209" fmla="*/ 894148 w 12192000"/>
              <a:gd name="connsiteY209" fmla="*/ 4710406 h 5096785"/>
              <a:gd name="connsiteX210" fmla="*/ 857990 w 12192000"/>
              <a:gd name="connsiteY210" fmla="*/ 4696844 h 5096785"/>
              <a:gd name="connsiteX211" fmla="*/ 848649 w 12192000"/>
              <a:gd name="connsiteY211" fmla="*/ 4704021 h 5096785"/>
              <a:gd name="connsiteX212" fmla="*/ 826436 w 12192000"/>
              <a:gd name="connsiteY212" fmla="*/ 4707421 h 5096785"/>
              <a:gd name="connsiteX213" fmla="*/ 733052 w 12192000"/>
              <a:gd name="connsiteY213" fmla="*/ 4701884 h 5096785"/>
              <a:gd name="connsiteX214" fmla="*/ 716185 w 12192000"/>
              <a:gd name="connsiteY214" fmla="*/ 4648168 h 5096785"/>
              <a:gd name="connsiteX215" fmla="*/ 582722 w 12192000"/>
              <a:gd name="connsiteY215" fmla="*/ 4658637 h 5096785"/>
              <a:gd name="connsiteX216" fmla="*/ 581118 w 12192000"/>
              <a:gd name="connsiteY216" fmla="*/ 4654120 h 5096785"/>
              <a:gd name="connsiteX217" fmla="*/ 546453 w 12192000"/>
              <a:gd name="connsiteY217" fmla="*/ 4652542 h 5096785"/>
              <a:gd name="connsiteX218" fmla="*/ 536773 w 12192000"/>
              <a:gd name="connsiteY218" fmla="*/ 4644609 h 5096785"/>
              <a:gd name="connsiteX219" fmla="*/ 388896 w 12192000"/>
              <a:gd name="connsiteY219" fmla="*/ 4619173 h 5096785"/>
              <a:gd name="connsiteX220" fmla="*/ 366479 w 12192000"/>
              <a:gd name="connsiteY220" fmla="*/ 4618896 h 5096785"/>
              <a:gd name="connsiteX221" fmla="*/ 342781 w 12192000"/>
              <a:gd name="connsiteY221" fmla="*/ 4601239 h 5096785"/>
              <a:gd name="connsiteX222" fmla="*/ 255925 w 12192000"/>
              <a:gd name="connsiteY222" fmla="*/ 4598685 h 5096785"/>
              <a:gd name="connsiteX223" fmla="*/ 226919 w 12192000"/>
              <a:gd name="connsiteY223" fmla="*/ 4598460 h 5096785"/>
              <a:gd name="connsiteX224" fmla="*/ 213925 w 12192000"/>
              <a:gd name="connsiteY224" fmla="*/ 4597783 h 5096785"/>
              <a:gd name="connsiteX225" fmla="*/ 215196 w 12192000"/>
              <a:gd name="connsiteY225" fmla="*/ 4588576 h 5096785"/>
              <a:gd name="connsiteX226" fmla="*/ 180214 w 12192000"/>
              <a:gd name="connsiteY226" fmla="*/ 4583701 h 5096785"/>
              <a:gd name="connsiteX227" fmla="*/ 83203 w 12192000"/>
              <a:gd name="connsiteY227" fmla="*/ 4531664 h 5096785"/>
              <a:gd name="connsiteX228" fmla="*/ 4106 w 12192000"/>
              <a:gd name="connsiteY228" fmla="*/ 4517202 h 5096785"/>
              <a:gd name="connsiteX229" fmla="*/ 0 w 12192000"/>
              <a:gd name="connsiteY229" fmla="*/ 4516084 h 5096785"/>
              <a:gd name="connsiteX230" fmla="*/ 0 w 12192000"/>
              <a:gd name="connsiteY230"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5988578 w 12192000"/>
              <a:gd name="connsiteY90" fmla="*/ 4754427 h 5096785"/>
              <a:gd name="connsiteX91" fmla="*/ 5908701 w 12192000"/>
              <a:gd name="connsiteY91" fmla="*/ 4779160 h 5096785"/>
              <a:gd name="connsiteX92" fmla="*/ 5892219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52189 w 12192000"/>
              <a:gd name="connsiteY90" fmla="*/ 4762378 h 5096785"/>
              <a:gd name="connsiteX91" fmla="*/ 5908701 w 12192000"/>
              <a:gd name="connsiteY91" fmla="*/ 4779160 h 5096785"/>
              <a:gd name="connsiteX92" fmla="*/ 5892219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52189 w 12192000"/>
              <a:gd name="connsiteY90" fmla="*/ 4762378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109241 w 12192000"/>
              <a:gd name="connsiteY4" fmla="*/ 3824228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668991 w 12192000"/>
              <a:gd name="connsiteY5" fmla="*/ 3788038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476952 w 12192000"/>
              <a:gd name="connsiteY6" fmla="*/ 3866786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336487 w 12192000"/>
              <a:gd name="connsiteY7" fmla="*/ 3971513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519971 w 12192000"/>
              <a:gd name="connsiteY12" fmla="*/ 3975018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480215 w 12192000"/>
              <a:gd name="connsiteY12" fmla="*/ 4006823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599680 w 12192000"/>
              <a:gd name="connsiteY11" fmla="*/ 3982661 h 5096785"/>
              <a:gd name="connsiteX12" fmla="*/ 10480215 w 12192000"/>
              <a:gd name="connsiteY12" fmla="*/ 4006823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639436 w 12192000"/>
              <a:gd name="connsiteY11" fmla="*/ 4022417 h 5096785"/>
              <a:gd name="connsiteX12" fmla="*/ 10480215 w 12192000"/>
              <a:gd name="connsiteY12" fmla="*/ 4006823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42540 w 12192000"/>
              <a:gd name="connsiteY9" fmla="*/ 4002613 h 5096785"/>
              <a:gd name="connsiteX10" fmla="*/ 10833086 w 12192000"/>
              <a:gd name="connsiteY10" fmla="*/ 3997707 h 5096785"/>
              <a:gd name="connsiteX11" fmla="*/ 10639436 w 12192000"/>
              <a:gd name="connsiteY11" fmla="*/ 4022417 h 5096785"/>
              <a:gd name="connsiteX12" fmla="*/ 10480215 w 12192000"/>
              <a:gd name="connsiteY12" fmla="*/ 4006823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82297 w 12192000"/>
              <a:gd name="connsiteY9" fmla="*/ 4010564 h 5096785"/>
              <a:gd name="connsiteX10" fmla="*/ 10833086 w 12192000"/>
              <a:gd name="connsiteY10" fmla="*/ 3997707 h 5096785"/>
              <a:gd name="connsiteX11" fmla="*/ 10639436 w 12192000"/>
              <a:gd name="connsiteY11" fmla="*/ 4022417 h 5096785"/>
              <a:gd name="connsiteX12" fmla="*/ 10480215 w 12192000"/>
              <a:gd name="connsiteY12" fmla="*/ 4006823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82297 w 12192000"/>
              <a:gd name="connsiteY9" fmla="*/ 4010564 h 5096785"/>
              <a:gd name="connsiteX10" fmla="*/ 10833086 w 12192000"/>
              <a:gd name="connsiteY10" fmla="*/ 3997707 h 5096785"/>
              <a:gd name="connsiteX11" fmla="*/ 10639436 w 12192000"/>
              <a:gd name="connsiteY11" fmla="*/ 4022417 h 5096785"/>
              <a:gd name="connsiteX12" fmla="*/ 10480215 w 12192000"/>
              <a:gd name="connsiteY12" fmla="*/ 4006823 h 5096785"/>
              <a:gd name="connsiteX13" fmla="*/ 10217282 w 12192000"/>
              <a:gd name="connsiteY13" fmla="*/ 4020809 h 5096785"/>
              <a:gd name="connsiteX14" fmla="*/ 9936427 w 12192000"/>
              <a:gd name="connsiteY14" fmla="*/ 4137843 h 5096785"/>
              <a:gd name="connsiteX15" fmla="*/ 9800299 w 12192000"/>
              <a:gd name="connsiteY15" fmla="*/ 4186098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82297 w 12192000"/>
              <a:gd name="connsiteY9" fmla="*/ 4010564 h 5096785"/>
              <a:gd name="connsiteX10" fmla="*/ 10833086 w 12192000"/>
              <a:gd name="connsiteY10" fmla="*/ 3997707 h 5096785"/>
              <a:gd name="connsiteX11" fmla="*/ 10639436 w 12192000"/>
              <a:gd name="connsiteY11" fmla="*/ 4022417 h 5096785"/>
              <a:gd name="connsiteX12" fmla="*/ 10480215 w 12192000"/>
              <a:gd name="connsiteY12" fmla="*/ 4006823 h 5096785"/>
              <a:gd name="connsiteX13" fmla="*/ 10217282 w 12192000"/>
              <a:gd name="connsiteY13" fmla="*/ 4020809 h 5096785"/>
              <a:gd name="connsiteX14" fmla="*/ 9936427 w 12192000"/>
              <a:gd name="connsiteY14" fmla="*/ 4137843 h 5096785"/>
              <a:gd name="connsiteX15" fmla="*/ 9800299 w 12192000"/>
              <a:gd name="connsiteY15" fmla="*/ 4146342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 name="connsiteX0" fmla="*/ 0 w 12192000"/>
              <a:gd name="connsiteY0" fmla="*/ 0 h 5096785"/>
              <a:gd name="connsiteX1" fmla="*/ 12192000 w 12192000"/>
              <a:gd name="connsiteY1" fmla="*/ 0 h 5096785"/>
              <a:gd name="connsiteX2" fmla="*/ 12192000 w 12192000"/>
              <a:gd name="connsiteY2" fmla="*/ 3809005 h 5096785"/>
              <a:gd name="connsiteX3" fmla="*/ 12142543 w 12192000"/>
              <a:gd name="connsiteY3" fmla="*/ 3817043 h 5096785"/>
              <a:gd name="connsiteX4" fmla="*/ 12021777 w 12192000"/>
              <a:gd name="connsiteY4" fmla="*/ 3848082 h 5096785"/>
              <a:gd name="connsiteX5" fmla="*/ 11700796 w 12192000"/>
              <a:gd name="connsiteY5" fmla="*/ 3819843 h 5096785"/>
              <a:gd name="connsiteX6" fmla="*/ 11596222 w 12192000"/>
              <a:gd name="connsiteY6" fmla="*/ 3858834 h 5096785"/>
              <a:gd name="connsiteX7" fmla="*/ 11416000 w 12192000"/>
              <a:gd name="connsiteY7" fmla="*/ 3915854 h 5096785"/>
              <a:gd name="connsiteX8" fmla="*/ 11214181 w 12192000"/>
              <a:gd name="connsiteY8" fmla="*/ 4004215 h 5096785"/>
              <a:gd name="connsiteX9" fmla="*/ 11082297 w 12192000"/>
              <a:gd name="connsiteY9" fmla="*/ 4010564 h 5096785"/>
              <a:gd name="connsiteX10" fmla="*/ 10833086 w 12192000"/>
              <a:gd name="connsiteY10" fmla="*/ 3997707 h 5096785"/>
              <a:gd name="connsiteX11" fmla="*/ 10639436 w 12192000"/>
              <a:gd name="connsiteY11" fmla="*/ 4022417 h 5096785"/>
              <a:gd name="connsiteX12" fmla="*/ 10480215 w 12192000"/>
              <a:gd name="connsiteY12" fmla="*/ 4006823 h 5096785"/>
              <a:gd name="connsiteX13" fmla="*/ 10217282 w 12192000"/>
              <a:gd name="connsiteY13" fmla="*/ 4020809 h 5096785"/>
              <a:gd name="connsiteX14" fmla="*/ 10015940 w 12192000"/>
              <a:gd name="connsiteY14" fmla="*/ 4082184 h 5096785"/>
              <a:gd name="connsiteX15" fmla="*/ 9800299 w 12192000"/>
              <a:gd name="connsiteY15" fmla="*/ 4146342 h 5096785"/>
              <a:gd name="connsiteX16" fmla="*/ 9707822 w 12192000"/>
              <a:gd name="connsiteY16" fmla="*/ 4189102 h 5096785"/>
              <a:gd name="connsiteX17" fmla="*/ 9543973 w 12192000"/>
              <a:gd name="connsiteY17" fmla="*/ 4245802 h 5096785"/>
              <a:gd name="connsiteX18" fmla="*/ 9528747 w 12192000"/>
              <a:gd name="connsiteY18" fmla="*/ 4251724 h 5096785"/>
              <a:gd name="connsiteX19" fmla="*/ 9436976 w 12192000"/>
              <a:gd name="connsiteY19" fmla="*/ 4269351 h 5096785"/>
              <a:gd name="connsiteX20" fmla="*/ 9371827 w 12192000"/>
              <a:gd name="connsiteY20" fmla="*/ 4303912 h 5096785"/>
              <a:gd name="connsiteX21" fmla="*/ 9260304 w 12192000"/>
              <a:gd name="connsiteY21" fmla="*/ 4328021 h 5096785"/>
              <a:gd name="connsiteX22" fmla="*/ 9148799 w 12192000"/>
              <a:gd name="connsiteY22" fmla="*/ 4348506 h 5096785"/>
              <a:gd name="connsiteX23" fmla="*/ 9107898 w 12192000"/>
              <a:gd name="connsiteY23" fmla="*/ 4354282 h 5096785"/>
              <a:gd name="connsiteX24" fmla="*/ 8990743 w 12192000"/>
              <a:gd name="connsiteY24" fmla="*/ 4382161 h 5096785"/>
              <a:gd name="connsiteX25" fmla="*/ 8979819 w 12192000"/>
              <a:gd name="connsiteY25" fmla="*/ 4366419 h 5096785"/>
              <a:gd name="connsiteX26" fmla="*/ 8936044 w 12192000"/>
              <a:gd name="connsiteY26" fmla="*/ 4370992 h 5096785"/>
              <a:gd name="connsiteX27" fmla="*/ 8897707 w 12192000"/>
              <a:gd name="connsiteY27" fmla="*/ 4392673 h 5096785"/>
              <a:gd name="connsiteX28" fmla="*/ 8845635 w 12192000"/>
              <a:gd name="connsiteY28" fmla="*/ 4404300 h 5096785"/>
              <a:gd name="connsiteX29" fmla="*/ 8814562 w 12192000"/>
              <a:gd name="connsiteY29" fmla="*/ 4411434 h 5096785"/>
              <a:gd name="connsiteX30" fmla="*/ 8726349 w 12192000"/>
              <a:gd name="connsiteY30" fmla="*/ 4416668 h 5096785"/>
              <a:gd name="connsiteX31" fmla="*/ 8566678 w 12192000"/>
              <a:gd name="connsiteY31" fmla="*/ 4391711 h 5096785"/>
              <a:gd name="connsiteX32" fmla="*/ 8521516 w 12192000"/>
              <a:gd name="connsiteY32" fmla="*/ 4393927 h 5096785"/>
              <a:gd name="connsiteX33" fmla="*/ 8515998 w 12192000"/>
              <a:gd name="connsiteY33" fmla="*/ 4399124 h 5096785"/>
              <a:gd name="connsiteX34" fmla="*/ 8449547 w 12192000"/>
              <a:gd name="connsiteY34" fmla="*/ 4383170 h 5096785"/>
              <a:gd name="connsiteX35" fmla="*/ 8360285 w 12192000"/>
              <a:gd name="connsiteY35" fmla="*/ 4398502 h 5096785"/>
              <a:gd name="connsiteX36" fmla="*/ 8256584 w 12192000"/>
              <a:gd name="connsiteY36" fmla="*/ 4423564 h 5096785"/>
              <a:gd name="connsiteX37" fmla="*/ 8229821 w 12192000"/>
              <a:gd name="connsiteY37" fmla="*/ 4431840 h 5096785"/>
              <a:gd name="connsiteX38" fmla="*/ 8158476 w 12192000"/>
              <a:gd name="connsiteY38" fmla="*/ 4436904 h 5096785"/>
              <a:gd name="connsiteX39" fmla="*/ 7993707 w 12192000"/>
              <a:gd name="connsiteY39" fmla="*/ 4447962 h 5096785"/>
              <a:gd name="connsiteX40" fmla="*/ 7990346 w 12192000"/>
              <a:gd name="connsiteY40" fmla="*/ 4454853 h 5096785"/>
              <a:gd name="connsiteX41" fmla="*/ 7976786 w 12192000"/>
              <a:gd name="connsiteY41" fmla="*/ 4456820 h 5096785"/>
              <a:gd name="connsiteX42" fmla="*/ 7973491 w 12192000"/>
              <a:gd name="connsiteY42" fmla="*/ 4458577 h 5096785"/>
              <a:gd name="connsiteX43" fmla="*/ 7954281 w 12192000"/>
              <a:gd name="connsiteY43" fmla="*/ 4467421 h 5096785"/>
              <a:gd name="connsiteX44" fmla="*/ 7905540 w 12192000"/>
              <a:gd name="connsiteY44" fmla="*/ 4455628 h 5096785"/>
              <a:gd name="connsiteX45" fmla="*/ 7851932 w 12192000"/>
              <a:gd name="connsiteY45" fmla="*/ 4466353 h 5096785"/>
              <a:gd name="connsiteX46" fmla="*/ 7639078 w 12192000"/>
              <a:gd name="connsiteY46" fmla="*/ 4467635 h 5096785"/>
              <a:gd name="connsiteX47" fmla="*/ 7612359 w 12192000"/>
              <a:gd name="connsiteY47" fmla="*/ 4492789 h 5096785"/>
              <a:gd name="connsiteX48" fmla="*/ 7527328 w 12192000"/>
              <a:gd name="connsiteY48" fmla="*/ 4502199 h 5096785"/>
              <a:gd name="connsiteX49" fmla="*/ 7388717 w 12192000"/>
              <a:gd name="connsiteY49" fmla="*/ 4470799 h 5096785"/>
              <a:gd name="connsiteX50" fmla="*/ 7231898 w 12192000"/>
              <a:gd name="connsiteY50" fmla="*/ 4486028 h 5096785"/>
              <a:gd name="connsiteX51" fmla="*/ 7218425 w 12192000"/>
              <a:gd name="connsiteY51" fmla="*/ 4477288 h 5096785"/>
              <a:gd name="connsiteX52" fmla="*/ 7202795 w 12192000"/>
              <a:gd name="connsiteY52" fmla="*/ 4472972 h 5096785"/>
              <a:gd name="connsiteX53" fmla="*/ 7200744 w 12192000"/>
              <a:gd name="connsiteY53" fmla="*/ 4474099 h 5096785"/>
              <a:gd name="connsiteX54" fmla="*/ 7182163 w 12192000"/>
              <a:gd name="connsiteY54" fmla="*/ 4474005 h 5096785"/>
              <a:gd name="connsiteX55" fmla="*/ 7178368 w 12192000"/>
              <a:gd name="connsiteY55" fmla="*/ 4470673 h 5096785"/>
              <a:gd name="connsiteX56" fmla="*/ 7165705 w 12192000"/>
              <a:gd name="connsiteY56" fmla="*/ 4469569 h 5096785"/>
              <a:gd name="connsiteX57" fmla="*/ 7140991 w 12192000"/>
              <a:gd name="connsiteY57" fmla="*/ 4464599 h 5096785"/>
              <a:gd name="connsiteX58" fmla="*/ 7136152 w 12192000"/>
              <a:gd name="connsiteY58" fmla="*/ 4466292 h 5096785"/>
              <a:gd name="connsiteX59" fmla="*/ 7098544 w 12192000"/>
              <a:gd name="connsiteY59" fmla="*/ 4462879 h 5096785"/>
              <a:gd name="connsiteX60" fmla="*/ 7097922 w 12192000"/>
              <a:gd name="connsiteY60" fmla="*/ 4464077 h 5096785"/>
              <a:gd name="connsiteX61" fmla="*/ 7086877 w 12192000"/>
              <a:gd name="connsiteY61" fmla="*/ 4468554 h 5096785"/>
              <a:gd name="connsiteX62" fmla="*/ 7065999 w 12192000"/>
              <a:gd name="connsiteY62" fmla="*/ 4474270 h 5096785"/>
              <a:gd name="connsiteX63" fmla="*/ 7016598 w 12192000"/>
              <a:gd name="connsiteY63" fmla="*/ 4502855 h 5096785"/>
              <a:gd name="connsiteX64" fmla="*/ 6977375 w 12192000"/>
              <a:gd name="connsiteY64" fmla="*/ 4499434 h 5096785"/>
              <a:gd name="connsiteX65" fmla="*/ 6969409 w 12192000"/>
              <a:gd name="connsiteY65" fmla="*/ 4499424 h 5096785"/>
              <a:gd name="connsiteX66" fmla="*/ 6969218 w 12192000"/>
              <a:gd name="connsiteY66" fmla="*/ 4499704 h 5096785"/>
              <a:gd name="connsiteX67" fmla="*/ 6960755 w 12192000"/>
              <a:gd name="connsiteY67" fmla="*/ 4500249 h 5096785"/>
              <a:gd name="connsiteX68" fmla="*/ 6954882 w 12192000"/>
              <a:gd name="connsiteY68" fmla="*/ 4499405 h 5096785"/>
              <a:gd name="connsiteX69" fmla="*/ 6939428 w 12192000"/>
              <a:gd name="connsiteY69" fmla="*/ 4499385 h 5096785"/>
              <a:gd name="connsiteX70" fmla="*/ 6933902 w 12192000"/>
              <a:gd name="connsiteY70" fmla="*/ 4501239 h 5096785"/>
              <a:gd name="connsiteX71" fmla="*/ 6891244 w 12192000"/>
              <a:gd name="connsiteY71" fmla="*/ 4536371 h 5096785"/>
              <a:gd name="connsiteX72" fmla="*/ 6794496 w 12192000"/>
              <a:gd name="connsiteY72" fmla="*/ 4567924 h 5096785"/>
              <a:gd name="connsiteX73" fmla="*/ 6574528 w 12192000"/>
              <a:gd name="connsiteY73" fmla="*/ 4641155 h 5096785"/>
              <a:gd name="connsiteX74" fmla="*/ 6573036 w 12192000"/>
              <a:gd name="connsiteY74" fmla="*/ 4641049 h 5096785"/>
              <a:gd name="connsiteX75" fmla="*/ 6571920 w 12192000"/>
              <a:gd name="connsiteY75" fmla="*/ 4644739 h 5096785"/>
              <a:gd name="connsiteX76" fmla="*/ 6552021 w 12192000"/>
              <a:gd name="connsiteY76" fmla="*/ 4650379 h 5096785"/>
              <a:gd name="connsiteX77" fmla="*/ 6545925 w 12192000"/>
              <a:gd name="connsiteY77" fmla="*/ 4650675 h 5096785"/>
              <a:gd name="connsiteX78" fmla="*/ 6537822 w 12192000"/>
              <a:gd name="connsiteY78" fmla="*/ 4652769 h 5096785"/>
              <a:gd name="connsiteX79" fmla="*/ 6537743 w 12192000"/>
              <a:gd name="connsiteY79" fmla="*/ 4653068 h 5096785"/>
              <a:gd name="connsiteX80" fmla="*/ 6490057 w 12192000"/>
              <a:gd name="connsiteY80" fmla="*/ 4658624 h 5096785"/>
              <a:gd name="connsiteX81" fmla="*/ 6386800 w 12192000"/>
              <a:gd name="connsiteY81" fmla="*/ 4715431 h 5096785"/>
              <a:gd name="connsiteX82" fmla="*/ 6382703 w 12192000"/>
              <a:gd name="connsiteY82" fmla="*/ 4717930 h 5096785"/>
              <a:gd name="connsiteX83" fmla="*/ 6356495 w 12192000"/>
              <a:gd name="connsiteY83" fmla="*/ 4717843 h 5096785"/>
              <a:gd name="connsiteX84" fmla="*/ 6343628 w 12192000"/>
              <a:gd name="connsiteY84" fmla="*/ 4719161 h 5096785"/>
              <a:gd name="connsiteX85" fmla="*/ 6338605 w 12192000"/>
              <a:gd name="connsiteY85" fmla="*/ 4716723 h 5096785"/>
              <a:gd name="connsiteX86" fmla="*/ 6320318 w 12192000"/>
              <a:gd name="connsiteY86" fmla="*/ 4720095 h 5096785"/>
              <a:gd name="connsiteX87" fmla="*/ 6318742 w 12192000"/>
              <a:gd name="connsiteY87" fmla="*/ 4721541 h 5096785"/>
              <a:gd name="connsiteX88" fmla="*/ 6301708 w 12192000"/>
              <a:gd name="connsiteY88" fmla="*/ 4720380 h 5096785"/>
              <a:gd name="connsiteX89" fmla="*/ 6285082 w 12192000"/>
              <a:gd name="connsiteY89" fmla="*/ 4714639 h 5096785"/>
              <a:gd name="connsiteX90" fmla="*/ 6028335 w 12192000"/>
              <a:gd name="connsiteY90" fmla="*/ 4722621 h 5096785"/>
              <a:gd name="connsiteX91" fmla="*/ 5908701 w 12192000"/>
              <a:gd name="connsiteY91" fmla="*/ 4779160 h 5096785"/>
              <a:gd name="connsiteX92" fmla="*/ 5860414 w 12192000"/>
              <a:gd name="connsiteY92" fmla="*/ 4807892 h 5096785"/>
              <a:gd name="connsiteX93" fmla="*/ 5683612 w 12192000"/>
              <a:gd name="connsiteY93" fmla="*/ 4848770 h 5096785"/>
              <a:gd name="connsiteX94" fmla="*/ 5635111 w 12192000"/>
              <a:gd name="connsiteY94" fmla="*/ 4868888 h 5096785"/>
              <a:gd name="connsiteX95" fmla="*/ 5582652 w 12192000"/>
              <a:gd name="connsiteY95" fmla="*/ 4866836 h 5096785"/>
              <a:gd name="connsiteX96" fmla="*/ 5567213 w 12192000"/>
              <a:gd name="connsiteY96" fmla="*/ 4878769 h 5096785"/>
              <a:gd name="connsiteX97" fmla="*/ 5564659 w 12192000"/>
              <a:gd name="connsiteY97" fmla="*/ 4881042 h 5096785"/>
              <a:gd name="connsiteX98" fmla="*/ 5552102 w 12192000"/>
              <a:gd name="connsiteY98" fmla="*/ 4885426 h 5096785"/>
              <a:gd name="connsiteX99" fmla="*/ 5551475 w 12192000"/>
              <a:gd name="connsiteY99" fmla="*/ 4892560 h 5096785"/>
              <a:gd name="connsiteX100" fmla="*/ 5534664 w 12192000"/>
              <a:gd name="connsiteY100" fmla="*/ 4903385 h 5096785"/>
              <a:gd name="connsiteX101" fmla="*/ 5510737 w 12192000"/>
              <a:gd name="connsiteY101" fmla="*/ 4909807 h 5096785"/>
              <a:gd name="connsiteX102" fmla="*/ 5393901 w 12192000"/>
              <a:gd name="connsiteY102" fmla="*/ 4933709 h 5096785"/>
              <a:gd name="connsiteX103" fmla="*/ 5325782 w 12192000"/>
              <a:gd name="connsiteY103" fmla="*/ 4951789 h 5096785"/>
              <a:gd name="connsiteX104" fmla="*/ 5302703 w 12192000"/>
              <a:gd name="connsiteY104" fmla="*/ 4964590 h 5096785"/>
              <a:gd name="connsiteX105" fmla="*/ 5268591 w 12192000"/>
              <a:gd name="connsiteY105" fmla="*/ 4978479 h 5096785"/>
              <a:gd name="connsiteX106" fmla="*/ 5210559 w 12192000"/>
              <a:gd name="connsiteY106" fmla="*/ 5007585 h 5096785"/>
              <a:gd name="connsiteX107" fmla="*/ 5177597 w 12192000"/>
              <a:gd name="connsiteY107" fmla="*/ 5015926 h 5096785"/>
              <a:gd name="connsiteX108" fmla="*/ 5160569 w 12192000"/>
              <a:gd name="connsiteY108" fmla="*/ 5025681 h 5096785"/>
              <a:gd name="connsiteX109" fmla="*/ 5152748 w 12192000"/>
              <a:gd name="connsiteY109" fmla="*/ 5026569 h 5096785"/>
              <a:gd name="connsiteX110" fmla="*/ 5127678 w 12192000"/>
              <a:gd name="connsiteY110" fmla="*/ 5032947 h 5096785"/>
              <a:gd name="connsiteX111" fmla="*/ 5113147 w 12192000"/>
              <a:gd name="connsiteY111" fmla="*/ 5035818 h 5096785"/>
              <a:gd name="connsiteX112" fmla="*/ 5107301 w 12192000"/>
              <a:gd name="connsiteY112" fmla="*/ 5036672 h 5096785"/>
              <a:gd name="connsiteX113" fmla="*/ 5093215 w 12192000"/>
              <a:gd name="connsiteY113" fmla="*/ 5032880 h 5096785"/>
              <a:gd name="connsiteX114" fmla="*/ 5077058 w 12192000"/>
              <a:gd name="connsiteY114" fmla="*/ 5038681 h 5096785"/>
              <a:gd name="connsiteX115" fmla="*/ 5057349 w 12192000"/>
              <a:gd name="connsiteY115" fmla="*/ 5036015 h 5096785"/>
              <a:gd name="connsiteX116" fmla="*/ 5053945 w 12192000"/>
              <a:gd name="connsiteY116" fmla="*/ 5041952 h 5096785"/>
              <a:gd name="connsiteX117" fmla="*/ 5040021 w 12192000"/>
              <a:gd name="connsiteY117" fmla="*/ 5050052 h 5096785"/>
              <a:gd name="connsiteX118" fmla="*/ 5025913 w 12192000"/>
              <a:gd name="connsiteY118" fmla="*/ 5046535 h 5096785"/>
              <a:gd name="connsiteX119" fmla="*/ 4998218 w 12192000"/>
              <a:gd name="connsiteY119" fmla="*/ 5048065 h 5096785"/>
              <a:gd name="connsiteX120" fmla="*/ 4991008 w 12192000"/>
              <a:gd name="connsiteY120" fmla="*/ 5050439 h 5096785"/>
              <a:gd name="connsiteX121" fmla="*/ 4963503 w 12192000"/>
              <a:gd name="connsiteY121" fmla="*/ 5047575 h 5096785"/>
              <a:gd name="connsiteX122" fmla="*/ 4921053 w 12192000"/>
              <a:gd name="connsiteY122" fmla="*/ 5048925 h 5096785"/>
              <a:gd name="connsiteX123" fmla="*/ 4873420 w 12192000"/>
              <a:gd name="connsiteY123" fmla="*/ 5054929 h 5096785"/>
              <a:gd name="connsiteX124" fmla="*/ 4858825 w 12192000"/>
              <a:gd name="connsiteY124" fmla="*/ 5051329 h 5096785"/>
              <a:gd name="connsiteX125" fmla="*/ 4769340 w 12192000"/>
              <a:gd name="connsiteY125" fmla="*/ 5053090 h 5096785"/>
              <a:gd name="connsiteX126" fmla="*/ 4744152 w 12192000"/>
              <a:gd name="connsiteY126" fmla="*/ 5053391 h 5096785"/>
              <a:gd name="connsiteX127" fmla="*/ 4723556 w 12192000"/>
              <a:gd name="connsiteY127" fmla="*/ 5059633 h 5096785"/>
              <a:gd name="connsiteX128" fmla="*/ 4719699 w 12192000"/>
              <a:gd name="connsiteY128" fmla="*/ 5066298 h 5096785"/>
              <a:gd name="connsiteX129" fmla="*/ 4706016 w 12192000"/>
              <a:gd name="connsiteY129" fmla="*/ 5067422 h 5096785"/>
              <a:gd name="connsiteX130" fmla="*/ 4702593 w 12192000"/>
              <a:gd name="connsiteY130" fmla="*/ 5068973 h 5096785"/>
              <a:gd name="connsiteX131" fmla="*/ 4682766 w 12192000"/>
              <a:gd name="connsiteY131" fmla="*/ 5076609 h 5096785"/>
              <a:gd name="connsiteX132" fmla="*/ 4634960 w 12192000"/>
              <a:gd name="connsiteY132" fmla="*/ 5061852 h 5096785"/>
              <a:gd name="connsiteX133" fmla="*/ 4580645 w 12192000"/>
              <a:gd name="connsiteY133" fmla="*/ 5069246 h 5096785"/>
              <a:gd name="connsiteX134" fmla="*/ 4368005 w 12192000"/>
              <a:gd name="connsiteY134" fmla="*/ 5057426 h 5096785"/>
              <a:gd name="connsiteX135" fmla="*/ 4339489 w 12192000"/>
              <a:gd name="connsiteY135" fmla="*/ 5080858 h 5096785"/>
              <a:gd name="connsiteX136" fmla="*/ 4253895 w 12192000"/>
              <a:gd name="connsiteY136" fmla="*/ 5085008 h 5096785"/>
              <a:gd name="connsiteX137" fmla="*/ 4130140 w 12192000"/>
              <a:gd name="connsiteY137" fmla="*/ 5057070 h 5096785"/>
              <a:gd name="connsiteX138" fmla="*/ 3911296 w 12192000"/>
              <a:gd name="connsiteY138" fmla="*/ 5035663 h 5096785"/>
              <a:gd name="connsiteX139" fmla="*/ 3895182 w 12192000"/>
              <a:gd name="connsiteY139" fmla="*/ 5030229 h 5096785"/>
              <a:gd name="connsiteX140" fmla="*/ 3870866 w 12192000"/>
              <a:gd name="connsiteY140" fmla="*/ 5023753 h 5096785"/>
              <a:gd name="connsiteX141" fmla="*/ 3865913 w 12192000"/>
              <a:gd name="connsiteY141" fmla="*/ 5025143 h 5096785"/>
              <a:gd name="connsiteX142" fmla="*/ 3828606 w 12192000"/>
              <a:gd name="connsiteY142" fmla="*/ 5019426 h 5096785"/>
              <a:gd name="connsiteX143" fmla="*/ 3827901 w 12192000"/>
              <a:gd name="connsiteY143" fmla="*/ 5020583 h 5096785"/>
              <a:gd name="connsiteX144" fmla="*/ 3816543 w 12192000"/>
              <a:gd name="connsiteY144" fmla="*/ 5024366 h 5096785"/>
              <a:gd name="connsiteX145" fmla="*/ 3795278 w 12192000"/>
              <a:gd name="connsiteY145" fmla="*/ 5028779 h 5096785"/>
              <a:gd name="connsiteX146" fmla="*/ 3743858 w 12192000"/>
              <a:gd name="connsiteY146" fmla="*/ 5054237 h 5096785"/>
              <a:gd name="connsiteX147" fmla="*/ 3704945 w 12192000"/>
              <a:gd name="connsiteY147" fmla="*/ 5048413 h 5096785"/>
              <a:gd name="connsiteX148" fmla="*/ 3696992 w 12192000"/>
              <a:gd name="connsiteY148" fmla="*/ 5047914 h 5096785"/>
              <a:gd name="connsiteX149" fmla="*/ 3696780 w 12192000"/>
              <a:gd name="connsiteY149" fmla="*/ 5048181 h 5096785"/>
              <a:gd name="connsiteX150" fmla="*/ 3688290 w 12192000"/>
              <a:gd name="connsiteY150" fmla="*/ 5048204 h 5096785"/>
              <a:gd name="connsiteX151" fmla="*/ 3682486 w 12192000"/>
              <a:gd name="connsiteY151" fmla="*/ 5047000 h 5096785"/>
              <a:gd name="connsiteX152" fmla="*/ 3667056 w 12192000"/>
              <a:gd name="connsiteY152" fmla="*/ 5046030 h 5096785"/>
              <a:gd name="connsiteX153" fmla="*/ 3661403 w 12192000"/>
              <a:gd name="connsiteY153" fmla="*/ 5047537 h 5096785"/>
              <a:gd name="connsiteX154" fmla="*/ 3658673 w 12192000"/>
              <a:gd name="connsiteY154" fmla="*/ 5050790 h 5096785"/>
              <a:gd name="connsiteX155" fmla="*/ 3657333 w 12192000"/>
              <a:gd name="connsiteY155" fmla="*/ 5050325 h 5096785"/>
              <a:gd name="connsiteX156" fmla="*/ 3626778 w 12192000"/>
              <a:gd name="connsiteY156" fmla="*/ 5057882 h 5096785"/>
              <a:gd name="connsiteX157" fmla="*/ 3560067 w 12192000"/>
              <a:gd name="connsiteY157" fmla="*/ 5064266 h 5096785"/>
              <a:gd name="connsiteX158" fmla="*/ 3522641 w 12192000"/>
              <a:gd name="connsiteY158" fmla="*/ 5063654 h 5096785"/>
              <a:gd name="connsiteX159" fmla="*/ 3419275 w 12192000"/>
              <a:gd name="connsiteY159" fmla="*/ 5066646 h 5096785"/>
              <a:gd name="connsiteX160" fmla="*/ 3314869 w 12192000"/>
              <a:gd name="connsiteY160" fmla="*/ 5073197 h 5096785"/>
              <a:gd name="connsiteX161" fmla="*/ 3259088 w 12192000"/>
              <a:gd name="connsiteY161" fmla="*/ 5096363 h 5096785"/>
              <a:gd name="connsiteX162" fmla="*/ 3253104 w 12192000"/>
              <a:gd name="connsiteY162" fmla="*/ 5096785 h 5096785"/>
              <a:gd name="connsiteX163" fmla="*/ 3238751 w 12192000"/>
              <a:gd name="connsiteY163" fmla="*/ 5092996 h 5096785"/>
              <a:gd name="connsiteX164" fmla="*/ 3233681 w 12192000"/>
              <a:gd name="connsiteY164" fmla="*/ 5090758 h 5096785"/>
              <a:gd name="connsiteX165" fmla="*/ 3225562 w 12192000"/>
              <a:gd name="connsiteY165" fmla="*/ 5089215 h 5096785"/>
              <a:gd name="connsiteX166" fmla="*/ 3225260 w 12192000"/>
              <a:gd name="connsiteY166" fmla="*/ 5089437 h 5096785"/>
              <a:gd name="connsiteX167" fmla="*/ 3217859 w 12192000"/>
              <a:gd name="connsiteY167" fmla="*/ 5087484 h 5096785"/>
              <a:gd name="connsiteX168" fmla="*/ 3182980 w 12192000"/>
              <a:gd name="connsiteY168" fmla="*/ 5074650 h 5096785"/>
              <a:gd name="connsiteX169" fmla="*/ 3055081 w 12192000"/>
              <a:gd name="connsiteY169" fmla="*/ 5080424 h 5096785"/>
              <a:gd name="connsiteX170" fmla="*/ 3049807 w 12192000"/>
              <a:gd name="connsiteY170" fmla="*/ 5080860 h 5096785"/>
              <a:gd name="connsiteX171" fmla="*/ 3029122 w 12192000"/>
              <a:gd name="connsiteY171" fmla="*/ 5070085 h 5096785"/>
              <a:gd name="connsiteX172" fmla="*/ 3017862 w 12192000"/>
              <a:gd name="connsiteY172" fmla="*/ 5065942 h 5096785"/>
              <a:gd name="connsiteX173" fmla="*/ 3015868 w 12192000"/>
              <a:gd name="connsiteY173" fmla="*/ 5061832 h 5096785"/>
              <a:gd name="connsiteX174" fmla="*/ 2998644 w 12192000"/>
              <a:gd name="connsiteY174" fmla="*/ 5057210 h 5096785"/>
              <a:gd name="connsiteX175" fmla="*/ 2996219 w 12192000"/>
              <a:gd name="connsiteY175" fmla="*/ 5057788 h 5096785"/>
              <a:gd name="connsiteX176" fmla="*/ 2983676 w 12192000"/>
              <a:gd name="connsiteY176" fmla="*/ 5049852 h 5096785"/>
              <a:gd name="connsiteX177" fmla="*/ 2903609 w 12192000"/>
              <a:gd name="connsiteY177" fmla="*/ 4998457 h 5096785"/>
              <a:gd name="connsiteX178" fmla="*/ 2758830 w 12192000"/>
              <a:gd name="connsiteY178" fmla="*/ 4974760 h 5096785"/>
              <a:gd name="connsiteX179" fmla="*/ 2532669 w 12192000"/>
              <a:gd name="connsiteY179" fmla="*/ 4940573 h 5096785"/>
              <a:gd name="connsiteX180" fmla="*/ 2389931 w 12192000"/>
              <a:gd name="connsiteY180" fmla="*/ 4905785 h 5096785"/>
              <a:gd name="connsiteX181" fmla="*/ 2335186 w 12192000"/>
              <a:gd name="connsiteY181" fmla="*/ 4902957 h 5096785"/>
              <a:gd name="connsiteX182" fmla="*/ 2273393 w 12192000"/>
              <a:gd name="connsiteY182" fmla="*/ 4883565 h 5096785"/>
              <a:gd name="connsiteX183" fmla="*/ 2269523 w 12192000"/>
              <a:gd name="connsiteY183" fmla="*/ 4884442 h 5096785"/>
              <a:gd name="connsiteX184" fmla="*/ 2256015 w 12192000"/>
              <a:gd name="connsiteY184" fmla="*/ 4883014 h 5096785"/>
              <a:gd name="connsiteX185" fmla="*/ 2249731 w 12192000"/>
              <a:gd name="connsiteY185" fmla="*/ 4888778 h 5096785"/>
              <a:gd name="connsiteX186" fmla="*/ 2227629 w 12192000"/>
              <a:gd name="connsiteY186" fmla="*/ 4891047 h 5096785"/>
              <a:gd name="connsiteX187" fmla="*/ 2203460 w 12192000"/>
              <a:gd name="connsiteY187" fmla="*/ 4886696 h 5096785"/>
              <a:gd name="connsiteX188" fmla="*/ 2091528 w 12192000"/>
              <a:gd name="connsiteY188" fmla="*/ 4859155 h 5096785"/>
              <a:gd name="connsiteX189" fmla="*/ 2022901 w 12192000"/>
              <a:gd name="connsiteY189" fmla="*/ 4846594 h 5096785"/>
              <a:gd name="connsiteX190" fmla="*/ 1994227 w 12192000"/>
              <a:gd name="connsiteY190" fmla="*/ 4847973 h 5096785"/>
              <a:gd name="connsiteX191" fmla="*/ 1955936 w 12192000"/>
              <a:gd name="connsiteY191" fmla="*/ 4845765 h 5096785"/>
              <a:gd name="connsiteX192" fmla="*/ 1741924 w 12192000"/>
              <a:gd name="connsiteY192" fmla="*/ 4808054 h 5096785"/>
              <a:gd name="connsiteX193" fmla="*/ 1734410 w 12192000"/>
              <a:gd name="connsiteY193" fmla="*/ 4811675 h 5096785"/>
              <a:gd name="connsiteX194" fmla="*/ 1691423 w 12192000"/>
              <a:gd name="connsiteY194" fmla="*/ 4802777 h 5096785"/>
              <a:gd name="connsiteX195" fmla="*/ 1554504 w 12192000"/>
              <a:gd name="connsiteY195" fmla="*/ 4739985 h 5096785"/>
              <a:gd name="connsiteX196" fmla="*/ 1470119 w 12192000"/>
              <a:gd name="connsiteY196" fmla="*/ 4723470 h 5096785"/>
              <a:gd name="connsiteX197" fmla="*/ 1437967 w 12192000"/>
              <a:gd name="connsiteY197" fmla="*/ 4722710 h 5096785"/>
              <a:gd name="connsiteX198" fmla="*/ 1295869 w 12192000"/>
              <a:gd name="connsiteY198" fmla="*/ 4726175 h 5096785"/>
              <a:gd name="connsiteX199" fmla="*/ 1292949 w 12192000"/>
              <a:gd name="connsiteY199" fmla="*/ 4684615 h 5096785"/>
              <a:gd name="connsiteX200" fmla="*/ 1244908 w 12192000"/>
              <a:gd name="connsiteY200" fmla="*/ 4706993 h 5096785"/>
              <a:gd name="connsiteX201" fmla="*/ 1171266 w 12192000"/>
              <a:gd name="connsiteY201" fmla="*/ 4706535 h 5096785"/>
              <a:gd name="connsiteX202" fmla="*/ 1160868 w 12192000"/>
              <a:gd name="connsiteY202" fmla="*/ 4701936 h 5096785"/>
              <a:gd name="connsiteX203" fmla="*/ 1147599 w 12192000"/>
              <a:gd name="connsiteY203" fmla="*/ 4714833 h 5096785"/>
              <a:gd name="connsiteX204" fmla="*/ 1119603 w 12192000"/>
              <a:gd name="connsiteY204" fmla="*/ 4721303 h 5096785"/>
              <a:gd name="connsiteX205" fmla="*/ 997851 w 12192000"/>
              <a:gd name="connsiteY205" fmla="*/ 4722336 h 5096785"/>
              <a:gd name="connsiteX206" fmla="*/ 976455 w 12192000"/>
              <a:gd name="connsiteY206" fmla="*/ 4726407 h 5096785"/>
              <a:gd name="connsiteX207" fmla="*/ 949939 w 12192000"/>
              <a:gd name="connsiteY207" fmla="*/ 4719699 h 5096785"/>
              <a:gd name="connsiteX208" fmla="*/ 894148 w 12192000"/>
              <a:gd name="connsiteY208" fmla="*/ 4710406 h 5096785"/>
              <a:gd name="connsiteX209" fmla="*/ 857990 w 12192000"/>
              <a:gd name="connsiteY209" fmla="*/ 4696844 h 5096785"/>
              <a:gd name="connsiteX210" fmla="*/ 848649 w 12192000"/>
              <a:gd name="connsiteY210" fmla="*/ 4704021 h 5096785"/>
              <a:gd name="connsiteX211" fmla="*/ 826436 w 12192000"/>
              <a:gd name="connsiteY211" fmla="*/ 4707421 h 5096785"/>
              <a:gd name="connsiteX212" fmla="*/ 733052 w 12192000"/>
              <a:gd name="connsiteY212" fmla="*/ 4701884 h 5096785"/>
              <a:gd name="connsiteX213" fmla="*/ 716185 w 12192000"/>
              <a:gd name="connsiteY213" fmla="*/ 4648168 h 5096785"/>
              <a:gd name="connsiteX214" fmla="*/ 582722 w 12192000"/>
              <a:gd name="connsiteY214" fmla="*/ 4658637 h 5096785"/>
              <a:gd name="connsiteX215" fmla="*/ 581118 w 12192000"/>
              <a:gd name="connsiteY215" fmla="*/ 4654120 h 5096785"/>
              <a:gd name="connsiteX216" fmla="*/ 546453 w 12192000"/>
              <a:gd name="connsiteY216" fmla="*/ 4652542 h 5096785"/>
              <a:gd name="connsiteX217" fmla="*/ 536773 w 12192000"/>
              <a:gd name="connsiteY217" fmla="*/ 4644609 h 5096785"/>
              <a:gd name="connsiteX218" fmla="*/ 388896 w 12192000"/>
              <a:gd name="connsiteY218" fmla="*/ 4619173 h 5096785"/>
              <a:gd name="connsiteX219" fmla="*/ 366479 w 12192000"/>
              <a:gd name="connsiteY219" fmla="*/ 4618896 h 5096785"/>
              <a:gd name="connsiteX220" fmla="*/ 342781 w 12192000"/>
              <a:gd name="connsiteY220" fmla="*/ 4601239 h 5096785"/>
              <a:gd name="connsiteX221" fmla="*/ 255925 w 12192000"/>
              <a:gd name="connsiteY221" fmla="*/ 4598685 h 5096785"/>
              <a:gd name="connsiteX222" fmla="*/ 226919 w 12192000"/>
              <a:gd name="connsiteY222" fmla="*/ 4598460 h 5096785"/>
              <a:gd name="connsiteX223" fmla="*/ 213925 w 12192000"/>
              <a:gd name="connsiteY223" fmla="*/ 4597783 h 5096785"/>
              <a:gd name="connsiteX224" fmla="*/ 215196 w 12192000"/>
              <a:gd name="connsiteY224" fmla="*/ 4588576 h 5096785"/>
              <a:gd name="connsiteX225" fmla="*/ 180214 w 12192000"/>
              <a:gd name="connsiteY225" fmla="*/ 4583701 h 5096785"/>
              <a:gd name="connsiteX226" fmla="*/ 83203 w 12192000"/>
              <a:gd name="connsiteY226" fmla="*/ 4531664 h 5096785"/>
              <a:gd name="connsiteX227" fmla="*/ 4106 w 12192000"/>
              <a:gd name="connsiteY227" fmla="*/ 4517202 h 5096785"/>
              <a:gd name="connsiteX228" fmla="*/ 0 w 12192000"/>
              <a:gd name="connsiteY228" fmla="*/ 4516084 h 5096785"/>
              <a:gd name="connsiteX229" fmla="*/ 0 w 12192000"/>
              <a:gd name="connsiteY229" fmla="*/ 0 h 50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Lst>
            <a:rect l="l" t="t" r="r" b="b"/>
            <a:pathLst>
              <a:path w="12192000" h="5096785">
                <a:moveTo>
                  <a:pt x="0" y="0"/>
                </a:moveTo>
                <a:lnTo>
                  <a:pt x="12192000" y="0"/>
                </a:lnTo>
                <a:lnTo>
                  <a:pt x="12192000" y="3809005"/>
                </a:lnTo>
                <a:lnTo>
                  <a:pt x="12142543" y="3817043"/>
                </a:lnTo>
                <a:cubicBezTo>
                  <a:pt x="12125745" y="3820143"/>
                  <a:pt x="12025667" y="3846712"/>
                  <a:pt x="12021777" y="3848082"/>
                </a:cubicBezTo>
                <a:cubicBezTo>
                  <a:pt x="11906317" y="3844901"/>
                  <a:pt x="11854997" y="3842577"/>
                  <a:pt x="11700796" y="3819843"/>
                </a:cubicBezTo>
                <a:cubicBezTo>
                  <a:pt x="11673605" y="3818975"/>
                  <a:pt x="11660205" y="3873591"/>
                  <a:pt x="11596222" y="3858834"/>
                </a:cubicBezTo>
                <a:cubicBezTo>
                  <a:pt x="11546261" y="3912796"/>
                  <a:pt x="11448213" y="3883822"/>
                  <a:pt x="11416000" y="3915854"/>
                </a:cubicBezTo>
                <a:cubicBezTo>
                  <a:pt x="11363791" y="3944368"/>
                  <a:pt x="11261302" y="3994357"/>
                  <a:pt x="11214181" y="4004215"/>
                </a:cubicBezTo>
                <a:cubicBezTo>
                  <a:pt x="11180556" y="4016505"/>
                  <a:pt x="11133434" y="4019939"/>
                  <a:pt x="11082297" y="4010564"/>
                </a:cubicBezTo>
                <a:cubicBezTo>
                  <a:pt x="11002153" y="4004415"/>
                  <a:pt x="10906391" y="3998574"/>
                  <a:pt x="10833086" y="3997707"/>
                </a:cubicBezTo>
                <a:cubicBezTo>
                  <a:pt x="10741018" y="4017483"/>
                  <a:pt x="10710367" y="4028063"/>
                  <a:pt x="10639436" y="4022417"/>
                </a:cubicBezTo>
                <a:cubicBezTo>
                  <a:pt x="10607553" y="4011982"/>
                  <a:pt x="10546386" y="4040450"/>
                  <a:pt x="10480215" y="4006823"/>
                </a:cubicBezTo>
                <a:cubicBezTo>
                  <a:pt x="10416483" y="4013182"/>
                  <a:pt x="10257826" y="4053751"/>
                  <a:pt x="10217282" y="4020809"/>
                </a:cubicBezTo>
                <a:lnTo>
                  <a:pt x="10015940" y="4082184"/>
                </a:lnTo>
                <a:cubicBezTo>
                  <a:pt x="9933191" y="4122984"/>
                  <a:pt x="9847676" y="4127197"/>
                  <a:pt x="9800299" y="4146342"/>
                </a:cubicBezTo>
                <a:cubicBezTo>
                  <a:pt x="9758990" y="4153221"/>
                  <a:pt x="9764546" y="4171775"/>
                  <a:pt x="9707822" y="4189102"/>
                </a:cubicBezTo>
                <a:cubicBezTo>
                  <a:pt x="9678353" y="4185801"/>
                  <a:pt x="9564542" y="4245966"/>
                  <a:pt x="9543973" y="4245802"/>
                </a:cubicBezTo>
                <a:cubicBezTo>
                  <a:pt x="9545360" y="4250342"/>
                  <a:pt x="9534159" y="4254694"/>
                  <a:pt x="9528747" y="4251724"/>
                </a:cubicBezTo>
                <a:cubicBezTo>
                  <a:pt x="9434894" y="4251802"/>
                  <a:pt x="9498284" y="4284960"/>
                  <a:pt x="9436976" y="4269351"/>
                </a:cubicBezTo>
                <a:cubicBezTo>
                  <a:pt x="9399663" y="4270596"/>
                  <a:pt x="9416325" y="4322777"/>
                  <a:pt x="9371827" y="4303912"/>
                </a:cubicBezTo>
                <a:cubicBezTo>
                  <a:pt x="9327687" y="4311262"/>
                  <a:pt x="9305420" y="4335156"/>
                  <a:pt x="9260304" y="4328021"/>
                </a:cubicBezTo>
                <a:cubicBezTo>
                  <a:pt x="9219002" y="4334987"/>
                  <a:pt x="9185743" y="4348803"/>
                  <a:pt x="9148799" y="4348506"/>
                </a:cubicBezTo>
                <a:cubicBezTo>
                  <a:pt x="9136597" y="4357118"/>
                  <a:pt x="9123990" y="4361794"/>
                  <a:pt x="9107898" y="4354282"/>
                </a:cubicBezTo>
                <a:lnTo>
                  <a:pt x="8990743" y="4382161"/>
                </a:lnTo>
                <a:cubicBezTo>
                  <a:pt x="8968860" y="4381971"/>
                  <a:pt x="8999497" y="4363038"/>
                  <a:pt x="8979819" y="4366419"/>
                </a:cubicBezTo>
                <a:cubicBezTo>
                  <a:pt x="8962591" y="4378296"/>
                  <a:pt x="8953360" y="4357425"/>
                  <a:pt x="8936044" y="4370992"/>
                </a:cubicBezTo>
                <a:cubicBezTo>
                  <a:pt x="8948906" y="4385206"/>
                  <a:pt x="8892470" y="4378724"/>
                  <a:pt x="8897707" y="4392673"/>
                </a:cubicBezTo>
                <a:cubicBezTo>
                  <a:pt x="8869997" y="4377889"/>
                  <a:pt x="8872713" y="4404124"/>
                  <a:pt x="8845635" y="4404300"/>
                </a:cubicBezTo>
                <a:cubicBezTo>
                  <a:pt x="8830642" y="4399853"/>
                  <a:pt x="8821827" y="4400686"/>
                  <a:pt x="8814562" y="4411434"/>
                </a:cubicBezTo>
                <a:cubicBezTo>
                  <a:pt x="8744563" y="4389043"/>
                  <a:pt x="8782115" y="4417916"/>
                  <a:pt x="8726349" y="4416668"/>
                </a:cubicBezTo>
                <a:cubicBezTo>
                  <a:pt x="8677009" y="4412982"/>
                  <a:pt x="8624546" y="4415808"/>
                  <a:pt x="8566678" y="4391711"/>
                </a:cubicBezTo>
                <a:cubicBezTo>
                  <a:pt x="8554349" y="4383843"/>
                  <a:pt x="8534130" y="4384835"/>
                  <a:pt x="8521516" y="4393927"/>
                </a:cubicBezTo>
                <a:cubicBezTo>
                  <a:pt x="8519345" y="4395492"/>
                  <a:pt x="8517487" y="4397242"/>
                  <a:pt x="8515998" y="4399124"/>
                </a:cubicBezTo>
                <a:cubicBezTo>
                  <a:pt x="8479683" y="4380905"/>
                  <a:pt x="8468515" y="4396924"/>
                  <a:pt x="8449547" y="4383170"/>
                </a:cubicBezTo>
                <a:cubicBezTo>
                  <a:pt x="8404832" y="4386248"/>
                  <a:pt x="8377617" y="4410394"/>
                  <a:pt x="8360285" y="4398502"/>
                </a:cubicBezTo>
                <a:cubicBezTo>
                  <a:pt x="8328125" y="4405233"/>
                  <a:pt x="8278328" y="4418008"/>
                  <a:pt x="8256584" y="4423564"/>
                </a:cubicBezTo>
                <a:cubicBezTo>
                  <a:pt x="8250756" y="4433012"/>
                  <a:pt x="8239831" y="4429911"/>
                  <a:pt x="8229821" y="4431840"/>
                </a:cubicBezTo>
                <a:cubicBezTo>
                  <a:pt x="8219737" y="4440670"/>
                  <a:pt x="8172939" y="4441316"/>
                  <a:pt x="8158476" y="4436904"/>
                </a:cubicBezTo>
                <a:lnTo>
                  <a:pt x="7993707" y="4447962"/>
                </a:lnTo>
                <a:lnTo>
                  <a:pt x="7990346" y="4454853"/>
                </a:lnTo>
                <a:lnTo>
                  <a:pt x="7976786" y="4456820"/>
                </a:lnTo>
                <a:lnTo>
                  <a:pt x="7973491" y="4458577"/>
                </a:lnTo>
                <a:cubicBezTo>
                  <a:pt x="7967206" y="4461962"/>
                  <a:pt x="7960915" y="4465118"/>
                  <a:pt x="7954281" y="4467421"/>
                </a:cubicBezTo>
                <a:cubicBezTo>
                  <a:pt x="7950081" y="4438248"/>
                  <a:pt x="7897165" y="4482226"/>
                  <a:pt x="7905540" y="4455628"/>
                </a:cubicBezTo>
                <a:cubicBezTo>
                  <a:pt x="7868363" y="4463225"/>
                  <a:pt x="7886086" y="4435916"/>
                  <a:pt x="7851932" y="4466353"/>
                </a:cubicBezTo>
                <a:cubicBezTo>
                  <a:pt x="7784648" y="4458796"/>
                  <a:pt x="7699743" y="4489674"/>
                  <a:pt x="7639078" y="4467635"/>
                </a:cubicBezTo>
                <a:cubicBezTo>
                  <a:pt x="7650854" y="4478956"/>
                  <a:pt x="7631952" y="4494897"/>
                  <a:pt x="7612359" y="4492789"/>
                </a:cubicBezTo>
                <a:cubicBezTo>
                  <a:pt x="7656290" y="4537791"/>
                  <a:pt x="7524989" y="4464434"/>
                  <a:pt x="7527328" y="4502199"/>
                </a:cubicBezTo>
                <a:cubicBezTo>
                  <a:pt x="7510981" y="4470759"/>
                  <a:pt x="7410641" y="4435979"/>
                  <a:pt x="7388717" y="4470799"/>
                </a:cubicBezTo>
                <a:cubicBezTo>
                  <a:pt x="7332647" y="4477979"/>
                  <a:pt x="7282236" y="4461411"/>
                  <a:pt x="7231898" y="4486028"/>
                </a:cubicBezTo>
                <a:cubicBezTo>
                  <a:pt x="7228085" y="4482236"/>
                  <a:pt x="7223511" y="4479415"/>
                  <a:pt x="7218425" y="4477288"/>
                </a:cubicBezTo>
                <a:lnTo>
                  <a:pt x="7202795" y="4472972"/>
                </a:lnTo>
                <a:lnTo>
                  <a:pt x="7200744" y="4474099"/>
                </a:lnTo>
                <a:cubicBezTo>
                  <a:pt x="7191691" y="4476518"/>
                  <a:pt x="7186143" y="4475925"/>
                  <a:pt x="7182163" y="4474005"/>
                </a:cubicBezTo>
                <a:lnTo>
                  <a:pt x="7178368" y="4470673"/>
                </a:lnTo>
                <a:lnTo>
                  <a:pt x="7165705" y="4469569"/>
                </a:lnTo>
                <a:lnTo>
                  <a:pt x="7140991" y="4464599"/>
                </a:lnTo>
                <a:lnTo>
                  <a:pt x="7136152" y="4466292"/>
                </a:lnTo>
                <a:lnTo>
                  <a:pt x="7098544" y="4462879"/>
                </a:lnTo>
                <a:lnTo>
                  <a:pt x="7097922" y="4464077"/>
                </a:lnTo>
                <a:cubicBezTo>
                  <a:pt x="7095675" y="4466685"/>
                  <a:pt x="7092399" y="4468463"/>
                  <a:pt x="7086877" y="4468554"/>
                </a:cubicBezTo>
                <a:cubicBezTo>
                  <a:pt x="7093857" y="4486654"/>
                  <a:pt x="7082892" y="4475600"/>
                  <a:pt x="7065999" y="4474270"/>
                </a:cubicBezTo>
                <a:cubicBezTo>
                  <a:pt x="7073068" y="4502084"/>
                  <a:pt x="7025982" y="4487289"/>
                  <a:pt x="7016598" y="4502855"/>
                </a:cubicBezTo>
                <a:cubicBezTo>
                  <a:pt x="7004027" y="4501251"/>
                  <a:pt x="6990862" y="4500062"/>
                  <a:pt x="6977375" y="4499434"/>
                </a:cubicBezTo>
                <a:lnTo>
                  <a:pt x="6969409" y="4499424"/>
                </a:lnTo>
                <a:cubicBezTo>
                  <a:pt x="6969345" y="4499517"/>
                  <a:pt x="6969282" y="4499611"/>
                  <a:pt x="6969218" y="4499704"/>
                </a:cubicBezTo>
                <a:cubicBezTo>
                  <a:pt x="6967423" y="4500299"/>
                  <a:pt x="6964778" y="4500520"/>
                  <a:pt x="6960755" y="4500249"/>
                </a:cubicBezTo>
                <a:lnTo>
                  <a:pt x="6954882" y="4499405"/>
                </a:lnTo>
                <a:lnTo>
                  <a:pt x="6939428" y="4499385"/>
                </a:lnTo>
                <a:lnTo>
                  <a:pt x="6933902" y="4501239"/>
                </a:lnTo>
                <a:cubicBezTo>
                  <a:pt x="6915500" y="4513191"/>
                  <a:pt x="6929567" y="4549821"/>
                  <a:pt x="6891244" y="4536371"/>
                </a:cubicBezTo>
                <a:cubicBezTo>
                  <a:pt x="6852551" y="4546708"/>
                  <a:pt x="6836714" y="4571735"/>
                  <a:pt x="6794496" y="4567924"/>
                </a:cubicBezTo>
                <a:lnTo>
                  <a:pt x="6574528" y="4641155"/>
                </a:lnTo>
                <a:lnTo>
                  <a:pt x="6573036" y="4641049"/>
                </a:lnTo>
                <a:lnTo>
                  <a:pt x="6571920" y="4644739"/>
                </a:lnTo>
                <a:lnTo>
                  <a:pt x="6552021" y="4650379"/>
                </a:lnTo>
                <a:lnTo>
                  <a:pt x="6545925" y="4650675"/>
                </a:lnTo>
                <a:cubicBezTo>
                  <a:pt x="6541867" y="4651170"/>
                  <a:pt x="6539355" y="4651872"/>
                  <a:pt x="6537822" y="4652769"/>
                </a:cubicBezTo>
                <a:cubicBezTo>
                  <a:pt x="6537796" y="4652868"/>
                  <a:pt x="6537769" y="4652968"/>
                  <a:pt x="6537743" y="4653068"/>
                </a:cubicBezTo>
                <a:lnTo>
                  <a:pt x="6490057" y="4658624"/>
                </a:lnTo>
                <a:cubicBezTo>
                  <a:pt x="6466205" y="4668772"/>
                  <a:pt x="6404692" y="4705547"/>
                  <a:pt x="6386800" y="4715431"/>
                </a:cubicBezTo>
                <a:lnTo>
                  <a:pt x="6382703" y="4717930"/>
                </a:lnTo>
                <a:lnTo>
                  <a:pt x="6356495" y="4717843"/>
                </a:lnTo>
                <a:lnTo>
                  <a:pt x="6343628" y="4719161"/>
                </a:lnTo>
                <a:lnTo>
                  <a:pt x="6338605" y="4716723"/>
                </a:lnTo>
                <a:cubicBezTo>
                  <a:pt x="6333948" y="4715651"/>
                  <a:pt x="6328272" y="4716126"/>
                  <a:pt x="6320318" y="4720095"/>
                </a:cubicBezTo>
                <a:lnTo>
                  <a:pt x="6318742" y="4721541"/>
                </a:lnTo>
                <a:lnTo>
                  <a:pt x="6301708" y="4720380"/>
                </a:lnTo>
                <a:cubicBezTo>
                  <a:pt x="6295887" y="4719320"/>
                  <a:pt x="6290299" y="4717508"/>
                  <a:pt x="6285082" y="4714639"/>
                </a:cubicBezTo>
                <a:cubicBezTo>
                  <a:pt x="6232894" y="4720313"/>
                  <a:pt x="6091065" y="4711868"/>
                  <a:pt x="6028335" y="4722621"/>
                </a:cubicBezTo>
                <a:cubicBezTo>
                  <a:pt x="6045295" y="4757847"/>
                  <a:pt x="5848075" y="4744853"/>
                  <a:pt x="5908701" y="4779160"/>
                </a:cubicBezTo>
                <a:cubicBezTo>
                  <a:pt x="5888634" y="4780820"/>
                  <a:pt x="5844448" y="4799397"/>
                  <a:pt x="5860414" y="4807892"/>
                </a:cubicBezTo>
                <a:cubicBezTo>
                  <a:pt x="5792262" y="4798387"/>
                  <a:pt x="5752646" y="4843367"/>
                  <a:pt x="5683612" y="4848770"/>
                </a:cubicBezTo>
                <a:cubicBezTo>
                  <a:pt x="5661875" y="4883880"/>
                  <a:pt x="5668687" y="4854788"/>
                  <a:pt x="5635111" y="4868888"/>
                </a:cubicBezTo>
                <a:cubicBezTo>
                  <a:pt x="5633012" y="4842212"/>
                  <a:pt x="5598104" y="4893602"/>
                  <a:pt x="5582652" y="4866836"/>
                </a:cubicBezTo>
                <a:cubicBezTo>
                  <a:pt x="5577032" y="4870250"/>
                  <a:pt x="5572074" y="4874402"/>
                  <a:pt x="5567213" y="4878769"/>
                </a:cubicBezTo>
                <a:lnTo>
                  <a:pt x="5564659" y="4881042"/>
                </a:lnTo>
                <a:lnTo>
                  <a:pt x="5552102" y="4885426"/>
                </a:lnTo>
                <a:cubicBezTo>
                  <a:pt x="5551892" y="4887804"/>
                  <a:pt x="5551684" y="4890182"/>
                  <a:pt x="5551475" y="4892560"/>
                </a:cubicBezTo>
                <a:lnTo>
                  <a:pt x="5534664" y="4903385"/>
                </a:lnTo>
                <a:cubicBezTo>
                  <a:pt x="5527918" y="4906528"/>
                  <a:pt x="5520130" y="4908842"/>
                  <a:pt x="5510737" y="4909807"/>
                </a:cubicBezTo>
                <a:cubicBezTo>
                  <a:pt x="5474863" y="4902736"/>
                  <a:pt x="5438770" y="4943879"/>
                  <a:pt x="5393901" y="4933709"/>
                </a:cubicBezTo>
                <a:cubicBezTo>
                  <a:pt x="5377982" y="4932239"/>
                  <a:pt x="5332258" y="4941569"/>
                  <a:pt x="5325782" y="4951789"/>
                </a:cubicBezTo>
                <a:cubicBezTo>
                  <a:pt x="5316695" y="4955476"/>
                  <a:pt x="5304762" y="4954583"/>
                  <a:pt x="5302703" y="4964590"/>
                </a:cubicBezTo>
                <a:cubicBezTo>
                  <a:pt x="5298243" y="4977015"/>
                  <a:pt x="5260488" y="4966382"/>
                  <a:pt x="5268591" y="4978479"/>
                </a:cubicBezTo>
                <a:cubicBezTo>
                  <a:pt x="5241891" y="4971355"/>
                  <a:pt x="5229004" y="4998058"/>
                  <a:pt x="5210559" y="5007585"/>
                </a:cubicBezTo>
                <a:cubicBezTo>
                  <a:pt x="5199737" y="5003583"/>
                  <a:pt x="5189986" y="5008553"/>
                  <a:pt x="5177597" y="5015926"/>
                </a:cubicBezTo>
                <a:lnTo>
                  <a:pt x="5160569" y="5025681"/>
                </a:lnTo>
                <a:lnTo>
                  <a:pt x="5152748" y="5026569"/>
                </a:lnTo>
                <a:cubicBezTo>
                  <a:pt x="5143464" y="5028511"/>
                  <a:pt x="5135128" y="5030936"/>
                  <a:pt x="5127678" y="5032947"/>
                </a:cubicBezTo>
                <a:lnTo>
                  <a:pt x="5113147" y="5035818"/>
                </a:lnTo>
                <a:lnTo>
                  <a:pt x="5107301" y="5036672"/>
                </a:lnTo>
                <a:lnTo>
                  <a:pt x="5093215" y="5032880"/>
                </a:lnTo>
                <a:lnTo>
                  <a:pt x="5077058" y="5038681"/>
                </a:lnTo>
                <a:lnTo>
                  <a:pt x="5057349" y="5036015"/>
                </a:lnTo>
                <a:cubicBezTo>
                  <a:pt x="5056617" y="5038069"/>
                  <a:pt x="5055470" y="5040071"/>
                  <a:pt x="5053945" y="5041952"/>
                </a:cubicBezTo>
                <a:lnTo>
                  <a:pt x="5040021" y="5050052"/>
                </a:lnTo>
                <a:lnTo>
                  <a:pt x="5025913" y="5046535"/>
                </a:lnTo>
                <a:cubicBezTo>
                  <a:pt x="5027395" y="5056685"/>
                  <a:pt x="5010775" y="5048329"/>
                  <a:pt x="4998218" y="5048065"/>
                </a:cubicBezTo>
                <a:lnTo>
                  <a:pt x="4991008" y="5050439"/>
                </a:lnTo>
                <a:lnTo>
                  <a:pt x="4963503" y="5047575"/>
                </a:lnTo>
                <a:cubicBezTo>
                  <a:pt x="4948687" y="5047149"/>
                  <a:pt x="4934614" y="5047760"/>
                  <a:pt x="4921053" y="5048925"/>
                </a:cubicBezTo>
                <a:lnTo>
                  <a:pt x="4873420" y="5054929"/>
                </a:lnTo>
                <a:lnTo>
                  <a:pt x="4858825" y="5051329"/>
                </a:lnTo>
                <a:cubicBezTo>
                  <a:pt x="4827045" y="5050467"/>
                  <a:pt x="4791907" y="5064719"/>
                  <a:pt x="4769340" y="5053090"/>
                </a:cubicBezTo>
                <a:cubicBezTo>
                  <a:pt x="4760167" y="5051720"/>
                  <a:pt x="4751866" y="5052034"/>
                  <a:pt x="4744152" y="5053391"/>
                </a:cubicBezTo>
                <a:lnTo>
                  <a:pt x="4723556" y="5059633"/>
                </a:lnTo>
                <a:lnTo>
                  <a:pt x="4719699" y="5066298"/>
                </a:lnTo>
                <a:lnTo>
                  <a:pt x="4706016" y="5067422"/>
                </a:lnTo>
                <a:lnTo>
                  <a:pt x="4702593" y="5068973"/>
                </a:lnTo>
                <a:cubicBezTo>
                  <a:pt x="4696073" y="5071961"/>
                  <a:pt x="4689557" y="5074718"/>
                  <a:pt x="4682766" y="5076609"/>
                </a:cubicBezTo>
                <a:cubicBezTo>
                  <a:pt x="4680705" y="5047264"/>
                  <a:pt x="4624654" y="5087854"/>
                  <a:pt x="4634960" y="5061852"/>
                </a:cubicBezTo>
                <a:cubicBezTo>
                  <a:pt x="4597279" y="5067136"/>
                  <a:pt x="4616973" y="5041002"/>
                  <a:pt x="4580645" y="5069246"/>
                </a:cubicBezTo>
                <a:cubicBezTo>
                  <a:pt x="4514010" y="5057571"/>
                  <a:pt x="4426975" y="5083132"/>
                  <a:pt x="4368005" y="5057426"/>
                </a:cubicBezTo>
                <a:cubicBezTo>
                  <a:pt x="4378938" y="5069437"/>
                  <a:pt x="4358901" y="5084168"/>
                  <a:pt x="4339489" y="5080858"/>
                </a:cubicBezTo>
                <a:cubicBezTo>
                  <a:pt x="4380071" y="5128427"/>
                  <a:pt x="4254318" y="5047215"/>
                  <a:pt x="4253895" y="5085008"/>
                </a:cubicBezTo>
                <a:cubicBezTo>
                  <a:pt x="4188524" y="5078393"/>
                  <a:pt x="4183794" y="5065254"/>
                  <a:pt x="4130140" y="5057070"/>
                </a:cubicBezTo>
                <a:lnTo>
                  <a:pt x="3911296" y="5035663"/>
                </a:lnTo>
                <a:lnTo>
                  <a:pt x="3895182" y="5030229"/>
                </a:lnTo>
                <a:lnTo>
                  <a:pt x="3870866" y="5023753"/>
                </a:lnTo>
                <a:lnTo>
                  <a:pt x="3865913" y="5025143"/>
                </a:lnTo>
                <a:lnTo>
                  <a:pt x="3828606" y="5019426"/>
                </a:lnTo>
                <a:lnTo>
                  <a:pt x="3827901" y="5020583"/>
                </a:lnTo>
                <a:cubicBezTo>
                  <a:pt x="3825465" y="5023044"/>
                  <a:pt x="3822064" y="5024614"/>
                  <a:pt x="3816543" y="5024366"/>
                </a:cubicBezTo>
                <a:cubicBezTo>
                  <a:pt x="3822191" y="5042839"/>
                  <a:pt x="3812047" y="5031144"/>
                  <a:pt x="3795278" y="5028779"/>
                </a:cubicBezTo>
                <a:cubicBezTo>
                  <a:pt x="3800305" y="5056944"/>
                  <a:pt x="3754370" y="5039296"/>
                  <a:pt x="3743858" y="5054237"/>
                </a:cubicBezTo>
                <a:cubicBezTo>
                  <a:pt x="3731426" y="5051864"/>
                  <a:pt x="3718365" y="5049870"/>
                  <a:pt x="3704945" y="5048413"/>
                </a:cubicBezTo>
                <a:lnTo>
                  <a:pt x="3696992" y="5047914"/>
                </a:lnTo>
                <a:lnTo>
                  <a:pt x="3696780" y="5048181"/>
                </a:lnTo>
                <a:cubicBezTo>
                  <a:pt x="3694942" y="5048663"/>
                  <a:pt x="3692286" y="5048721"/>
                  <a:pt x="3688290" y="5048204"/>
                </a:cubicBezTo>
                <a:lnTo>
                  <a:pt x="3682486" y="5047000"/>
                </a:lnTo>
                <a:lnTo>
                  <a:pt x="3667056" y="5046030"/>
                </a:lnTo>
                <a:lnTo>
                  <a:pt x="3661403" y="5047537"/>
                </a:lnTo>
                <a:lnTo>
                  <a:pt x="3658673" y="5050790"/>
                </a:lnTo>
                <a:lnTo>
                  <a:pt x="3657333" y="5050325"/>
                </a:lnTo>
                <a:cubicBezTo>
                  <a:pt x="3647943" y="5043807"/>
                  <a:pt x="3646760" y="5035120"/>
                  <a:pt x="3626778" y="5057882"/>
                </a:cubicBezTo>
                <a:cubicBezTo>
                  <a:pt x="3604242" y="5046906"/>
                  <a:pt x="3595632" y="5060978"/>
                  <a:pt x="3560067" y="5064266"/>
                </a:cubicBezTo>
                <a:cubicBezTo>
                  <a:pt x="3548093" y="5054413"/>
                  <a:pt x="3535744" y="5057071"/>
                  <a:pt x="3522641" y="5063654"/>
                </a:cubicBezTo>
                <a:cubicBezTo>
                  <a:pt x="3490386" y="5057687"/>
                  <a:pt x="3457385" y="5066150"/>
                  <a:pt x="3419275" y="5066646"/>
                </a:cubicBezTo>
                <a:cubicBezTo>
                  <a:pt x="3381791" y="5052708"/>
                  <a:pt x="3355578" y="5072759"/>
                  <a:pt x="3314869" y="5073197"/>
                </a:cubicBezTo>
                <a:cubicBezTo>
                  <a:pt x="3285434" y="5051000"/>
                  <a:pt x="3281681" y="5089430"/>
                  <a:pt x="3259088" y="5096363"/>
                </a:cubicBezTo>
                <a:lnTo>
                  <a:pt x="3253104" y="5096785"/>
                </a:lnTo>
                <a:lnTo>
                  <a:pt x="3238751" y="5092996"/>
                </a:lnTo>
                <a:lnTo>
                  <a:pt x="3233681" y="5090758"/>
                </a:lnTo>
                <a:cubicBezTo>
                  <a:pt x="3230065" y="5089519"/>
                  <a:pt x="3227507" y="5089085"/>
                  <a:pt x="3225562" y="5089215"/>
                </a:cubicBezTo>
                <a:lnTo>
                  <a:pt x="3225260" y="5089437"/>
                </a:lnTo>
                <a:lnTo>
                  <a:pt x="3217859" y="5087484"/>
                </a:lnTo>
                <a:cubicBezTo>
                  <a:pt x="3205614" y="5083594"/>
                  <a:pt x="3193926" y="5079248"/>
                  <a:pt x="3182980" y="5074650"/>
                </a:cubicBezTo>
                <a:lnTo>
                  <a:pt x="3055081" y="5080424"/>
                </a:lnTo>
                <a:lnTo>
                  <a:pt x="3049807" y="5080860"/>
                </a:lnTo>
                <a:lnTo>
                  <a:pt x="3029122" y="5070085"/>
                </a:lnTo>
                <a:lnTo>
                  <a:pt x="3017862" y="5065942"/>
                </a:lnTo>
                <a:lnTo>
                  <a:pt x="3015868" y="5061832"/>
                </a:lnTo>
                <a:cubicBezTo>
                  <a:pt x="3013048" y="5059027"/>
                  <a:pt x="3008170" y="5057108"/>
                  <a:pt x="2998644" y="5057210"/>
                </a:cubicBezTo>
                <a:lnTo>
                  <a:pt x="2996219" y="5057788"/>
                </a:lnTo>
                <a:lnTo>
                  <a:pt x="2983676" y="5049852"/>
                </a:lnTo>
                <a:cubicBezTo>
                  <a:pt x="2979927" y="5046579"/>
                  <a:pt x="2905411" y="5003010"/>
                  <a:pt x="2903609" y="4998457"/>
                </a:cubicBezTo>
                <a:cubicBezTo>
                  <a:pt x="2845520" y="5009702"/>
                  <a:pt x="2814236" y="4981574"/>
                  <a:pt x="2758830" y="4974760"/>
                </a:cubicBezTo>
                <a:cubicBezTo>
                  <a:pt x="2685080" y="4958487"/>
                  <a:pt x="2604754" y="4958695"/>
                  <a:pt x="2532669" y="4940573"/>
                </a:cubicBezTo>
                <a:cubicBezTo>
                  <a:pt x="2486415" y="4904719"/>
                  <a:pt x="2448985" y="4929416"/>
                  <a:pt x="2389931" y="4905785"/>
                </a:cubicBezTo>
                <a:cubicBezTo>
                  <a:pt x="2344209" y="4926536"/>
                  <a:pt x="2373223" y="4904767"/>
                  <a:pt x="2335186" y="4902957"/>
                </a:cubicBezTo>
                <a:cubicBezTo>
                  <a:pt x="2315763" y="4899254"/>
                  <a:pt x="2284337" y="4886651"/>
                  <a:pt x="2273393" y="4883565"/>
                </a:cubicBezTo>
                <a:lnTo>
                  <a:pt x="2269523" y="4884442"/>
                </a:lnTo>
                <a:lnTo>
                  <a:pt x="2256015" y="4883014"/>
                </a:lnTo>
                <a:lnTo>
                  <a:pt x="2249731" y="4888778"/>
                </a:lnTo>
                <a:lnTo>
                  <a:pt x="2227629" y="4891047"/>
                </a:lnTo>
                <a:cubicBezTo>
                  <a:pt x="2219732" y="4890944"/>
                  <a:pt x="2211684" y="4889720"/>
                  <a:pt x="2203460" y="4886696"/>
                </a:cubicBezTo>
                <a:cubicBezTo>
                  <a:pt x="2180795" y="4866080"/>
                  <a:pt x="2118808" y="4886062"/>
                  <a:pt x="2091528" y="4859155"/>
                </a:cubicBezTo>
                <a:cubicBezTo>
                  <a:pt x="2080112" y="4851412"/>
                  <a:pt x="2036326" y="4840616"/>
                  <a:pt x="2022901" y="4846594"/>
                </a:cubicBezTo>
                <a:cubicBezTo>
                  <a:pt x="2012710" y="4845995"/>
                  <a:pt x="2003983" y="4840369"/>
                  <a:pt x="1994227" y="4847973"/>
                </a:cubicBezTo>
                <a:cubicBezTo>
                  <a:pt x="1980605" y="4856639"/>
                  <a:pt x="1959341" y="4832246"/>
                  <a:pt x="1955936" y="4845765"/>
                </a:cubicBezTo>
                <a:cubicBezTo>
                  <a:pt x="1913886" y="4839111"/>
                  <a:pt x="1778845" y="4813736"/>
                  <a:pt x="1741924" y="4808054"/>
                </a:cubicBezTo>
                <a:cubicBezTo>
                  <a:pt x="1739676" y="4809488"/>
                  <a:pt x="1737142" y="4810709"/>
                  <a:pt x="1734410" y="4811675"/>
                </a:cubicBezTo>
                <a:cubicBezTo>
                  <a:pt x="1718510" y="4817283"/>
                  <a:pt x="1699262" y="4813300"/>
                  <a:pt x="1691423" y="4802777"/>
                </a:cubicBezTo>
                <a:cubicBezTo>
                  <a:pt x="1648716" y="4765637"/>
                  <a:pt x="1598660" y="4755543"/>
                  <a:pt x="1554504" y="4739985"/>
                </a:cubicBezTo>
                <a:cubicBezTo>
                  <a:pt x="1503251" y="4725192"/>
                  <a:pt x="1524885" y="4761939"/>
                  <a:pt x="1470119" y="4723470"/>
                </a:cubicBezTo>
                <a:cubicBezTo>
                  <a:pt x="1458433" y="4731968"/>
                  <a:pt x="1449855" y="4730612"/>
                  <a:pt x="1437967" y="4722710"/>
                </a:cubicBezTo>
                <a:cubicBezTo>
                  <a:pt x="1408925" y="4723161"/>
                  <a:pt x="1320039" y="4732524"/>
                  <a:pt x="1295869" y="4726175"/>
                </a:cubicBezTo>
                <a:cubicBezTo>
                  <a:pt x="1276026" y="4724607"/>
                  <a:pt x="1313193" y="4690134"/>
                  <a:pt x="1292949" y="4684615"/>
                </a:cubicBezTo>
                <a:cubicBezTo>
                  <a:pt x="1267286" y="4680380"/>
                  <a:pt x="1278648" y="4679316"/>
                  <a:pt x="1244908" y="4706993"/>
                </a:cubicBezTo>
                <a:cubicBezTo>
                  <a:pt x="1222078" y="4693678"/>
                  <a:pt x="1210507" y="4706896"/>
                  <a:pt x="1171266" y="4706535"/>
                </a:cubicBezTo>
                <a:lnTo>
                  <a:pt x="1160868" y="4701936"/>
                </a:lnTo>
                <a:lnTo>
                  <a:pt x="1147599" y="4714833"/>
                </a:lnTo>
                <a:cubicBezTo>
                  <a:pt x="1140224" y="4719999"/>
                  <a:pt x="1131384" y="4723126"/>
                  <a:pt x="1119603" y="4721303"/>
                </a:cubicBezTo>
                <a:cubicBezTo>
                  <a:pt x="1049174" y="4686348"/>
                  <a:pt x="1115212" y="4744643"/>
                  <a:pt x="997851" y="4722336"/>
                </a:cubicBezTo>
                <a:cubicBezTo>
                  <a:pt x="992266" y="4717175"/>
                  <a:pt x="976529" y="4720167"/>
                  <a:pt x="976455" y="4726407"/>
                </a:cubicBezTo>
                <a:cubicBezTo>
                  <a:pt x="969353" y="4723719"/>
                  <a:pt x="954255" y="4710143"/>
                  <a:pt x="949939" y="4719699"/>
                </a:cubicBezTo>
                <a:cubicBezTo>
                  <a:pt x="930704" y="4718268"/>
                  <a:pt x="911959" y="4715133"/>
                  <a:pt x="894148" y="4710406"/>
                </a:cubicBezTo>
                <a:lnTo>
                  <a:pt x="857990" y="4696844"/>
                </a:lnTo>
                <a:lnTo>
                  <a:pt x="848649" y="4704021"/>
                </a:lnTo>
                <a:cubicBezTo>
                  <a:pt x="842387" y="4707513"/>
                  <a:pt x="835247" y="4709400"/>
                  <a:pt x="826436" y="4707421"/>
                </a:cubicBezTo>
                <a:cubicBezTo>
                  <a:pt x="776631" y="4677554"/>
                  <a:pt x="820307" y="4724698"/>
                  <a:pt x="733052" y="4701884"/>
                </a:cubicBezTo>
                <a:cubicBezTo>
                  <a:pt x="729390" y="4697724"/>
                  <a:pt x="716978" y="4643492"/>
                  <a:pt x="716185" y="4648168"/>
                </a:cubicBezTo>
                <a:cubicBezTo>
                  <a:pt x="691130" y="4640960"/>
                  <a:pt x="605233" y="4666922"/>
                  <a:pt x="582722" y="4658637"/>
                </a:cubicBezTo>
                <a:lnTo>
                  <a:pt x="581118" y="4654120"/>
                </a:lnTo>
                <a:cubicBezTo>
                  <a:pt x="575072" y="4653105"/>
                  <a:pt x="553843" y="4654128"/>
                  <a:pt x="546453" y="4652542"/>
                </a:cubicBezTo>
                <a:lnTo>
                  <a:pt x="536773" y="4644609"/>
                </a:lnTo>
                <a:lnTo>
                  <a:pt x="388896" y="4619173"/>
                </a:lnTo>
                <a:lnTo>
                  <a:pt x="366479" y="4618896"/>
                </a:lnTo>
                <a:cubicBezTo>
                  <a:pt x="356301" y="4616415"/>
                  <a:pt x="348096" y="4611062"/>
                  <a:pt x="342781" y="4601239"/>
                </a:cubicBezTo>
                <a:cubicBezTo>
                  <a:pt x="324354" y="4597871"/>
                  <a:pt x="274025" y="4600078"/>
                  <a:pt x="255925" y="4598685"/>
                </a:cubicBezTo>
                <a:lnTo>
                  <a:pt x="226919" y="4598460"/>
                </a:lnTo>
                <a:lnTo>
                  <a:pt x="213925" y="4597783"/>
                </a:lnTo>
                <a:lnTo>
                  <a:pt x="215196" y="4588576"/>
                </a:lnTo>
                <a:lnTo>
                  <a:pt x="180214" y="4583701"/>
                </a:lnTo>
                <a:cubicBezTo>
                  <a:pt x="158216" y="4574216"/>
                  <a:pt x="119654" y="4544682"/>
                  <a:pt x="83203" y="4531664"/>
                </a:cubicBezTo>
                <a:cubicBezTo>
                  <a:pt x="60690" y="4526056"/>
                  <a:pt x="40567" y="4525644"/>
                  <a:pt x="4106" y="4517202"/>
                </a:cubicBezTo>
                <a:lnTo>
                  <a:pt x="0" y="4516084"/>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69F6DFC-B8AD-6D07-7A53-2027DB610A9C}"/>
              </a:ext>
            </a:extLst>
          </p:cNvPr>
          <p:cNvSpPr>
            <a:spLocks noGrp="1"/>
          </p:cNvSpPr>
          <p:nvPr>
            <p:ph type="title"/>
          </p:nvPr>
        </p:nvSpPr>
        <p:spPr>
          <a:xfrm>
            <a:off x="1137037" y="887096"/>
            <a:ext cx="7842576" cy="2719133"/>
          </a:xfrm>
        </p:spPr>
        <p:txBody>
          <a:bodyPr vert="horz" lIns="91440" tIns="45720" rIns="91440" bIns="45720" rtlCol="0" anchor="ctr">
            <a:normAutofit/>
          </a:bodyPr>
          <a:lstStyle/>
          <a:p>
            <a:r>
              <a:rPr lang="en-US" sz="4400" kern="1200">
                <a:solidFill>
                  <a:schemeClr val="tx1">
                    <a:lumMod val="85000"/>
                    <a:lumOff val="15000"/>
                  </a:schemeClr>
                </a:solidFill>
                <a:latin typeface="+mj-lt"/>
                <a:ea typeface="+mj-ea"/>
                <a:cs typeface="+mj-cs"/>
              </a:rPr>
              <a:t>Datasets</a:t>
            </a:r>
          </a:p>
        </p:txBody>
      </p:sp>
      <p:sp>
        <p:nvSpPr>
          <p:cNvPr id="3" name="Text Placeholder 2">
            <a:extLst>
              <a:ext uri="{FF2B5EF4-FFF2-40B4-BE49-F238E27FC236}">
                <a16:creationId xmlns:a16="http://schemas.microsoft.com/office/drawing/2014/main" id="{AABF5FE7-3DEC-CFA1-3EA4-6AD31F2A3314}"/>
              </a:ext>
            </a:extLst>
          </p:cNvPr>
          <p:cNvSpPr>
            <a:spLocks noGrp="1"/>
          </p:cNvSpPr>
          <p:nvPr>
            <p:ph type="body" idx="1"/>
          </p:nvPr>
        </p:nvSpPr>
        <p:spPr>
          <a:xfrm>
            <a:off x="3729160" y="5163670"/>
            <a:ext cx="7320504" cy="1087718"/>
          </a:xfrm>
        </p:spPr>
        <p:txBody>
          <a:bodyPr vert="horz" lIns="91440" tIns="45720" rIns="91440" bIns="45720" rtlCol="0" anchor="ctr">
            <a:normAutofit/>
          </a:bodyPr>
          <a:lstStyle/>
          <a:p>
            <a:pPr algn="r"/>
            <a:r>
              <a:rPr lang="en-US" sz="1800" kern="1200">
                <a:solidFill>
                  <a:schemeClr val="tx1">
                    <a:lumMod val="85000"/>
                    <a:lumOff val="15000"/>
                  </a:schemeClr>
                </a:solidFill>
                <a:latin typeface="+mn-lt"/>
                <a:ea typeface="+mn-ea"/>
                <a:cs typeface="+mn-cs"/>
              </a:rPr>
              <a:t>In this Section we will talk about the datasets we have used and their properties.</a:t>
            </a:r>
          </a:p>
        </p:txBody>
      </p:sp>
    </p:spTree>
    <p:extLst>
      <p:ext uri="{BB962C8B-B14F-4D97-AF65-F5344CB8AC3E}">
        <p14:creationId xmlns:p14="http://schemas.microsoft.com/office/powerpoint/2010/main" val="2768187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00FE931-1602-EAEB-5686-6A643C30D9FA}"/>
              </a:ext>
            </a:extLst>
          </p:cNvPr>
          <p:cNvSpPr>
            <a:spLocks noGrp="1"/>
          </p:cNvSpPr>
          <p:nvPr>
            <p:ph type="title"/>
          </p:nvPr>
        </p:nvSpPr>
        <p:spPr>
          <a:xfrm>
            <a:off x="1137036" y="548640"/>
            <a:ext cx="9543405" cy="1188720"/>
          </a:xfrm>
        </p:spPr>
        <p:txBody>
          <a:bodyPr>
            <a:normAutofit/>
          </a:bodyPr>
          <a:lstStyle/>
          <a:p>
            <a:r>
              <a:rPr lang="en-US" dirty="0">
                <a:solidFill>
                  <a:schemeClr val="tx1">
                    <a:lumMod val="85000"/>
                    <a:lumOff val="15000"/>
                  </a:schemeClr>
                </a:solidFill>
              </a:rPr>
              <a:t>Datasets</a:t>
            </a:r>
          </a:p>
        </p:txBody>
      </p:sp>
      <p:sp>
        <p:nvSpPr>
          <p:cNvPr id="3" name="Content Placeholder 2">
            <a:extLst>
              <a:ext uri="{FF2B5EF4-FFF2-40B4-BE49-F238E27FC236}">
                <a16:creationId xmlns:a16="http://schemas.microsoft.com/office/drawing/2014/main" id="{31878473-08AB-54AF-D3C6-043BAD2C158A}"/>
              </a:ext>
            </a:extLst>
          </p:cNvPr>
          <p:cNvSpPr>
            <a:spLocks noGrp="1"/>
          </p:cNvSpPr>
          <p:nvPr>
            <p:ph idx="1"/>
          </p:nvPr>
        </p:nvSpPr>
        <p:spPr>
          <a:xfrm>
            <a:off x="1957987" y="2431765"/>
            <a:ext cx="8276026" cy="3320031"/>
          </a:xfrm>
        </p:spPr>
        <p:txBody>
          <a:bodyPr anchor="ctr">
            <a:normAutofit/>
          </a:bodyPr>
          <a:lstStyle/>
          <a:p>
            <a:pPr marL="0" indent="0">
              <a:buNone/>
            </a:pPr>
            <a:r>
              <a:rPr lang="en-US" sz="2000" b="0" i="0" u="none" strike="noStrike" baseline="0">
                <a:solidFill>
                  <a:schemeClr val="tx1">
                    <a:lumMod val="85000"/>
                    <a:lumOff val="15000"/>
                  </a:schemeClr>
                </a:solidFill>
                <a:latin typeface="Arial" panose="020B0604020202020204" pitchFamily="34" charset="0"/>
                <a:cs typeface="Arial" panose="020B0604020202020204" pitchFamily="34" charset="0"/>
              </a:rPr>
              <a:t>Until recent years, there was a lack of publicly available face anti-spoofing databases. The 3 most commonly used in research are:</a:t>
            </a:r>
          </a:p>
          <a:p>
            <a:r>
              <a:rPr lang="en-US" sz="2000">
                <a:solidFill>
                  <a:schemeClr val="tx1">
                    <a:lumMod val="85000"/>
                    <a:lumOff val="15000"/>
                  </a:schemeClr>
                </a:solidFill>
                <a:latin typeface="Arial" panose="020B0604020202020204" pitchFamily="34" charset="0"/>
                <a:cs typeface="Arial" panose="020B0604020202020204" pitchFamily="34" charset="0"/>
              </a:rPr>
              <a:t>REPLAY-ATTACK Dataset</a:t>
            </a:r>
            <a:endParaRPr lang="en-US" sz="2000" b="0" i="0" u="none" strike="noStrike" baseline="0">
              <a:solidFill>
                <a:schemeClr val="tx1">
                  <a:lumMod val="85000"/>
                  <a:lumOff val="15000"/>
                </a:schemeClr>
              </a:solidFill>
              <a:latin typeface="Arial" panose="020B0604020202020204" pitchFamily="34" charset="0"/>
              <a:cs typeface="Arial" panose="020B0604020202020204" pitchFamily="34" charset="0"/>
            </a:endParaRPr>
          </a:p>
          <a:p>
            <a:r>
              <a:rPr lang="en-US" sz="2000">
                <a:solidFill>
                  <a:schemeClr val="tx1">
                    <a:lumMod val="85000"/>
                    <a:lumOff val="15000"/>
                  </a:schemeClr>
                </a:solidFill>
                <a:latin typeface="Arial" panose="020B0604020202020204" pitchFamily="34" charset="0"/>
                <a:cs typeface="Arial" panose="020B0604020202020204" pitchFamily="34" charset="0"/>
              </a:rPr>
              <a:t>CASIA-FASD</a:t>
            </a:r>
          </a:p>
          <a:p>
            <a:r>
              <a:rPr lang="en-US" sz="2000">
                <a:solidFill>
                  <a:schemeClr val="tx1">
                    <a:lumMod val="85000"/>
                    <a:lumOff val="15000"/>
                  </a:schemeClr>
                </a:solidFill>
                <a:latin typeface="Arial" panose="020B0604020202020204" pitchFamily="34" charset="0"/>
                <a:cs typeface="Arial" panose="020B0604020202020204" pitchFamily="34" charset="0"/>
              </a:rPr>
              <a:t>MSU-MFSD</a:t>
            </a:r>
          </a:p>
          <a:p>
            <a:pPr marL="0" indent="0">
              <a:buNone/>
            </a:pPr>
            <a:r>
              <a:rPr lang="en-US" sz="2000">
                <a:solidFill>
                  <a:schemeClr val="tx1">
                    <a:lumMod val="85000"/>
                    <a:lumOff val="15000"/>
                  </a:schemeClr>
                </a:solidFill>
                <a:latin typeface="Arial" panose="020B0604020202020204" pitchFamily="34" charset="0"/>
                <a:cs typeface="Arial" panose="020B0604020202020204" pitchFamily="34" charset="0"/>
              </a:rPr>
              <a:t>We have managed to get access to the last two. </a:t>
            </a: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9411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3">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15">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9F24B0C-3899-29C4-63AC-176DF99F9DCD}"/>
              </a:ext>
            </a:extLst>
          </p:cNvPr>
          <p:cNvSpPr>
            <a:spLocks noGrp="1"/>
          </p:cNvSpPr>
          <p:nvPr>
            <p:ph type="title"/>
          </p:nvPr>
        </p:nvSpPr>
        <p:spPr>
          <a:xfrm>
            <a:off x="838200" y="609600"/>
            <a:ext cx="3739341" cy="1330839"/>
          </a:xfrm>
        </p:spPr>
        <p:txBody>
          <a:bodyPr vert="horz" lIns="91440" tIns="45720" rIns="91440" bIns="45720" rtlCol="0" anchor="ctr">
            <a:normAutofit/>
          </a:bodyPr>
          <a:lstStyle/>
          <a:p>
            <a:r>
              <a:rPr lang="en-US" sz="4400" kern="1200">
                <a:solidFill>
                  <a:schemeClr val="tx1"/>
                </a:solidFill>
                <a:latin typeface="+mj-lt"/>
                <a:ea typeface="+mj-ea"/>
                <a:cs typeface="+mj-cs"/>
              </a:rPr>
              <a:t>CASIA-FASD</a:t>
            </a:r>
          </a:p>
        </p:txBody>
      </p:sp>
      <p:sp>
        <p:nvSpPr>
          <p:cNvPr id="4" name="Text Placeholder 3">
            <a:extLst>
              <a:ext uri="{FF2B5EF4-FFF2-40B4-BE49-F238E27FC236}">
                <a16:creationId xmlns:a16="http://schemas.microsoft.com/office/drawing/2014/main" id="{E7C632A4-8016-3D94-5578-C6655E9945D1}"/>
              </a:ext>
            </a:extLst>
          </p:cNvPr>
          <p:cNvSpPr>
            <a:spLocks noGrp="1"/>
          </p:cNvSpPr>
          <p:nvPr>
            <p:ph type="body" sz="half" idx="2"/>
          </p:nvPr>
        </p:nvSpPr>
        <p:spPr>
          <a:xfrm>
            <a:off x="862366" y="2194102"/>
            <a:ext cx="3427001" cy="3908586"/>
          </a:xfrm>
        </p:spPr>
        <p:txBody>
          <a:bodyPr vert="horz" lIns="91440" tIns="45720" rIns="91440" bIns="45720" rtlCol="0">
            <a:normAutofit/>
          </a:bodyPr>
          <a:lstStyle/>
          <a:p>
            <a:pPr indent="-228600">
              <a:buFont typeface="Arial" panose="020B0604020202020204" pitchFamily="34" charset="0"/>
              <a:buChar char="•"/>
            </a:pPr>
            <a:r>
              <a:rPr lang="en-US" sz="1700" b="0" i="0" u="none" strike="noStrike" baseline="0"/>
              <a:t>The CASIA face anti-spoofing database contains short videos of both real and spoofing attack attempt of 50 subjects 20 in train, 30 in test. Samples were acquired with three devices with different qualities: </a:t>
            </a:r>
          </a:p>
          <a:p>
            <a:pPr marL="285750" indent="-228600">
              <a:buFont typeface="Arial" panose="020B0604020202020204" pitchFamily="34" charset="0"/>
              <a:buChar char="•"/>
            </a:pPr>
            <a:r>
              <a:rPr lang="en-US" sz="1700" b="0" i="0" u="none" strike="noStrike" baseline="0"/>
              <a:t>Low quality, with an old 640x480 USB webcam </a:t>
            </a:r>
          </a:p>
          <a:p>
            <a:pPr marL="285750" indent="-228600">
              <a:buFont typeface="Arial" panose="020B0604020202020204" pitchFamily="34" charset="0"/>
              <a:buChar char="•"/>
            </a:pPr>
            <a:r>
              <a:rPr lang="en-US" sz="1700" b="0" i="0" u="none" strike="noStrike" baseline="0"/>
              <a:t>Medium quality, modern 480x 640 USB web camera</a:t>
            </a:r>
          </a:p>
          <a:p>
            <a:pPr marL="285750" indent="-228600">
              <a:buFont typeface="Arial" panose="020B0604020202020204" pitchFamily="34" charset="0"/>
              <a:buChar char="•"/>
            </a:pPr>
            <a:r>
              <a:rPr lang="en-US" sz="1700" b="0" i="0" u="none" strike="noStrike" baseline="0"/>
              <a:t>High quality, 1920 x1080 Sony NEX-5 high-definition camera. </a:t>
            </a:r>
          </a:p>
        </p:txBody>
      </p:sp>
      <p:graphicFrame>
        <p:nvGraphicFramePr>
          <p:cNvPr id="9" name="Table 9">
            <a:extLst>
              <a:ext uri="{FF2B5EF4-FFF2-40B4-BE49-F238E27FC236}">
                <a16:creationId xmlns:a16="http://schemas.microsoft.com/office/drawing/2014/main" id="{F0BF8E21-0C2E-1A77-04DD-3B484139A2D2}"/>
              </a:ext>
            </a:extLst>
          </p:cNvPr>
          <p:cNvGraphicFramePr>
            <a:graphicFrameLocks noGrp="1"/>
          </p:cNvGraphicFramePr>
          <p:nvPr>
            <p:ph idx="1"/>
            <p:extLst>
              <p:ext uri="{D42A27DB-BD31-4B8C-83A1-F6EECF244321}">
                <p14:modId xmlns:p14="http://schemas.microsoft.com/office/powerpoint/2010/main" val="3080867630"/>
              </p:ext>
            </p:extLst>
          </p:nvPr>
        </p:nvGraphicFramePr>
        <p:xfrm>
          <a:off x="5445457" y="1033526"/>
          <a:ext cx="6155142" cy="4814700"/>
        </p:xfrm>
        <a:graphic>
          <a:graphicData uri="http://schemas.openxmlformats.org/drawingml/2006/table">
            <a:tbl>
              <a:tblPr firstRow="1" firstCol="1" bandRow="1">
                <a:tableStyleId>{5940675A-B579-460E-94D1-54222C63F5DA}</a:tableStyleId>
              </a:tblPr>
              <a:tblGrid>
                <a:gridCol w="2051714">
                  <a:extLst>
                    <a:ext uri="{9D8B030D-6E8A-4147-A177-3AD203B41FA5}">
                      <a16:colId xmlns:a16="http://schemas.microsoft.com/office/drawing/2014/main" val="229540008"/>
                    </a:ext>
                  </a:extLst>
                </a:gridCol>
                <a:gridCol w="2051714">
                  <a:extLst>
                    <a:ext uri="{9D8B030D-6E8A-4147-A177-3AD203B41FA5}">
                      <a16:colId xmlns:a16="http://schemas.microsoft.com/office/drawing/2014/main" val="752570534"/>
                    </a:ext>
                  </a:extLst>
                </a:gridCol>
                <a:gridCol w="2051714">
                  <a:extLst>
                    <a:ext uri="{9D8B030D-6E8A-4147-A177-3AD203B41FA5}">
                      <a16:colId xmlns:a16="http://schemas.microsoft.com/office/drawing/2014/main" val="2417648608"/>
                    </a:ext>
                  </a:extLst>
                </a:gridCol>
              </a:tblGrid>
              <a:tr h="401225">
                <a:tc rowSpan="12">
                  <a:txBody>
                    <a:bodyPr/>
                    <a:lstStyle/>
                    <a:p>
                      <a:pPr algn="ctr"/>
                      <a:r>
                        <a:rPr lang="en-US" sz="1800"/>
                        <a:t>Each subject’s samples are divided into</a:t>
                      </a:r>
                    </a:p>
                  </a:txBody>
                  <a:tcPr marL="91187" marR="91187" marT="45594" marB="45594" anchor="ctr">
                    <a:solidFill>
                      <a:schemeClr val="accent1">
                        <a:lumMod val="20000"/>
                        <a:lumOff val="80000"/>
                      </a:schemeClr>
                    </a:solidFill>
                  </a:tcPr>
                </a:tc>
                <a:tc rowSpan="4">
                  <a:txBody>
                    <a:bodyPr/>
                    <a:lstStyle/>
                    <a:p>
                      <a:pPr algn="ctr"/>
                      <a:r>
                        <a:rPr lang="en-US" sz="1800"/>
                        <a:t>Low Quality </a:t>
                      </a:r>
                    </a:p>
                  </a:txBody>
                  <a:tcPr marL="91187" marR="91187" marT="45594" marB="45594" anchor="ctr">
                    <a:solidFill>
                      <a:schemeClr val="accent1">
                        <a:lumMod val="40000"/>
                        <a:lumOff val="60000"/>
                      </a:schemeClr>
                    </a:solidFill>
                  </a:tcPr>
                </a:tc>
                <a:tc>
                  <a:txBody>
                    <a:bodyPr/>
                    <a:lstStyle/>
                    <a:p>
                      <a:pPr algn="ctr"/>
                      <a:r>
                        <a:rPr lang="en-US" sz="1800"/>
                        <a:t>Real</a:t>
                      </a:r>
                    </a:p>
                  </a:txBody>
                  <a:tcPr marL="91187" marR="91187" marT="45594" marB="45594" anchor="ctr">
                    <a:solidFill>
                      <a:schemeClr val="accent1">
                        <a:lumMod val="60000"/>
                        <a:lumOff val="40000"/>
                      </a:schemeClr>
                    </a:solidFill>
                  </a:tcPr>
                </a:tc>
                <a:extLst>
                  <a:ext uri="{0D108BD9-81ED-4DB2-BD59-A6C34878D82A}">
                    <a16:rowId xmlns:a16="http://schemas.microsoft.com/office/drawing/2014/main" val="3855833352"/>
                  </a:ext>
                </a:extLst>
              </a:tr>
              <a:tr h="401225">
                <a:tc vMerge="1">
                  <a:txBody>
                    <a:bodyPr/>
                    <a:lstStyle/>
                    <a:p>
                      <a:endParaRPr lang="en-US" dirty="0"/>
                    </a:p>
                  </a:txBody>
                  <a:tcPr/>
                </a:tc>
                <a:tc vMerge="1">
                  <a:txBody>
                    <a:bodyPr/>
                    <a:lstStyle/>
                    <a:p>
                      <a:endParaRPr lang="en-US" dirty="0"/>
                    </a:p>
                  </a:txBody>
                  <a:tcPr/>
                </a:tc>
                <a:tc>
                  <a:txBody>
                    <a:bodyPr/>
                    <a:lstStyle/>
                    <a:p>
                      <a:pPr algn="ctr"/>
                      <a:r>
                        <a:rPr lang="en-US" sz="1800"/>
                        <a:t>Print warped</a:t>
                      </a:r>
                    </a:p>
                  </a:txBody>
                  <a:tcPr marL="91187" marR="91187" marT="45594" marB="45594" anchor="ctr">
                    <a:solidFill>
                      <a:schemeClr val="accent1">
                        <a:lumMod val="60000"/>
                        <a:lumOff val="40000"/>
                      </a:schemeClr>
                    </a:solidFill>
                  </a:tcPr>
                </a:tc>
                <a:extLst>
                  <a:ext uri="{0D108BD9-81ED-4DB2-BD59-A6C34878D82A}">
                    <a16:rowId xmlns:a16="http://schemas.microsoft.com/office/drawing/2014/main" val="1950416750"/>
                  </a:ext>
                </a:extLst>
              </a:tr>
              <a:tr h="401225">
                <a:tc vMerge="1">
                  <a:txBody>
                    <a:bodyPr/>
                    <a:lstStyle/>
                    <a:p>
                      <a:endParaRPr lang="en-US" dirty="0"/>
                    </a:p>
                  </a:txBody>
                  <a:tcPr/>
                </a:tc>
                <a:tc vMerge="1">
                  <a:txBody>
                    <a:bodyPr/>
                    <a:lstStyle/>
                    <a:p>
                      <a:endParaRPr lang="en-US" dirty="0"/>
                    </a:p>
                  </a:txBody>
                  <a:tcPr/>
                </a:tc>
                <a:tc>
                  <a:txBody>
                    <a:bodyPr/>
                    <a:lstStyle/>
                    <a:p>
                      <a:pPr algn="ctr"/>
                      <a:r>
                        <a:rPr lang="en-US" sz="1800"/>
                        <a:t>Cut</a:t>
                      </a:r>
                    </a:p>
                  </a:txBody>
                  <a:tcPr marL="91187" marR="91187" marT="45594" marB="45594" anchor="ctr">
                    <a:solidFill>
                      <a:schemeClr val="accent1">
                        <a:lumMod val="60000"/>
                        <a:lumOff val="40000"/>
                      </a:schemeClr>
                    </a:solidFill>
                  </a:tcPr>
                </a:tc>
                <a:extLst>
                  <a:ext uri="{0D108BD9-81ED-4DB2-BD59-A6C34878D82A}">
                    <a16:rowId xmlns:a16="http://schemas.microsoft.com/office/drawing/2014/main" val="578349862"/>
                  </a:ext>
                </a:extLst>
              </a:tr>
              <a:tr h="401225">
                <a:tc vMerge="1">
                  <a:txBody>
                    <a:bodyPr/>
                    <a:lstStyle/>
                    <a:p>
                      <a:endParaRPr lang="en-US" dirty="0"/>
                    </a:p>
                  </a:txBody>
                  <a:tcPr/>
                </a:tc>
                <a:tc vMerge="1">
                  <a:txBody>
                    <a:bodyPr/>
                    <a:lstStyle/>
                    <a:p>
                      <a:endParaRPr lang="en-US" dirty="0"/>
                    </a:p>
                  </a:txBody>
                  <a:tcPr/>
                </a:tc>
                <a:tc>
                  <a:txBody>
                    <a:bodyPr/>
                    <a:lstStyle/>
                    <a:p>
                      <a:pPr algn="ctr"/>
                      <a:r>
                        <a:rPr lang="en-US" sz="1800"/>
                        <a:t>Replay</a:t>
                      </a:r>
                    </a:p>
                  </a:txBody>
                  <a:tcPr marL="91187" marR="91187" marT="45594" marB="45594" anchor="ctr">
                    <a:solidFill>
                      <a:schemeClr val="accent1">
                        <a:lumMod val="60000"/>
                        <a:lumOff val="40000"/>
                      </a:schemeClr>
                    </a:solidFill>
                  </a:tcPr>
                </a:tc>
                <a:extLst>
                  <a:ext uri="{0D108BD9-81ED-4DB2-BD59-A6C34878D82A}">
                    <a16:rowId xmlns:a16="http://schemas.microsoft.com/office/drawing/2014/main" val="4020134404"/>
                  </a:ext>
                </a:extLst>
              </a:tr>
              <a:tr h="401225">
                <a:tc vMerge="1">
                  <a:txBody>
                    <a:bodyPr/>
                    <a:lstStyle/>
                    <a:p>
                      <a:endParaRPr lang="en-US" dirty="0"/>
                    </a:p>
                  </a:txBody>
                  <a:tcPr/>
                </a:tc>
                <a:tc rowSpan="4">
                  <a:txBody>
                    <a:bodyPr/>
                    <a:lstStyle/>
                    <a:p>
                      <a:pPr algn="ctr"/>
                      <a:r>
                        <a:rPr lang="en-US" sz="1800"/>
                        <a:t>Medium Quality</a:t>
                      </a:r>
                    </a:p>
                  </a:txBody>
                  <a:tcPr marL="91187" marR="91187" marT="45594" marB="45594" anchor="ctr">
                    <a:solidFill>
                      <a:schemeClr val="accent1">
                        <a:lumMod val="40000"/>
                        <a:lumOff val="60000"/>
                      </a:schemeClr>
                    </a:solidFill>
                  </a:tcPr>
                </a:tc>
                <a:tc>
                  <a:txBody>
                    <a:bodyPr/>
                    <a:lstStyle/>
                    <a:p>
                      <a:pPr algn="ctr"/>
                      <a:r>
                        <a:rPr lang="en-US" sz="1800"/>
                        <a:t>Real</a:t>
                      </a:r>
                    </a:p>
                  </a:txBody>
                  <a:tcPr marL="91187" marR="91187" marT="45594" marB="45594" anchor="ctr">
                    <a:solidFill>
                      <a:schemeClr val="accent1">
                        <a:lumMod val="60000"/>
                        <a:lumOff val="40000"/>
                      </a:schemeClr>
                    </a:solidFill>
                  </a:tcPr>
                </a:tc>
                <a:extLst>
                  <a:ext uri="{0D108BD9-81ED-4DB2-BD59-A6C34878D82A}">
                    <a16:rowId xmlns:a16="http://schemas.microsoft.com/office/drawing/2014/main" val="2274073064"/>
                  </a:ext>
                </a:extLst>
              </a:tr>
              <a:tr h="401225">
                <a:tc vMerge="1">
                  <a:txBody>
                    <a:bodyPr/>
                    <a:lstStyle/>
                    <a:p>
                      <a:endParaRPr lang="en-US" dirty="0"/>
                    </a:p>
                  </a:txBody>
                  <a:tcPr/>
                </a:tc>
                <a:tc vMerge="1">
                  <a:txBody>
                    <a:bodyPr/>
                    <a:lstStyle/>
                    <a:p>
                      <a:endParaRPr lang="en-US" dirty="0"/>
                    </a:p>
                  </a:txBody>
                  <a:tcPr/>
                </a:tc>
                <a:tc>
                  <a:txBody>
                    <a:bodyPr/>
                    <a:lstStyle/>
                    <a:p>
                      <a:pPr algn="ctr"/>
                      <a:r>
                        <a:rPr lang="en-US" sz="1800"/>
                        <a:t>Print warped</a:t>
                      </a:r>
                    </a:p>
                  </a:txBody>
                  <a:tcPr marL="91187" marR="91187" marT="45594" marB="45594" anchor="ctr">
                    <a:solidFill>
                      <a:schemeClr val="accent1">
                        <a:lumMod val="60000"/>
                        <a:lumOff val="40000"/>
                      </a:schemeClr>
                    </a:solidFill>
                  </a:tcPr>
                </a:tc>
                <a:extLst>
                  <a:ext uri="{0D108BD9-81ED-4DB2-BD59-A6C34878D82A}">
                    <a16:rowId xmlns:a16="http://schemas.microsoft.com/office/drawing/2014/main" val="3029532344"/>
                  </a:ext>
                </a:extLst>
              </a:tr>
              <a:tr h="401225">
                <a:tc vMerge="1">
                  <a:txBody>
                    <a:bodyPr/>
                    <a:lstStyle/>
                    <a:p>
                      <a:endParaRPr lang="en-US" dirty="0"/>
                    </a:p>
                  </a:txBody>
                  <a:tcPr/>
                </a:tc>
                <a:tc vMerge="1">
                  <a:txBody>
                    <a:bodyPr/>
                    <a:lstStyle/>
                    <a:p>
                      <a:endParaRPr lang="en-US" dirty="0"/>
                    </a:p>
                  </a:txBody>
                  <a:tcPr/>
                </a:tc>
                <a:tc>
                  <a:txBody>
                    <a:bodyPr/>
                    <a:lstStyle/>
                    <a:p>
                      <a:pPr algn="ctr"/>
                      <a:r>
                        <a:rPr lang="en-US" sz="1800"/>
                        <a:t>Cut</a:t>
                      </a:r>
                    </a:p>
                  </a:txBody>
                  <a:tcPr marL="91187" marR="91187" marT="45594" marB="45594" anchor="ctr">
                    <a:solidFill>
                      <a:schemeClr val="accent1">
                        <a:lumMod val="60000"/>
                        <a:lumOff val="40000"/>
                      </a:schemeClr>
                    </a:solidFill>
                  </a:tcPr>
                </a:tc>
                <a:extLst>
                  <a:ext uri="{0D108BD9-81ED-4DB2-BD59-A6C34878D82A}">
                    <a16:rowId xmlns:a16="http://schemas.microsoft.com/office/drawing/2014/main" val="569656672"/>
                  </a:ext>
                </a:extLst>
              </a:tr>
              <a:tr h="401225">
                <a:tc vMerge="1">
                  <a:txBody>
                    <a:bodyPr/>
                    <a:lstStyle/>
                    <a:p>
                      <a:endParaRPr lang="en-US" dirty="0"/>
                    </a:p>
                  </a:txBody>
                  <a:tcPr/>
                </a:tc>
                <a:tc vMerge="1">
                  <a:txBody>
                    <a:bodyPr/>
                    <a:lstStyle/>
                    <a:p>
                      <a:endParaRPr lang="en-US" dirty="0"/>
                    </a:p>
                  </a:txBody>
                  <a:tcPr/>
                </a:tc>
                <a:tc>
                  <a:txBody>
                    <a:bodyPr/>
                    <a:lstStyle/>
                    <a:p>
                      <a:pPr algn="ctr"/>
                      <a:r>
                        <a:rPr lang="en-US" sz="1800"/>
                        <a:t>Replay</a:t>
                      </a:r>
                    </a:p>
                  </a:txBody>
                  <a:tcPr marL="91187" marR="91187" marT="45594" marB="45594" anchor="ctr">
                    <a:solidFill>
                      <a:schemeClr val="accent1">
                        <a:lumMod val="60000"/>
                        <a:lumOff val="40000"/>
                      </a:schemeClr>
                    </a:solidFill>
                  </a:tcPr>
                </a:tc>
                <a:extLst>
                  <a:ext uri="{0D108BD9-81ED-4DB2-BD59-A6C34878D82A}">
                    <a16:rowId xmlns:a16="http://schemas.microsoft.com/office/drawing/2014/main" val="4225090232"/>
                  </a:ext>
                </a:extLst>
              </a:tr>
              <a:tr h="401225">
                <a:tc vMerge="1">
                  <a:txBody>
                    <a:bodyPr/>
                    <a:lstStyle/>
                    <a:p>
                      <a:endParaRPr lang="en-US"/>
                    </a:p>
                  </a:txBody>
                  <a:tcPr/>
                </a:tc>
                <a:tc rowSpan="4">
                  <a:txBody>
                    <a:bodyPr/>
                    <a:lstStyle/>
                    <a:p>
                      <a:pPr algn="ctr"/>
                      <a:r>
                        <a:rPr lang="en-US" sz="1800"/>
                        <a:t>High Quality</a:t>
                      </a:r>
                    </a:p>
                  </a:txBody>
                  <a:tcPr marL="91187" marR="91187" marT="45594" marB="45594" anchor="ctr">
                    <a:solidFill>
                      <a:schemeClr val="accent1">
                        <a:lumMod val="40000"/>
                        <a:lumOff val="60000"/>
                      </a:schemeClr>
                    </a:solidFill>
                  </a:tcPr>
                </a:tc>
                <a:tc>
                  <a:txBody>
                    <a:bodyPr/>
                    <a:lstStyle/>
                    <a:p>
                      <a:pPr algn="ctr"/>
                      <a:r>
                        <a:rPr lang="en-US" sz="1800"/>
                        <a:t>Real</a:t>
                      </a:r>
                    </a:p>
                  </a:txBody>
                  <a:tcPr marL="91187" marR="91187" marT="45594" marB="45594" anchor="ctr">
                    <a:solidFill>
                      <a:schemeClr val="accent1">
                        <a:lumMod val="60000"/>
                        <a:lumOff val="40000"/>
                      </a:schemeClr>
                    </a:solidFill>
                  </a:tcPr>
                </a:tc>
                <a:extLst>
                  <a:ext uri="{0D108BD9-81ED-4DB2-BD59-A6C34878D82A}">
                    <a16:rowId xmlns:a16="http://schemas.microsoft.com/office/drawing/2014/main" val="251584220"/>
                  </a:ext>
                </a:extLst>
              </a:tr>
              <a:tr h="401225">
                <a:tc vMerge="1">
                  <a:txBody>
                    <a:bodyPr/>
                    <a:lstStyle/>
                    <a:p>
                      <a:endParaRPr lang="en-US" dirty="0"/>
                    </a:p>
                  </a:txBody>
                  <a:tcPr/>
                </a:tc>
                <a:tc vMerge="1">
                  <a:txBody>
                    <a:bodyPr/>
                    <a:lstStyle/>
                    <a:p>
                      <a:endParaRPr lang="en-US" dirty="0"/>
                    </a:p>
                  </a:txBody>
                  <a:tcPr/>
                </a:tc>
                <a:tc>
                  <a:txBody>
                    <a:bodyPr/>
                    <a:lstStyle/>
                    <a:p>
                      <a:pPr algn="ctr"/>
                      <a:r>
                        <a:rPr lang="en-US" sz="1800"/>
                        <a:t>Print warped</a:t>
                      </a:r>
                    </a:p>
                  </a:txBody>
                  <a:tcPr marL="91187" marR="91187" marT="45594" marB="45594" anchor="ctr">
                    <a:solidFill>
                      <a:schemeClr val="accent1">
                        <a:lumMod val="60000"/>
                        <a:lumOff val="40000"/>
                      </a:schemeClr>
                    </a:solidFill>
                  </a:tcPr>
                </a:tc>
                <a:extLst>
                  <a:ext uri="{0D108BD9-81ED-4DB2-BD59-A6C34878D82A}">
                    <a16:rowId xmlns:a16="http://schemas.microsoft.com/office/drawing/2014/main" val="2570349922"/>
                  </a:ext>
                </a:extLst>
              </a:tr>
              <a:tr h="401225">
                <a:tc vMerge="1">
                  <a:txBody>
                    <a:bodyPr/>
                    <a:lstStyle/>
                    <a:p>
                      <a:endParaRPr lang="en-US" dirty="0"/>
                    </a:p>
                  </a:txBody>
                  <a:tcPr/>
                </a:tc>
                <a:tc vMerge="1">
                  <a:txBody>
                    <a:bodyPr/>
                    <a:lstStyle/>
                    <a:p>
                      <a:endParaRPr lang="en-US" dirty="0"/>
                    </a:p>
                  </a:txBody>
                  <a:tcPr/>
                </a:tc>
                <a:tc>
                  <a:txBody>
                    <a:bodyPr/>
                    <a:lstStyle/>
                    <a:p>
                      <a:pPr algn="ctr"/>
                      <a:r>
                        <a:rPr lang="en-US" sz="1800"/>
                        <a:t>Cut</a:t>
                      </a:r>
                    </a:p>
                  </a:txBody>
                  <a:tcPr marL="91187" marR="91187" marT="45594" marB="45594" anchor="ctr">
                    <a:solidFill>
                      <a:schemeClr val="accent1">
                        <a:lumMod val="60000"/>
                        <a:lumOff val="40000"/>
                      </a:schemeClr>
                    </a:solidFill>
                  </a:tcPr>
                </a:tc>
                <a:extLst>
                  <a:ext uri="{0D108BD9-81ED-4DB2-BD59-A6C34878D82A}">
                    <a16:rowId xmlns:a16="http://schemas.microsoft.com/office/drawing/2014/main" val="3674677089"/>
                  </a:ext>
                </a:extLst>
              </a:tr>
              <a:tr h="401225">
                <a:tc vMerge="1">
                  <a:txBody>
                    <a:bodyPr/>
                    <a:lstStyle/>
                    <a:p>
                      <a:endParaRPr lang="en-US" dirty="0"/>
                    </a:p>
                  </a:txBody>
                  <a:tcPr/>
                </a:tc>
                <a:tc vMerge="1">
                  <a:txBody>
                    <a:bodyPr/>
                    <a:lstStyle/>
                    <a:p>
                      <a:endParaRPr lang="en-US" dirty="0"/>
                    </a:p>
                  </a:txBody>
                  <a:tcPr/>
                </a:tc>
                <a:tc>
                  <a:txBody>
                    <a:bodyPr/>
                    <a:lstStyle/>
                    <a:p>
                      <a:pPr algn="ctr"/>
                      <a:r>
                        <a:rPr lang="en-US" sz="1800"/>
                        <a:t>Replay</a:t>
                      </a:r>
                    </a:p>
                  </a:txBody>
                  <a:tcPr marL="91187" marR="91187" marT="45594" marB="45594" anchor="ctr">
                    <a:solidFill>
                      <a:schemeClr val="accent1">
                        <a:lumMod val="60000"/>
                        <a:lumOff val="40000"/>
                      </a:schemeClr>
                    </a:solidFill>
                  </a:tcPr>
                </a:tc>
                <a:extLst>
                  <a:ext uri="{0D108BD9-81ED-4DB2-BD59-A6C34878D82A}">
                    <a16:rowId xmlns:a16="http://schemas.microsoft.com/office/drawing/2014/main" val="897606798"/>
                  </a:ext>
                </a:extLst>
              </a:tr>
            </a:tbl>
          </a:graphicData>
        </a:graphic>
      </p:graphicFrame>
    </p:spTree>
    <p:extLst>
      <p:ext uri="{BB962C8B-B14F-4D97-AF65-F5344CB8AC3E}">
        <p14:creationId xmlns:p14="http://schemas.microsoft.com/office/powerpoint/2010/main" val="2589501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9F24B0C-3899-29C4-63AC-176DF99F9DCD}"/>
              </a:ext>
            </a:extLst>
          </p:cNvPr>
          <p:cNvSpPr>
            <a:spLocks noGrp="1"/>
          </p:cNvSpPr>
          <p:nvPr>
            <p:ph type="title"/>
          </p:nvPr>
        </p:nvSpPr>
        <p:spPr>
          <a:xfrm>
            <a:off x="838200" y="609600"/>
            <a:ext cx="3739341" cy="1330839"/>
          </a:xfrm>
        </p:spPr>
        <p:txBody>
          <a:bodyPr vert="horz" lIns="91440" tIns="45720" rIns="91440" bIns="45720" rtlCol="0" anchor="ctr">
            <a:normAutofit/>
          </a:bodyPr>
          <a:lstStyle/>
          <a:p>
            <a:r>
              <a:rPr lang="en-US" sz="4400" kern="1200">
                <a:solidFill>
                  <a:schemeClr val="tx1"/>
                </a:solidFill>
                <a:latin typeface="+mj-lt"/>
                <a:ea typeface="+mj-ea"/>
                <a:cs typeface="+mj-cs"/>
              </a:rPr>
              <a:t>CASIA-FASD</a:t>
            </a:r>
          </a:p>
        </p:txBody>
      </p:sp>
      <p:sp>
        <p:nvSpPr>
          <p:cNvPr id="4" name="Text Placeholder 3">
            <a:extLst>
              <a:ext uri="{FF2B5EF4-FFF2-40B4-BE49-F238E27FC236}">
                <a16:creationId xmlns:a16="http://schemas.microsoft.com/office/drawing/2014/main" id="{E7C632A4-8016-3D94-5578-C6655E9945D1}"/>
              </a:ext>
            </a:extLst>
          </p:cNvPr>
          <p:cNvSpPr>
            <a:spLocks noGrp="1"/>
          </p:cNvSpPr>
          <p:nvPr>
            <p:ph type="body" sz="half" idx="2"/>
          </p:nvPr>
        </p:nvSpPr>
        <p:spPr>
          <a:xfrm>
            <a:off x="862366" y="2194102"/>
            <a:ext cx="3427001" cy="3908586"/>
          </a:xfrm>
        </p:spPr>
        <p:txBody>
          <a:bodyPr vert="horz" lIns="91440" tIns="45720" rIns="91440" bIns="45720" rtlCol="0">
            <a:normAutofit/>
          </a:bodyPr>
          <a:lstStyle/>
          <a:p>
            <a:pPr indent="-228600">
              <a:buFont typeface="Arial" panose="020B0604020202020204" pitchFamily="34" charset="0"/>
              <a:buChar char="•"/>
            </a:pPr>
            <a:r>
              <a:rPr lang="en-US" sz="1400" b="0" i="0" u="none" strike="noStrike" baseline="0"/>
              <a:t>Three different attacks are considered in this database: </a:t>
            </a:r>
          </a:p>
          <a:p>
            <a:pPr marL="342900" indent="-228600">
              <a:buFont typeface="Arial" panose="020B0604020202020204" pitchFamily="34" charset="0"/>
              <a:buChar char="•"/>
            </a:pPr>
            <a:r>
              <a:rPr lang="en-US" sz="1400" b="0" i="0" u="none" strike="noStrike" baseline="0"/>
              <a:t>Warped: curved hard copies of digital photographs of genuine subjects are used to gain illegal access</a:t>
            </a:r>
          </a:p>
          <a:p>
            <a:pPr marL="342900" indent="-228600">
              <a:buFont typeface="Arial" panose="020B0604020202020204" pitchFamily="34" charset="0"/>
              <a:buChar char="•"/>
            </a:pPr>
            <a:r>
              <a:rPr lang="en-US" sz="1400" b="0" i="0" u="none" strike="noStrike" baseline="0"/>
              <a:t>Cut: the attacks are performed as before, but the eye region in the hard copies have been cut out and the face of the attacker is placed behind, to forge eye blinking</a:t>
            </a:r>
          </a:p>
          <a:p>
            <a:pPr marL="342900" indent="-228600">
              <a:buFont typeface="Arial" panose="020B0604020202020204" pitchFamily="34" charset="0"/>
              <a:buChar char="•"/>
            </a:pPr>
            <a:r>
              <a:rPr lang="en-US" sz="1400" b="0" i="0" u="none" strike="noStrike" baseline="0"/>
              <a:t>Video: using an iPad, videos of the genuine users are replayed.</a:t>
            </a:r>
          </a:p>
          <a:p>
            <a:pPr indent="-228600">
              <a:buFont typeface="Arial" panose="020B0604020202020204" pitchFamily="34" charset="0"/>
              <a:buChar char="•"/>
            </a:pPr>
            <a:r>
              <a:rPr lang="en-US" sz="1400" b="0" i="0" u="none" strike="noStrike" baseline="0"/>
              <a:t>Hence, each subject has 12 sequences, 3 genuine and 9 fake ones. The overall number of sequences in the database is 600. </a:t>
            </a:r>
            <a:endParaRPr lang="en-US" sz="1400"/>
          </a:p>
        </p:txBody>
      </p:sp>
      <p:pic>
        <p:nvPicPr>
          <p:cNvPr id="10" name="Content Placeholder 9">
            <a:extLst>
              <a:ext uri="{FF2B5EF4-FFF2-40B4-BE49-F238E27FC236}">
                <a16:creationId xmlns:a16="http://schemas.microsoft.com/office/drawing/2014/main" id="{59CBED39-6C2E-255F-6B7C-FEBDDF936FC2}"/>
              </a:ext>
            </a:extLst>
          </p:cNvPr>
          <p:cNvPicPr>
            <a:picLocks noGrp="1" noChangeAspect="1"/>
          </p:cNvPicPr>
          <p:nvPr>
            <p:ph idx="1"/>
          </p:nvPr>
        </p:nvPicPr>
        <p:blipFill>
          <a:blip r:embed="rId2"/>
          <a:stretch>
            <a:fillRect/>
          </a:stretch>
        </p:blipFill>
        <p:spPr>
          <a:xfrm>
            <a:off x="5445457" y="2009800"/>
            <a:ext cx="6155141" cy="2862140"/>
          </a:xfrm>
          <a:prstGeom prst="rect">
            <a:avLst/>
          </a:prstGeom>
        </p:spPr>
      </p:pic>
    </p:spTree>
    <p:extLst>
      <p:ext uri="{BB962C8B-B14F-4D97-AF65-F5344CB8AC3E}">
        <p14:creationId xmlns:p14="http://schemas.microsoft.com/office/powerpoint/2010/main" val="500289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 dockstate="right" visibility="0" width="350" row="1">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1C5B31DF-434B-40DE-A37B-B80175EC0693}">
  <we:reference id="wa200000113" version="1.0.0.0" store="en-US" storeType="OMEX"/>
  <we:alternateReferences>
    <we:reference id="wa200000113" version="1.0.0.0" store="WA200000113"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F709D079-74CD-49F7-8025-4B0EF427AF71}">
  <we:reference id="wa104178141" version="4.3.3.0" store="en-US" storeType="OMEX"/>
  <we:alternateReferences>
    <we:reference id="wa104178141" version="4.3.3.0" store="WA10417814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605</TotalTime>
  <Words>1855</Words>
  <Application>Microsoft Office PowerPoint</Application>
  <PresentationFormat>Widescreen</PresentationFormat>
  <Paragraphs>193</Paragraphs>
  <Slides>46</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Arial</vt:lpstr>
      <vt:lpstr>Calibri</vt:lpstr>
      <vt:lpstr>Times New Roman</vt:lpstr>
      <vt:lpstr>Office Theme</vt:lpstr>
      <vt:lpstr>Facial Recognition System with  Anti-spoofing measures and Liveness Detection Models</vt:lpstr>
      <vt:lpstr>Main Points</vt:lpstr>
      <vt:lpstr>Introduction</vt:lpstr>
      <vt:lpstr>Introduction</vt:lpstr>
      <vt:lpstr>Introduction</vt:lpstr>
      <vt:lpstr>Datasets</vt:lpstr>
      <vt:lpstr>Datasets</vt:lpstr>
      <vt:lpstr>CASIA-FASD</vt:lpstr>
      <vt:lpstr>CASIA-FASD</vt:lpstr>
      <vt:lpstr>MSU-MFSD</vt:lpstr>
      <vt:lpstr>MSU-MFSD</vt:lpstr>
      <vt:lpstr>Generated Dataset from YouTube</vt:lpstr>
      <vt:lpstr>Liveness Models</vt:lpstr>
      <vt:lpstr>Liveness Models</vt:lpstr>
      <vt:lpstr>Frame Based Models</vt:lpstr>
      <vt:lpstr>Frame based models</vt:lpstr>
      <vt:lpstr>Frame based models</vt:lpstr>
      <vt:lpstr>Frame based models:  CNN training</vt:lpstr>
      <vt:lpstr>Frame based models:  CNN</vt:lpstr>
      <vt:lpstr>Frame based models:  FC DNN training</vt:lpstr>
      <vt:lpstr>Frame based models:  FC DNN</vt:lpstr>
      <vt:lpstr>Frame based models:  Results</vt:lpstr>
      <vt:lpstr>Video Based Models</vt:lpstr>
      <vt:lpstr>Video Based Model Volumetric CNN</vt:lpstr>
      <vt:lpstr>Video Based Model SpatioTemporal Mapping</vt:lpstr>
      <vt:lpstr>Video Based Model CNN</vt:lpstr>
      <vt:lpstr>Video Based Model VCNN Training Graphs</vt:lpstr>
      <vt:lpstr>Video Based Model Results VCNN</vt:lpstr>
      <vt:lpstr>Video Based Model CNN Training Graphs</vt:lpstr>
      <vt:lpstr>Video Based Model Results CNN</vt:lpstr>
      <vt:lpstr>Liveness Models</vt:lpstr>
      <vt:lpstr>System Overview</vt:lpstr>
      <vt:lpstr>Tools and Functionalities</vt:lpstr>
      <vt:lpstr>Smile and Orientation Detection</vt:lpstr>
      <vt:lpstr>Consecutive Frame Similarity</vt:lpstr>
      <vt:lpstr>Liveness Detection</vt:lpstr>
      <vt:lpstr>Face Detection</vt:lpstr>
      <vt:lpstr>Face Encoding</vt:lpstr>
      <vt:lpstr>Flask and SocketIO</vt:lpstr>
      <vt:lpstr>Database</vt:lpstr>
      <vt:lpstr>Client Side </vt:lpstr>
      <vt:lpstr>Server Side </vt:lpstr>
      <vt:lpstr>Register a new face in the database</vt:lpstr>
      <vt:lpstr>Video Demo</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Graduation Project</dc:title>
  <dc:creator>Ahmed R. El-Kilany</dc:creator>
  <cp:lastModifiedBy>mohamed waled mohamed</cp:lastModifiedBy>
  <cp:revision>33</cp:revision>
  <dcterms:created xsi:type="dcterms:W3CDTF">2022-07-18T20:06:26Z</dcterms:created>
  <dcterms:modified xsi:type="dcterms:W3CDTF">2022-07-19T15:10:46Z</dcterms:modified>
</cp:coreProperties>
</file>